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  <p:sldMasterId id="2147483731" r:id="rId2"/>
  </p:sldMasterIdLst>
  <p:notesMasterIdLst>
    <p:notesMasterId r:id="rId75"/>
  </p:notesMasterIdLst>
  <p:handoutMasterIdLst>
    <p:handoutMasterId r:id="rId76"/>
  </p:handoutMasterIdLst>
  <p:sldIdLst>
    <p:sldId id="1693" r:id="rId3"/>
    <p:sldId id="1696" r:id="rId4"/>
    <p:sldId id="1699" r:id="rId5"/>
    <p:sldId id="1700" r:id="rId6"/>
    <p:sldId id="1697" r:id="rId7"/>
    <p:sldId id="1698" r:id="rId8"/>
    <p:sldId id="263" r:id="rId9"/>
    <p:sldId id="1640" r:id="rId10"/>
    <p:sldId id="1642" r:id="rId11"/>
    <p:sldId id="1643" r:id="rId12"/>
    <p:sldId id="1644" r:id="rId13"/>
    <p:sldId id="1645" r:id="rId14"/>
    <p:sldId id="1646" r:id="rId15"/>
    <p:sldId id="1647" r:id="rId16"/>
    <p:sldId id="1648" r:id="rId17"/>
    <p:sldId id="1641" r:id="rId18"/>
    <p:sldId id="1626" r:id="rId19"/>
    <p:sldId id="1627" r:id="rId20"/>
    <p:sldId id="1628" r:id="rId21"/>
    <p:sldId id="1684" r:id="rId22"/>
    <p:sldId id="1677" r:id="rId23"/>
    <p:sldId id="1679" r:id="rId24"/>
    <p:sldId id="1683" r:id="rId25"/>
    <p:sldId id="1689" r:id="rId26"/>
    <p:sldId id="1690" r:id="rId27"/>
    <p:sldId id="1691" r:id="rId28"/>
    <p:sldId id="1692" r:id="rId29"/>
    <p:sldId id="1688" r:id="rId30"/>
    <p:sldId id="1685" r:id="rId31"/>
    <p:sldId id="1686" r:id="rId32"/>
    <p:sldId id="1687" r:id="rId33"/>
    <p:sldId id="1680" r:id="rId34"/>
    <p:sldId id="1681" r:id="rId35"/>
    <p:sldId id="1682" r:id="rId36"/>
    <p:sldId id="1639" r:id="rId37"/>
    <p:sldId id="1675" r:id="rId38"/>
    <p:sldId id="1629" r:id="rId39"/>
    <p:sldId id="1630" r:id="rId40"/>
    <p:sldId id="1631" r:id="rId41"/>
    <p:sldId id="1632" r:id="rId42"/>
    <p:sldId id="1633" r:id="rId43"/>
    <p:sldId id="1651" r:id="rId44"/>
    <p:sldId id="1652" r:id="rId45"/>
    <p:sldId id="1653" r:id="rId46"/>
    <p:sldId id="1654" r:id="rId47"/>
    <p:sldId id="1655" r:id="rId48"/>
    <p:sldId id="1656" r:id="rId49"/>
    <p:sldId id="1657" r:id="rId50"/>
    <p:sldId id="1658" r:id="rId51"/>
    <p:sldId id="1634" r:id="rId52"/>
    <p:sldId id="1635" r:id="rId53"/>
    <p:sldId id="1636" r:id="rId54"/>
    <p:sldId id="1637" r:id="rId55"/>
    <p:sldId id="1638" r:id="rId56"/>
    <p:sldId id="1649" r:id="rId57"/>
    <p:sldId id="1650" r:id="rId58"/>
    <p:sldId id="1676" r:id="rId59"/>
    <p:sldId id="1661" r:id="rId60"/>
    <p:sldId id="1666" r:id="rId61"/>
    <p:sldId id="1667" r:id="rId62"/>
    <p:sldId id="1668" r:id="rId63"/>
    <p:sldId id="1662" r:id="rId64"/>
    <p:sldId id="1663" r:id="rId65"/>
    <p:sldId id="1664" r:id="rId66"/>
    <p:sldId id="1669" r:id="rId67"/>
    <p:sldId id="1670" r:id="rId68"/>
    <p:sldId id="1671" r:id="rId69"/>
    <p:sldId id="1678" r:id="rId70"/>
    <p:sldId id="1660" r:id="rId71"/>
    <p:sldId id="1665" r:id="rId72"/>
    <p:sldId id="1672" r:id="rId73"/>
    <p:sldId id="1673" r:id="rId74"/>
  </p:sldIdLst>
  <p:sldSz cx="9144000" cy="6858000" type="screen4x3"/>
  <p:notesSz cx="7097713" cy="102298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1" userDrawn="1">
          <p15:clr>
            <a:srgbClr val="A4A3A4"/>
          </p15:clr>
        </p15:guide>
        <p15:guide id="2" pos="223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FF"/>
    <a:srgbClr val="008000"/>
    <a:srgbClr val="EFFFFF"/>
    <a:srgbClr val="66FFCC"/>
    <a:srgbClr val="33CCFF"/>
    <a:srgbClr val="66FF66"/>
    <a:srgbClr val="FF0000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AA7437-172D-4251-81AF-5B46E7A11A99}" v="3" dt="2023-04-18T01:27:14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23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221"/>
        <p:guide pos="22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buyuki Akama" userId="8856744b-6004-4203-9ce1-535db5240f74" providerId="ADAL" clId="{7EAA7437-172D-4251-81AF-5B46E7A11A99}"/>
    <pc:docChg chg="modSld">
      <pc:chgData name="Nobuyuki Akama" userId="8856744b-6004-4203-9ce1-535db5240f74" providerId="ADAL" clId="{7EAA7437-172D-4251-81AF-5B46E7A11A99}" dt="2023-04-18T01:27:14.843" v="3" actId="21"/>
      <pc:docMkLst>
        <pc:docMk/>
      </pc:docMkLst>
      <pc:sldChg chg="addSp delSp modSp mod">
        <pc:chgData name="Nobuyuki Akama" userId="8856744b-6004-4203-9ce1-535db5240f74" providerId="ADAL" clId="{7EAA7437-172D-4251-81AF-5B46E7A11A99}" dt="2023-04-18T01:27:14.843" v="3" actId="21"/>
        <pc:sldMkLst>
          <pc:docMk/>
          <pc:sldMk cId="2273308505" sldId="1681"/>
        </pc:sldMkLst>
        <pc:spChg chg="add del mod">
          <ac:chgData name="Nobuyuki Akama" userId="8856744b-6004-4203-9ce1-535db5240f74" providerId="ADAL" clId="{7EAA7437-172D-4251-81AF-5B46E7A11A99}" dt="2023-04-18T01:27:14.843" v="3" actId="21"/>
          <ac:spMkLst>
            <pc:docMk/>
            <pc:sldMk cId="2273308505" sldId="1681"/>
            <ac:spMk id="2" creationId="{C03B37A6-5C1F-AC00-3993-F8A859F13075}"/>
          </ac:spMkLst>
        </pc:spChg>
        <pc:spChg chg="add del mod">
          <ac:chgData name="Nobuyuki Akama" userId="8856744b-6004-4203-9ce1-535db5240f74" providerId="ADAL" clId="{7EAA7437-172D-4251-81AF-5B46E7A11A99}" dt="2023-04-18T01:27:14.843" v="3" actId="21"/>
          <ac:spMkLst>
            <pc:docMk/>
            <pc:sldMk cId="2273308505" sldId="1681"/>
            <ac:spMk id="3" creationId="{A7AE6C2F-2C29-5482-0EC0-A0BD346EAD3F}"/>
          </ac:spMkLst>
        </pc:spChg>
      </pc:sldChg>
    </pc:docChg>
  </pc:docChgLst>
  <pc:docChgLst>
    <pc:chgData name="Nobuyuki Akama" userId="8856744b-6004-4203-9ce1-535db5240f74" providerId="ADAL" clId="{C660E0B9-E96E-4B46-BACC-D3E538057E41}"/>
    <pc:docChg chg="modSld">
      <pc:chgData name="Nobuyuki Akama" userId="8856744b-6004-4203-9ce1-535db5240f74" providerId="ADAL" clId="{C660E0B9-E96E-4B46-BACC-D3E538057E41}" dt="2021-12-21T06:12:09.057" v="0" actId="1076"/>
      <pc:docMkLst>
        <pc:docMk/>
      </pc:docMkLst>
      <pc:sldChg chg="modSp">
        <pc:chgData name="Nobuyuki Akama" userId="8856744b-6004-4203-9ce1-535db5240f74" providerId="ADAL" clId="{C660E0B9-E96E-4B46-BACC-D3E538057E41}" dt="2021-12-21T06:12:09.057" v="0" actId="1076"/>
        <pc:sldMkLst>
          <pc:docMk/>
          <pc:sldMk cId="2553287535" sldId="1684"/>
        </pc:sldMkLst>
        <pc:picChg chg="mod">
          <ac:chgData name="Nobuyuki Akama" userId="8856744b-6004-4203-9ce1-535db5240f74" providerId="ADAL" clId="{C660E0B9-E96E-4B46-BACC-D3E538057E41}" dt="2021-12-21T06:12:09.057" v="0" actId="1076"/>
          <ac:picMkLst>
            <pc:docMk/>
            <pc:sldMk cId="2553287535" sldId="1684"/>
            <ac:picMk id="20491" creationId="{00000000-0000-0000-0000-000000000000}"/>
          </ac:picMkLst>
        </pc:picChg>
      </pc:sldChg>
    </pc:docChg>
  </pc:docChgLst>
  <pc:docChgLst>
    <pc:chgData name="Nobuyuki Akama" userId="8856744b-6004-4203-9ce1-535db5240f74" providerId="ADAL" clId="{0088EF9B-4B00-4994-9B69-539B08E60DCB}"/>
    <pc:docChg chg="modSld">
      <pc:chgData name="Nobuyuki Akama" userId="8856744b-6004-4203-9ce1-535db5240f74" providerId="ADAL" clId="{0088EF9B-4B00-4994-9B69-539B08E60DCB}" dt="2021-04-14T04:51:12.061" v="6" actId="1076"/>
      <pc:docMkLst>
        <pc:docMk/>
      </pc:docMkLst>
      <pc:sldChg chg="modSp mod">
        <pc:chgData name="Nobuyuki Akama" userId="8856744b-6004-4203-9ce1-535db5240f74" providerId="ADAL" clId="{0088EF9B-4B00-4994-9B69-539B08E60DCB}" dt="2021-04-14T04:51:12.061" v="6" actId="1076"/>
        <pc:sldMkLst>
          <pc:docMk/>
          <pc:sldMk cId="0" sldId="1629"/>
        </pc:sldMkLst>
        <pc:picChg chg="mod">
          <ac:chgData name="Nobuyuki Akama" userId="8856744b-6004-4203-9ce1-535db5240f74" providerId="ADAL" clId="{0088EF9B-4B00-4994-9B69-539B08E60DCB}" dt="2021-04-14T04:51:12.061" v="6" actId="1076"/>
          <ac:picMkLst>
            <pc:docMk/>
            <pc:sldMk cId="0" sldId="1629"/>
            <ac:picMk id="68" creationId="{A584B144-3982-4C4B-92DB-162009D79BA9}"/>
          </ac:picMkLst>
        </pc:picChg>
      </pc:sldChg>
      <pc:sldChg chg="modSp mod">
        <pc:chgData name="Nobuyuki Akama" userId="8856744b-6004-4203-9ce1-535db5240f74" providerId="ADAL" clId="{0088EF9B-4B00-4994-9B69-539B08E60DCB}" dt="2021-01-11T08:57:25.155" v="1" actId="1076"/>
        <pc:sldMkLst>
          <pc:docMk/>
          <pc:sldMk cId="1621739539" sldId="1683"/>
        </pc:sldMkLst>
        <pc:picChg chg="mod">
          <ac:chgData name="Nobuyuki Akama" userId="8856744b-6004-4203-9ce1-535db5240f74" providerId="ADAL" clId="{0088EF9B-4B00-4994-9B69-539B08E60DCB}" dt="2021-01-11T08:57:25.155" v="1" actId="1076"/>
          <ac:picMkLst>
            <pc:docMk/>
            <pc:sldMk cId="1621739539" sldId="1683"/>
            <ac:picMk id="20" creationId="{9A607681-08E1-4CDA-8D83-778106CE9038}"/>
          </ac:picMkLst>
        </pc:picChg>
      </pc:sldChg>
      <pc:sldChg chg="modSp">
        <pc:chgData name="Nobuyuki Akama" userId="8856744b-6004-4203-9ce1-535db5240f74" providerId="ADAL" clId="{0088EF9B-4B00-4994-9B69-539B08E60DCB}" dt="2021-03-19T07:50:46.802" v="3" actId="1035"/>
        <pc:sldMkLst>
          <pc:docMk/>
          <pc:sldMk cId="2553287535" sldId="1684"/>
        </pc:sldMkLst>
        <pc:picChg chg="mod">
          <ac:chgData name="Nobuyuki Akama" userId="8856744b-6004-4203-9ce1-535db5240f74" providerId="ADAL" clId="{0088EF9B-4B00-4994-9B69-539B08E60DCB}" dt="2021-03-19T07:50:46.802" v="3" actId="1035"/>
          <ac:picMkLst>
            <pc:docMk/>
            <pc:sldMk cId="2553287535" sldId="1684"/>
            <ac:picMk id="20517" creationId="{00000000-0000-0000-0000-000000000000}"/>
          </ac:picMkLst>
        </pc:picChg>
      </pc:sldChg>
      <pc:sldChg chg="modSp mod">
        <pc:chgData name="Nobuyuki Akama" userId="8856744b-6004-4203-9ce1-535db5240f74" providerId="ADAL" clId="{0088EF9B-4B00-4994-9B69-539B08E60DCB}" dt="2021-01-06T13:44:44.327" v="0" actId="1076"/>
        <pc:sldMkLst>
          <pc:docMk/>
          <pc:sldMk cId="4236376194" sldId="1685"/>
        </pc:sldMkLst>
        <pc:picChg chg="mod">
          <ac:chgData name="Nobuyuki Akama" userId="8856744b-6004-4203-9ce1-535db5240f74" providerId="ADAL" clId="{0088EF9B-4B00-4994-9B69-539B08E60DCB}" dt="2021-01-06T13:44:44.327" v="0" actId="1076"/>
          <ac:picMkLst>
            <pc:docMk/>
            <pc:sldMk cId="4236376194" sldId="1685"/>
            <ac:picMk id="5" creationId="{2A9F3783-5BCA-43B8-A54F-2315B8E46054}"/>
          </ac:picMkLst>
        </pc:picChg>
      </pc:sldChg>
      <pc:sldChg chg="addSp delSp mod">
        <pc:chgData name="Nobuyuki Akama" userId="8856744b-6004-4203-9ce1-535db5240f74" providerId="ADAL" clId="{0088EF9B-4B00-4994-9B69-539B08E60DCB}" dt="2021-04-01T00:26:04.166" v="5" actId="478"/>
        <pc:sldMkLst>
          <pc:docMk/>
          <pc:sldMk cId="1147391989" sldId="1688"/>
        </pc:sldMkLst>
        <pc:cxnChg chg="add del">
          <ac:chgData name="Nobuyuki Akama" userId="8856744b-6004-4203-9ce1-535db5240f74" providerId="ADAL" clId="{0088EF9B-4B00-4994-9B69-539B08E60DCB}" dt="2021-04-01T00:26:04.166" v="5" actId="478"/>
          <ac:cxnSpMkLst>
            <pc:docMk/>
            <pc:sldMk cId="1147391989" sldId="1688"/>
            <ac:cxnSpMk id="3" creationId="{C14FE704-6D05-4436-931E-44DBE3534F13}"/>
          </ac:cxnSpMkLst>
        </pc:cxnChg>
      </pc:sldChg>
    </pc:docChg>
  </pc:docChgLst>
  <pc:docChgLst>
    <pc:chgData name="Nobuyuki Akama" userId="8856744b-6004-4203-9ce1-535db5240f74" providerId="ADAL" clId="{19CBCA28-ACC0-4F46-970F-49CD1F2BCEBF}"/>
    <pc:docChg chg="modSld">
      <pc:chgData name="Nobuyuki Akama" userId="8856744b-6004-4203-9ce1-535db5240f74" providerId="ADAL" clId="{19CBCA28-ACC0-4F46-970F-49CD1F2BCEBF}" dt="2022-12-05T06:31:03.720" v="20" actId="1076"/>
      <pc:docMkLst>
        <pc:docMk/>
      </pc:docMkLst>
      <pc:sldChg chg="modSp">
        <pc:chgData name="Nobuyuki Akama" userId="8856744b-6004-4203-9ce1-535db5240f74" providerId="ADAL" clId="{19CBCA28-ACC0-4F46-970F-49CD1F2BCEBF}" dt="2022-09-29T04:21:54.653" v="5" actId="1076"/>
        <pc:sldMkLst>
          <pc:docMk/>
          <pc:sldMk cId="2712537499" sldId="1680"/>
        </pc:sldMkLst>
        <pc:spChg chg="mod">
          <ac:chgData name="Nobuyuki Akama" userId="8856744b-6004-4203-9ce1-535db5240f74" providerId="ADAL" clId="{19CBCA28-ACC0-4F46-970F-49CD1F2BCEBF}" dt="2022-09-29T04:21:54.653" v="5" actId="1076"/>
          <ac:spMkLst>
            <pc:docMk/>
            <pc:sldMk cId="2712537499" sldId="1680"/>
            <ac:spMk id="28689" creationId="{00000000-0000-0000-0000-000000000000}"/>
          </ac:spMkLst>
        </pc:spChg>
      </pc:sldChg>
      <pc:sldChg chg="addSp delSp modSp mod">
        <pc:chgData name="Nobuyuki Akama" userId="8856744b-6004-4203-9ce1-535db5240f74" providerId="ADAL" clId="{19CBCA28-ACC0-4F46-970F-49CD1F2BCEBF}" dt="2022-12-05T06:31:03.720" v="20" actId="1076"/>
        <pc:sldMkLst>
          <pc:docMk/>
          <pc:sldMk cId="1621739539" sldId="1683"/>
        </pc:sldMkLst>
        <pc:spChg chg="mod">
          <ac:chgData name="Nobuyuki Akama" userId="8856744b-6004-4203-9ce1-535db5240f74" providerId="ADAL" clId="{19CBCA28-ACC0-4F46-970F-49CD1F2BCEBF}" dt="2022-12-05T06:31:03.720" v="20" actId="1076"/>
          <ac:spMkLst>
            <pc:docMk/>
            <pc:sldMk cId="1621739539" sldId="1683"/>
            <ac:spMk id="42" creationId="{5F654C3F-E95A-99DD-D6E5-7144F79E781F}"/>
          </ac:spMkLst>
        </pc:spChg>
        <pc:grpChg chg="add mod">
          <ac:chgData name="Nobuyuki Akama" userId="8856744b-6004-4203-9ce1-535db5240f74" providerId="ADAL" clId="{19CBCA28-ACC0-4F46-970F-49CD1F2BCEBF}" dt="2022-12-05T06:31:03.720" v="20" actId="1076"/>
          <ac:grpSpMkLst>
            <pc:docMk/>
            <pc:sldMk cId="1621739539" sldId="1683"/>
            <ac:grpSpMk id="41" creationId="{B89BA469-13DB-1FA2-2558-0DEFFAE4017E}"/>
          </ac:grpSpMkLst>
        </pc:grpChg>
        <pc:grpChg chg="add mod">
          <ac:chgData name="Nobuyuki Akama" userId="8856744b-6004-4203-9ce1-535db5240f74" providerId="ADAL" clId="{19CBCA28-ACC0-4F46-970F-49CD1F2BCEBF}" dt="2022-10-20T01:49:37.236" v="12" actId="1076"/>
          <ac:grpSpMkLst>
            <pc:docMk/>
            <pc:sldMk cId="1621739539" sldId="1683"/>
            <ac:grpSpMk id="48" creationId="{EEB12A2D-530C-66BC-EA7C-D7BDD22DB3E9}"/>
          </ac:grpSpMkLst>
        </pc:grpChg>
        <pc:picChg chg="add mod">
          <ac:chgData name="Nobuyuki Akama" userId="8856744b-6004-4203-9ce1-535db5240f74" providerId="ADAL" clId="{19CBCA28-ACC0-4F46-970F-49CD1F2BCEBF}" dt="2022-10-20T01:49:37.236" v="12" actId="1076"/>
          <ac:picMkLst>
            <pc:docMk/>
            <pc:sldMk cId="1621739539" sldId="1683"/>
            <ac:picMk id="4" creationId="{D05E5D7E-20BF-9AE2-84E7-60E0AB6F29AB}"/>
          </ac:picMkLst>
        </pc:picChg>
        <pc:picChg chg="add mod">
          <ac:chgData name="Nobuyuki Akama" userId="8856744b-6004-4203-9ce1-535db5240f74" providerId="ADAL" clId="{19CBCA28-ACC0-4F46-970F-49CD1F2BCEBF}" dt="2022-10-20T01:49:37.236" v="12" actId="1076"/>
          <ac:picMkLst>
            <pc:docMk/>
            <pc:sldMk cId="1621739539" sldId="1683"/>
            <ac:picMk id="5" creationId="{13A65B1D-3DE3-9968-A749-F1F74D0CDFEE}"/>
          </ac:picMkLst>
        </pc:picChg>
        <pc:picChg chg="add mod">
          <ac:chgData name="Nobuyuki Akama" userId="8856744b-6004-4203-9ce1-535db5240f74" providerId="ADAL" clId="{19CBCA28-ACC0-4F46-970F-49CD1F2BCEBF}" dt="2022-10-20T01:49:37.236" v="12" actId="1076"/>
          <ac:picMkLst>
            <pc:docMk/>
            <pc:sldMk cId="1621739539" sldId="1683"/>
            <ac:picMk id="6" creationId="{A538567F-A2CF-F88C-AE69-3C78ABAE8DEA}"/>
          </ac:picMkLst>
        </pc:picChg>
        <pc:picChg chg="add mod">
          <ac:chgData name="Nobuyuki Akama" userId="8856744b-6004-4203-9ce1-535db5240f74" providerId="ADAL" clId="{19CBCA28-ACC0-4F46-970F-49CD1F2BCEBF}" dt="2022-10-20T01:49:37.236" v="12" actId="1076"/>
          <ac:picMkLst>
            <pc:docMk/>
            <pc:sldMk cId="1621739539" sldId="1683"/>
            <ac:picMk id="8" creationId="{AC644E37-CCF2-1E60-A9A0-576FEE9E6DC7}"/>
          </ac:picMkLst>
        </pc:picChg>
        <pc:picChg chg="add mod">
          <ac:chgData name="Nobuyuki Akama" userId="8856744b-6004-4203-9ce1-535db5240f74" providerId="ADAL" clId="{19CBCA28-ACC0-4F46-970F-49CD1F2BCEBF}" dt="2022-10-20T01:49:37.236" v="12" actId="1076"/>
          <ac:picMkLst>
            <pc:docMk/>
            <pc:sldMk cId="1621739539" sldId="1683"/>
            <ac:picMk id="10" creationId="{8A4882F1-2092-897E-800D-A2E034A759D6}"/>
          </ac:picMkLst>
        </pc:picChg>
        <pc:picChg chg="add mod">
          <ac:chgData name="Nobuyuki Akama" userId="8856744b-6004-4203-9ce1-535db5240f74" providerId="ADAL" clId="{19CBCA28-ACC0-4F46-970F-49CD1F2BCEBF}" dt="2022-10-20T01:49:37.236" v="12" actId="1076"/>
          <ac:picMkLst>
            <pc:docMk/>
            <pc:sldMk cId="1621739539" sldId="1683"/>
            <ac:picMk id="28" creationId="{91ED5902-18D0-FFEA-1302-A28EF9383AE7}"/>
          </ac:picMkLst>
        </pc:picChg>
        <pc:picChg chg="add mod">
          <ac:chgData name="Nobuyuki Akama" userId="8856744b-6004-4203-9ce1-535db5240f74" providerId="ADAL" clId="{19CBCA28-ACC0-4F46-970F-49CD1F2BCEBF}" dt="2022-10-20T01:49:37.236" v="12" actId="1076"/>
          <ac:picMkLst>
            <pc:docMk/>
            <pc:sldMk cId="1621739539" sldId="1683"/>
            <ac:picMk id="29" creationId="{AE23896A-17F9-57D1-C79F-ABD03FEA34D8}"/>
          </ac:picMkLst>
        </pc:picChg>
        <pc:picChg chg="add mod">
          <ac:chgData name="Nobuyuki Akama" userId="8856744b-6004-4203-9ce1-535db5240f74" providerId="ADAL" clId="{19CBCA28-ACC0-4F46-970F-49CD1F2BCEBF}" dt="2022-10-20T01:49:37.236" v="12" actId="1076"/>
          <ac:picMkLst>
            <pc:docMk/>
            <pc:sldMk cId="1621739539" sldId="1683"/>
            <ac:picMk id="30" creationId="{3A40DC53-4A59-0821-FCDE-B19C138F70E2}"/>
          </ac:picMkLst>
        </pc:picChg>
        <pc:picChg chg="add mod">
          <ac:chgData name="Nobuyuki Akama" userId="8856744b-6004-4203-9ce1-535db5240f74" providerId="ADAL" clId="{19CBCA28-ACC0-4F46-970F-49CD1F2BCEBF}" dt="2022-10-20T01:49:37.236" v="12" actId="1076"/>
          <ac:picMkLst>
            <pc:docMk/>
            <pc:sldMk cId="1621739539" sldId="1683"/>
            <ac:picMk id="37" creationId="{9C7D59C1-929A-2227-3D35-514897B50D71}"/>
          </ac:picMkLst>
        </pc:picChg>
        <pc:picChg chg="add mod">
          <ac:chgData name="Nobuyuki Akama" userId="8856744b-6004-4203-9ce1-535db5240f74" providerId="ADAL" clId="{19CBCA28-ACC0-4F46-970F-49CD1F2BCEBF}" dt="2022-10-20T01:49:37.236" v="12" actId="1076"/>
          <ac:picMkLst>
            <pc:docMk/>
            <pc:sldMk cId="1621739539" sldId="1683"/>
            <ac:picMk id="38" creationId="{B9DBF0EC-6B0C-63BB-EF93-F841EFF10D92}"/>
          </ac:picMkLst>
        </pc:picChg>
        <pc:picChg chg="add mod">
          <ac:chgData name="Nobuyuki Akama" userId="8856744b-6004-4203-9ce1-535db5240f74" providerId="ADAL" clId="{19CBCA28-ACC0-4F46-970F-49CD1F2BCEBF}" dt="2022-12-05T06:31:03.720" v="20" actId="1076"/>
          <ac:picMkLst>
            <pc:docMk/>
            <pc:sldMk cId="1621739539" sldId="1683"/>
            <ac:picMk id="39" creationId="{55925D3F-9A93-2655-1075-D60FFD212B51}"/>
          </ac:picMkLst>
        </pc:picChg>
        <pc:picChg chg="add mod">
          <ac:chgData name="Nobuyuki Akama" userId="8856744b-6004-4203-9ce1-535db5240f74" providerId="ADAL" clId="{19CBCA28-ACC0-4F46-970F-49CD1F2BCEBF}" dt="2022-12-05T06:31:03.720" v="20" actId="1076"/>
          <ac:picMkLst>
            <pc:docMk/>
            <pc:sldMk cId="1621739539" sldId="1683"/>
            <ac:picMk id="40" creationId="{928FF7B8-2401-1CAE-FD81-6AACF32DFBF0}"/>
          </ac:picMkLst>
        </pc:picChg>
        <pc:picChg chg="mod">
          <ac:chgData name="Nobuyuki Akama" userId="8856744b-6004-4203-9ce1-535db5240f74" providerId="ADAL" clId="{19CBCA28-ACC0-4F46-970F-49CD1F2BCEBF}" dt="2022-12-05T06:31:03.720" v="20" actId="1076"/>
          <ac:picMkLst>
            <pc:docMk/>
            <pc:sldMk cId="1621739539" sldId="1683"/>
            <ac:picMk id="43" creationId="{CC8AE320-FAA3-9CE3-F507-1905A644F4A4}"/>
          </ac:picMkLst>
        </pc:picChg>
        <pc:picChg chg="add mod">
          <ac:chgData name="Nobuyuki Akama" userId="8856744b-6004-4203-9ce1-535db5240f74" providerId="ADAL" clId="{19CBCA28-ACC0-4F46-970F-49CD1F2BCEBF}" dt="2022-12-05T06:31:03.720" v="20" actId="1076"/>
          <ac:picMkLst>
            <pc:docMk/>
            <pc:sldMk cId="1621739539" sldId="1683"/>
            <ac:picMk id="44" creationId="{895113F8-AA01-4749-7601-3ED1FCE26D0D}"/>
          </ac:picMkLst>
        </pc:picChg>
        <pc:picChg chg="add mod">
          <ac:chgData name="Nobuyuki Akama" userId="8856744b-6004-4203-9ce1-535db5240f74" providerId="ADAL" clId="{19CBCA28-ACC0-4F46-970F-49CD1F2BCEBF}" dt="2022-12-05T06:31:03.720" v="20" actId="1076"/>
          <ac:picMkLst>
            <pc:docMk/>
            <pc:sldMk cId="1621739539" sldId="1683"/>
            <ac:picMk id="45" creationId="{F33BF452-E621-0494-9E57-41F8FD5F54C9}"/>
          </ac:picMkLst>
        </pc:picChg>
        <pc:picChg chg="mod">
          <ac:chgData name="Nobuyuki Akama" userId="8856744b-6004-4203-9ce1-535db5240f74" providerId="ADAL" clId="{19CBCA28-ACC0-4F46-970F-49CD1F2BCEBF}" dt="2022-10-20T01:49:34.967" v="11"/>
          <ac:picMkLst>
            <pc:docMk/>
            <pc:sldMk cId="1621739539" sldId="1683"/>
            <ac:picMk id="46" creationId="{23922295-0522-C223-5C1C-C34C16EA2805}"/>
          </ac:picMkLst>
        </pc:picChg>
        <pc:picChg chg="mod">
          <ac:chgData name="Nobuyuki Akama" userId="8856744b-6004-4203-9ce1-535db5240f74" providerId="ADAL" clId="{19CBCA28-ACC0-4F46-970F-49CD1F2BCEBF}" dt="2022-10-20T01:49:34.967" v="11"/>
          <ac:picMkLst>
            <pc:docMk/>
            <pc:sldMk cId="1621739539" sldId="1683"/>
            <ac:picMk id="47" creationId="{7CDC0E76-9525-8724-A9E8-E2308A677661}"/>
          </ac:picMkLst>
        </pc:picChg>
        <pc:picChg chg="mod">
          <ac:chgData name="Nobuyuki Akama" userId="8856744b-6004-4203-9ce1-535db5240f74" providerId="ADAL" clId="{19CBCA28-ACC0-4F46-970F-49CD1F2BCEBF}" dt="2022-10-20T01:49:34.967" v="11"/>
          <ac:picMkLst>
            <pc:docMk/>
            <pc:sldMk cId="1621739539" sldId="1683"/>
            <ac:picMk id="49" creationId="{9B90C821-DEC6-45C7-BFC5-92C5214535D5}"/>
          </ac:picMkLst>
        </pc:picChg>
        <pc:picChg chg="mod">
          <ac:chgData name="Nobuyuki Akama" userId="8856744b-6004-4203-9ce1-535db5240f74" providerId="ADAL" clId="{19CBCA28-ACC0-4F46-970F-49CD1F2BCEBF}" dt="2022-10-20T01:49:34.967" v="11"/>
          <ac:picMkLst>
            <pc:docMk/>
            <pc:sldMk cId="1621739539" sldId="1683"/>
            <ac:picMk id="50" creationId="{8241F4D7-A100-7BEA-9EB0-19DC9E93FCB0}"/>
          </ac:picMkLst>
        </pc:picChg>
        <pc:picChg chg="add del">
          <ac:chgData name="Nobuyuki Akama" userId="8856744b-6004-4203-9ce1-535db5240f74" providerId="ADAL" clId="{19CBCA28-ACC0-4F46-970F-49CD1F2BCEBF}" dt="2022-12-05T06:25:55.905" v="18"/>
          <ac:picMkLst>
            <pc:docMk/>
            <pc:sldMk cId="1621739539" sldId="1683"/>
            <ac:picMk id="1026" creationId="{EAE2E079-EA90-7691-CBD4-00F7A6927C52}"/>
          </ac:picMkLst>
        </pc:picChg>
      </pc:sldChg>
      <pc:sldChg chg="addSp modSp mod">
        <pc:chgData name="Nobuyuki Akama" userId="8856744b-6004-4203-9ce1-535db5240f74" providerId="ADAL" clId="{19CBCA28-ACC0-4F46-970F-49CD1F2BCEBF}" dt="2022-09-21T23:37:52.470" v="4" actId="1076"/>
        <pc:sldMkLst>
          <pc:docMk/>
          <pc:sldMk cId="2553287535" sldId="1684"/>
        </pc:sldMkLst>
        <pc:picChg chg="add mod">
          <ac:chgData name="Nobuyuki Akama" userId="8856744b-6004-4203-9ce1-535db5240f74" providerId="ADAL" clId="{19CBCA28-ACC0-4F46-970F-49CD1F2BCEBF}" dt="2022-07-13T04:42:07.890" v="1" actId="1076"/>
          <ac:picMkLst>
            <pc:docMk/>
            <pc:sldMk cId="2553287535" sldId="1684"/>
            <ac:picMk id="3" creationId="{77417AFC-947D-DCE2-9E63-9EBF065A130E}"/>
          </ac:picMkLst>
        </pc:picChg>
        <pc:picChg chg="mod">
          <ac:chgData name="Nobuyuki Akama" userId="8856744b-6004-4203-9ce1-535db5240f74" providerId="ADAL" clId="{19CBCA28-ACC0-4F46-970F-49CD1F2BCEBF}" dt="2022-09-20T01:55:59.296" v="3" actId="1076"/>
          <ac:picMkLst>
            <pc:docMk/>
            <pc:sldMk cId="2553287535" sldId="1684"/>
            <ac:picMk id="71" creationId="{56C0361F-D45B-40C1-AD60-126EFA615BC8}"/>
          </ac:picMkLst>
        </pc:picChg>
        <pc:picChg chg="mod">
          <ac:chgData name="Nobuyuki Akama" userId="8856744b-6004-4203-9ce1-535db5240f74" providerId="ADAL" clId="{19CBCA28-ACC0-4F46-970F-49CD1F2BCEBF}" dt="2022-09-21T23:37:52.470" v="4" actId="1076"/>
          <ac:picMkLst>
            <pc:docMk/>
            <pc:sldMk cId="2553287535" sldId="1684"/>
            <ac:picMk id="20530" creationId="{00000000-0000-0000-0000-000000000000}"/>
          </ac:picMkLst>
        </pc:picChg>
      </pc:sldChg>
      <pc:sldChg chg="addSp modSp mod">
        <pc:chgData name="Nobuyuki Akama" userId="8856744b-6004-4203-9ce1-535db5240f74" providerId="ADAL" clId="{19CBCA28-ACC0-4F46-970F-49CD1F2BCEBF}" dt="2022-11-14T01:39:09.688" v="16" actId="1076"/>
        <pc:sldMkLst>
          <pc:docMk/>
          <pc:sldMk cId="3918783036" sldId="1687"/>
        </pc:sldMkLst>
        <pc:picChg chg="add mod">
          <ac:chgData name="Nobuyuki Akama" userId="8856744b-6004-4203-9ce1-535db5240f74" providerId="ADAL" clId="{19CBCA28-ACC0-4F46-970F-49CD1F2BCEBF}" dt="2022-11-14T01:38:39.400" v="14" actId="1076"/>
          <ac:picMkLst>
            <pc:docMk/>
            <pc:sldMk cId="3918783036" sldId="1687"/>
            <ac:picMk id="3" creationId="{2130951A-BDA7-A0DB-6923-1A7ECD434BF3}"/>
          </ac:picMkLst>
        </pc:picChg>
        <pc:picChg chg="add mod">
          <ac:chgData name="Nobuyuki Akama" userId="8856744b-6004-4203-9ce1-535db5240f74" providerId="ADAL" clId="{19CBCA28-ACC0-4F46-970F-49CD1F2BCEBF}" dt="2022-11-14T01:39:09.688" v="16" actId="1076"/>
          <ac:picMkLst>
            <pc:docMk/>
            <pc:sldMk cId="3918783036" sldId="1687"/>
            <ac:picMk id="7" creationId="{13B7EE31-BE33-380E-9476-C36C11B7ADC7}"/>
          </ac:picMkLst>
        </pc:picChg>
      </pc:sldChg>
      <pc:sldChg chg="addSp modSp mod">
        <pc:chgData name="Nobuyuki Akama" userId="8856744b-6004-4203-9ce1-535db5240f74" providerId="ADAL" clId="{19CBCA28-ACC0-4F46-970F-49CD1F2BCEBF}" dt="2022-10-14T09:19:55.655" v="10" actId="14100"/>
        <pc:sldMkLst>
          <pc:docMk/>
          <pc:sldMk cId="4292710450" sldId="1689"/>
        </pc:sldMkLst>
        <pc:spChg chg="add mod">
          <ac:chgData name="Nobuyuki Akama" userId="8856744b-6004-4203-9ce1-535db5240f74" providerId="ADAL" clId="{19CBCA28-ACC0-4F46-970F-49CD1F2BCEBF}" dt="2022-10-14T09:19:51.256" v="9" actId="1076"/>
          <ac:spMkLst>
            <pc:docMk/>
            <pc:sldMk cId="4292710450" sldId="1689"/>
            <ac:spMk id="7" creationId="{5029D647-C842-C2CF-367C-83DAC74E06DF}"/>
          </ac:spMkLst>
        </pc:spChg>
        <pc:spChg chg="add mod">
          <ac:chgData name="Nobuyuki Akama" userId="8856744b-6004-4203-9ce1-535db5240f74" providerId="ADAL" clId="{19CBCA28-ACC0-4F46-970F-49CD1F2BCEBF}" dt="2022-10-14T09:19:51.256" v="9" actId="1076"/>
          <ac:spMkLst>
            <pc:docMk/>
            <pc:sldMk cId="4292710450" sldId="1689"/>
            <ac:spMk id="11" creationId="{182DBB12-85AD-40D2-5063-24B260EC13C7}"/>
          </ac:spMkLst>
        </pc:spChg>
        <pc:spChg chg="add mod">
          <ac:chgData name="Nobuyuki Akama" userId="8856744b-6004-4203-9ce1-535db5240f74" providerId="ADAL" clId="{19CBCA28-ACC0-4F46-970F-49CD1F2BCEBF}" dt="2022-10-14T09:19:51.256" v="9" actId="1076"/>
          <ac:spMkLst>
            <pc:docMk/>
            <pc:sldMk cId="4292710450" sldId="1689"/>
            <ac:spMk id="13" creationId="{8C2D665D-9746-14DA-058E-EC02C3110FC5}"/>
          </ac:spMkLst>
        </pc:spChg>
        <pc:spChg chg="add mod">
          <ac:chgData name="Nobuyuki Akama" userId="8856744b-6004-4203-9ce1-535db5240f74" providerId="ADAL" clId="{19CBCA28-ACC0-4F46-970F-49CD1F2BCEBF}" dt="2022-10-14T09:19:51.256" v="9" actId="1076"/>
          <ac:spMkLst>
            <pc:docMk/>
            <pc:sldMk cId="4292710450" sldId="1689"/>
            <ac:spMk id="15" creationId="{69939AE7-AC2F-69F4-8970-A98BA71D5473}"/>
          </ac:spMkLst>
        </pc:spChg>
        <pc:spChg chg="add mod">
          <ac:chgData name="Nobuyuki Akama" userId="8856744b-6004-4203-9ce1-535db5240f74" providerId="ADAL" clId="{19CBCA28-ACC0-4F46-970F-49CD1F2BCEBF}" dt="2022-10-14T09:19:51.256" v="9" actId="1076"/>
          <ac:spMkLst>
            <pc:docMk/>
            <pc:sldMk cId="4292710450" sldId="1689"/>
            <ac:spMk id="17" creationId="{7F6B6324-58A0-C841-A78D-FCA19CCC00BA}"/>
          </ac:spMkLst>
        </pc:spChg>
        <pc:spChg chg="add mod">
          <ac:chgData name="Nobuyuki Akama" userId="8856744b-6004-4203-9ce1-535db5240f74" providerId="ADAL" clId="{19CBCA28-ACC0-4F46-970F-49CD1F2BCEBF}" dt="2022-10-14T09:19:51.256" v="9" actId="1076"/>
          <ac:spMkLst>
            <pc:docMk/>
            <pc:sldMk cId="4292710450" sldId="1689"/>
            <ac:spMk id="23" creationId="{057B7C28-C621-45C2-3720-F7E077298545}"/>
          </ac:spMkLst>
        </pc:spChg>
        <pc:spChg chg="add mod">
          <ac:chgData name="Nobuyuki Akama" userId="8856744b-6004-4203-9ce1-535db5240f74" providerId="ADAL" clId="{19CBCA28-ACC0-4F46-970F-49CD1F2BCEBF}" dt="2022-10-14T09:19:51.256" v="9" actId="1076"/>
          <ac:spMkLst>
            <pc:docMk/>
            <pc:sldMk cId="4292710450" sldId="1689"/>
            <ac:spMk id="24" creationId="{EAB47AB7-F1BD-9288-6DF0-4B9A7A23C04D}"/>
          </ac:spMkLst>
        </pc:spChg>
        <pc:spChg chg="add mod">
          <ac:chgData name="Nobuyuki Akama" userId="8856744b-6004-4203-9ce1-535db5240f74" providerId="ADAL" clId="{19CBCA28-ACC0-4F46-970F-49CD1F2BCEBF}" dt="2022-10-14T09:19:51.256" v="9" actId="1076"/>
          <ac:spMkLst>
            <pc:docMk/>
            <pc:sldMk cId="4292710450" sldId="1689"/>
            <ac:spMk id="25" creationId="{062A6D80-C024-3C31-1232-D1F30182231E}"/>
          </ac:spMkLst>
        </pc:spChg>
        <pc:picChg chg="add mod">
          <ac:chgData name="Nobuyuki Akama" userId="8856744b-6004-4203-9ce1-535db5240f74" providerId="ADAL" clId="{19CBCA28-ACC0-4F46-970F-49CD1F2BCEBF}" dt="2022-10-14T09:19:55.655" v="10" actId="14100"/>
          <ac:picMkLst>
            <pc:docMk/>
            <pc:sldMk cId="4292710450" sldId="1689"/>
            <ac:picMk id="3" creationId="{14D4B75D-E181-377B-BE92-3F3D469793E5}"/>
          </ac:picMkLst>
        </pc:picChg>
        <pc:picChg chg="mod">
          <ac:chgData name="Nobuyuki Akama" userId="8856744b-6004-4203-9ce1-535db5240f74" providerId="ADAL" clId="{19CBCA28-ACC0-4F46-970F-49CD1F2BCEBF}" dt="2022-10-14T09:19:45.939" v="6" actId="1076"/>
          <ac:picMkLst>
            <pc:docMk/>
            <pc:sldMk cId="4292710450" sldId="1689"/>
            <ac:picMk id="5" creationId="{FCD2F335-8274-4225-A18B-7938C78D4C4B}"/>
          </ac:picMkLst>
        </pc:picChg>
        <pc:picChg chg="mod">
          <ac:chgData name="Nobuyuki Akama" userId="8856744b-6004-4203-9ce1-535db5240f74" providerId="ADAL" clId="{19CBCA28-ACC0-4F46-970F-49CD1F2BCEBF}" dt="2022-10-14T09:19:45.939" v="6" actId="1076"/>
          <ac:picMkLst>
            <pc:docMk/>
            <pc:sldMk cId="4292710450" sldId="1689"/>
            <ac:picMk id="9" creationId="{0A6CB748-A396-49F3-864A-812BF59BD705}"/>
          </ac:picMkLst>
        </pc:picChg>
      </pc:sldChg>
    </pc:docChg>
  </pc:docChgLst>
  <pc:docChgLst>
    <pc:chgData name="Nobuyuki Akama" userId="8856744b-6004-4203-9ce1-535db5240f74" providerId="ADAL" clId="{EF61C517-96DD-490B-9C55-8936095ED63C}"/>
    <pc:docChg chg="modSld">
      <pc:chgData name="Nobuyuki Akama" userId="8856744b-6004-4203-9ce1-535db5240f74" providerId="ADAL" clId="{EF61C517-96DD-490B-9C55-8936095ED63C}" dt="2020-10-30T00:43:14.989" v="7" actId="1076"/>
      <pc:docMkLst>
        <pc:docMk/>
      </pc:docMkLst>
      <pc:sldChg chg="modSp">
        <pc:chgData name="Nobuyuki Akama" userId="8856744b-6004-4203-9ce1-535db5240f74" providerId="ADAL" clId="{EF61C517-96DD-490B-9C55-8936095ED63C}" dt="2020-10-30T00:43:14.989" v="7" actId="1076"/>
        <pc:sldMkLst>
          <pc:docMk/>
          <pc:sldMk cId="2553287535" sldId="1684"/>
        </pc:sldMkLst>
        <pc:picChg chg="mod">
          <ac:chgData name="Nobuyuki Akama" userId="8856744b-6004-4203-9ce1-535db5240f74" providerId="ADAL" clId="{EF61C517-96DD-490B-9C55-8936095ED63C}" dt="2020-09-17T06:14:48.683" v="0" actId="1076"/>
          <ac:picMkLst>
            <pc:docMk/>
            <pc:sldMk cId="2553287535" sldId="1684"/>
            <ac:picMk id="20512" creationId="{00000000-0000-0000-0000-000000000000}"/>
          </ac:picMkLst>
        </pc:picChg>
        <pc:picChg chg="mod">
          <ac:chgData name="Nobuyuki Akama" userId="8856744b-6004-4203-9ce1-535db5240f74" providerId="ADAL" clId="{EF61C517-96DD-490B-9C55-8936095ED63C}" dt="2020-10-30T00:43:14.989" v="7" actId="1076"/>
          <ac:picMkLst>
            <pc:docMk/>
            <pc:sldMk cId="2553287535" sldId="1684"/>
            <ac:picMk id="20519" creationId="{00000000-0000-0000-0000-000000000000}"/>
          </ac:picMkLst>
        </pc:picChg>
      </pc:sldChg>
      <pc:sldChg chg="modSp mod">
        <pc:chgData name="Nobuyuki Akama" userId="8856744b-6004-4203-9ce1-535db5240f74" providerId="ADAL" clId="{EF61C517-96DD-490B-9C55-8936095ED63C}" dt="2020-10-02T04:36:37.068" v="6" actId="1076"/>
        <pc:sldMkLst>
          <pc:docMk/>
          <pc:sldMk cId="3918783036" sldId="1687"/>
        </pc:sldMkLst>
        <pc:picChg chg="mod">
          <ac:chgData name="Nobuyuki Akama" userId="8856744b-6004-4203-9ce1-535db5240f74" providerId="ADAL" clId="{EF61C517-96DD-490B-9C55-8936095ED63C}" dt="2020-10-02T04:36:32.549" v="2" actId="14100"/>
          <ac:picMkLst>
            <pc:docMk/>
            <pc:sldMk cId="3918783036" sldId="1687"/>
            <ac:picMk id="12" creationId="{0B33CF73-BD94-4A8C-8C5A-BC415561FB37}"/>
          </ac:picMkLst>
        </pc:picChg>
        <pc:picChg chg="mod">
          <ac:chgData name="Nobuyuki Akama" userId="8856744b-6004-4203-9ce1-535db5240f74" providerId="ADAL" clId="{EF61C517-96DD-490B-9C55-8936095ED63C}" dt="2020-10-02T04:36:37.068" v="6" actId="1076"/>
          <ac:picMkLst>
            <pc:docMk/>
            <pc:sldMk cId="3918783036" sldId="1687"/>
            <ac:picMk id="14" creationId="{18BE208F-178F-40E0-9A54-AA907C569653}"/>
          </ac:picMkLst>
        </pc:picChg>
      </pc:sldChg>
    </pc:docChg>
  </pc:docChgLst>
  <pc:docChgLst>
    <pc:chgData name="Nobuyuki Akama" userId="8856744b-6004-4203-9ce1-535db5240f74" providerId="ADAL" clId="{F968A3F9-A3B3-498A-AE7B-A3A40BD8BB07}"/>
    <pc:docChg chg="modSld">
      <pc:chgData name="Nobuyuki Akama" userId="8856744b-6004-4203-9ce1-535db5240f74" providerId="ADAL" clId="{F968A3F9-A3B3-498A-AE7B-A3A40BD8BB07}" dt="2018-09-03T02:39:23.031" v="15" actId="1076"/>
      <pc:docMkLst>
        <pc:docMk/>
      </pc:docMkLst>
      <pc:sldChg chg="addSp delSp">
        <pc:chgData name="Nobuyuki Akama" userId="8856744b-6004-4203-9ce1-535db5240f74" providerId="ADAL" clId="{F968A3F9-A3B3-498A-AE7B-A3A40BD8BB07}" dt="2018-07-18T04:41:30.172" v="7"/>
        <pc:sldMkLst>
          <pc:docMk/>
          <pc:sldMk cId="0" sldId="1629"/>
        </pc:sldMkLst>
        <pc:picChg chg="add del">
          <ac:chgData name="Nobuyuki Akama" userId="8856744b-6004-4203-9ce1-535db5240f74" providerId="ADAL" clId="{F968A3F9-A3B3-498A-AE7B-A3A40BD8BB07}" dt="2018-07-18T04:41:30.172" v="7"/>
          <ac:picMkLst>
            <pc:docMk/>
            <pc:sldMk cId="0" sldId="1629"/>
            <ac:picMk id="68" creationId="{1DC699CB-4B5E-41D7-8768-21A4B7E0C24B}"/>
          </ac:picMkLst>
        </pc:picChg>
      </pc:sldChg>
      <pc:sldChg chg="addSp delSp">
        <pc:chgData name="Nobuyuki Akama" userId="8856744b-6004-4203-9ce1-535db5240f74" providerId="ADAL" clId="{F968A3F9-A3B3-498A-AE7B-A3A40BD8BB07}" dt="2018-07-15T22:05:30.625" v="1"/>
        <pc:sldMkLst>
          <pc:docMk/>
          <pc:sldMk cId="0" sldId="1637"/>
        </pc:sldMkLst>
        <pc:spChg chg="add del">
          <ac:chgData name="Nobuyuki Akama" userId="8856744b-6004-4203-9ce1-535db5240f74" providerId="ADAL" clId="{F968A3F9-A3B3-498A-AE7B-A3A40BD8BB07}" dt="2018-07-15T22:05:30.625" v="1"/>
          <ac:spMkLst>
            <pc:docMk/>
            <pc:sldMk cId="0" sldId="1637"/>
            <ac:spMk id="19" creationId="{98439166-B815-45BC-90AE-7CB0D3BE5A83}"/>
          </ac:spMkLst>
        </pc:spChg>
      </pc:sldChg>
      <pc:sldChg chg="addSp modSp">
        <pc:chgData name="Nobuyuki Akama" userId="8856744b-6004-4203-9ce1-535db5240f74" providerId="ADAL" clId="{F968A3F9-A3B3-498A-AE7B-A3A40BD8BB07}" dt="2018-08-08T05:05:22.476" v="13" actId="1076"/>
        <pc:sldMkLst>
          <pc:docMk/>
          <pc:sldMk cId="0" sldId="1641"/>
        </pc:sldMkLst>
        <pc:picChg chg="add mod">
          <ac:chgData name="Nobuyuki Akama" userId="8856744b-6004-4203-9ce1-535db5240f74" providerId="ADAL" clId="{F968A3F9-A3B3-498A-AE7B-A3A40BD8BB07}" dt="2018-08-08T05:05:22.476" v="13" actId="1076"/>
          <ac:picMkLst>
            <pc:docMk/>
            <pc:sldMk cId="0" sldId="1641"/>
            <ac:picMk id="4" creationId="{7259AF9A-2936-4367-9049-30D9DA98D382}"/>
          </ac:picMkLst>
        </pc:picChg>
      </pc:sldChg>
      <pc:sldChg chg="addSp">
        <pc:chgData name="Nobuyuki Akama" userId="8856744b-6004-4203-9ce1-535db5240f74" providerId="ADAL" clId="{F968A3F9-A3B3-498A-AE7B-A3A40BD8BB07}" dt="2018-07-25T07:22:40.844" v="11"/>
        <pc:sldMkLst>
          <pc:docMk/>
          <pc:sldMk cId="0" sldId="1649"/>
        </pc:sldMkLst>
        <pc:spChg chg="add">
          <ac:chgData name="Nobuyuki Akama" userId="8856744b-6004-4203-9ce1-535db5240f74" providerId="ADAL" clId="{F968A3F9-A3B3-498A-AE7B-A3A40BD8BB07}" dt="2018-07-25T07:22:40.844" v="11"/>
          <ac:spMkLst>
            <pc:docMk/>
            <pc:sldMk cId="0" sldId="1649"/>
            <ac:spMk id="26" creationId="{D0F4C446-625A-4C16-BEE0-79D95E4494E8}"/>
          </ac:spMkLst>
        </pc:spChg>
      </pc:sldChg>
      <pc:sldChg chg="addSp">
        <pc:chgData name="Nobuyuki Akama" userId="8856744b-6004-4203-9ce1-535db5240f74" providerId="ADAL" clId="{F968A3F9-A3B3-498A-AE7B-A3A40BD8BB07}" dt="2018-07-25T07:13:51.834" v="10"/>
        <pc:sldMkLst>
          <pc:docMk/>
          <pc:sldMk cId="0" sldId="1650"/>
        </pc:sldMkLst>
        <pc:spChg chg="add">
          <ac:chgData name="Nobuyuki Akama" userId="8856744b-6004-4203-9ce1-535db5240f74" providerId="ADAL" clId="{F968A3F9-A3B3-498A-AE7B-A3A40BD8BB07}" dt="2018-07-25T07:13:51.834" v="10"/>
          <ac:spMkLst>
            <pc:docMk/>
            <pc:sldMk cId="0" sldId="1650"/>
            <ac:spMk id="16" creationId="{18D47FDF-23A5-48E3-9A18-B953DE1001F1}"/>
          </ac:spMkLst>
        </pc:spChg>
      </pc:sldChg>
      <pc:sldChg chg="addSp modSp">
        <pc:chgData name="Nobuyuki Akama" userId="8856744b-6004-4203-9ce1-535db5240f74" providerId="ADAL" clId="{F968A3F9-A3B3-498A-AE7B-A3A40BD8BB07}" dt="2018-09-03T02:39:23.031" v="15" actId="1076"/>
        <pc:sldMkLst>
          <pc:docMk/>
          <pc:sldMk cId="666916808" sldId="1671"/>
        </pc:sldMkLst>
        <pc:picChg chg="add mod">
          <ac:chgData name="Nobuyuki Akama" userId="8856744b-6004-4203-9ce1-535db5240f74" providerId="ADAL" clId="{F968A3F9-A3B3-498A-AE7B-A3A40BD8BB07}" dt="2018-09-03T02:39:23.031" v="15" actId="1076"/>
          <ac:picMkLst>
            <pc:docMk/>
            <pc:sldMk cId="666916808" sldId="1671"/>
            <ac:picMk id="18" creationId="{C6C65742-4873-4DCC-BBD1-3E0DE5181B49}"/>
          </ac:picMkLst>
        </pc:picChg>
        <pc:picChg chg="add mod">
          <ac:chgData name="Nobuyuki Akama" userId="8856744b-6004-4203-9ce1-535db5240f74" providerId="ADAL" clId="{F968A3F9-A3B3-498A-AE7B-A3A40BD8BB07}" dt="2018-09-03T02:39:23.031" v="15" actId="1076"/>
          <ac:picMkLst>
            <pc:docMk/>
            <pc:sldMk cId="666916808" sldId="1671"/>
            <ac:picMk id="19" creationId="{4655813A-70C1-488E-9C06-FC364E03AB7E}"/>
          </ac:picMkLst>
        </pc:picChg>
        <pc:picChg chg="add mod">
          <ac:chgData name="Nobuyuki Akama" userId="8856744b-6004-4203-9ce1-535db5240f74" providerId="ADAL" clId="{F968A3F9-A3B3-498A-AE7B-A3A40BD8BB07}" dt="2018-09-03T02:39:23.031" v="15" actId="1076"/>
          <ac:picMkLst>
            <pc:docMk/>
            <pc:sldMk cId="666916808" sldId="1671"/>
            <ac:picMk id="20" creationId="{4AF813AE-8307-460F-B004-379FA8CA21A4}"/>
          </ac:picMkLst>
        </pc:picChg>
      </pc:sldChg>
      <pc:sldChg chg="addSp modSp">
        <pc:chgData name="Nobuyuki Akama" userId="8856744b-6004-4203-9ce1-535db5240f74" providerId="ADAL" clId="{F968A3F9-A3B3-498A-AE7B-A3A40BD8BB07}" dt="2018-07-18T05:47:48.982" v="9" actId="1076"/>
        <pc:sldMkLst>
          <pc:docMk/>
          <pc:sldMk cId="3423044800" sldId="1676"/>
        </pc:sldMkLst>
        <pc:picChg chg="add mod">
          <ac:chgData name="Nobuyuki Akama" userId="8856744b-6004-4203-9ce1-535db5240f74" providerId="ADAL" clId="{F968A3F9-A3B3-498A-AE7B-A3A40BD8BB07}" dt="2018-07-15T22:24:45.337" v="5" actId="1076"/>
          <ac:picMkLst>
            <pc:docMk/>
            <pc:sldMk cId="3423044800" sldId="1676"/>
            <ac:picMk id="69" creationId="{F0A32C3E-390F-40AF-ACA4-D112643EEBF2}"/>
          </ac:picMkLst>
        </pc:picChg>
        <pc:picChg chg="add mod">
          <ac:chgData name="Nobuyuki Akama" userId="8856744b-6004-4203-9ce1-535db5240f74" providerId="ADAL" clId="{F968A3F9-A3B3-498A-AE7B-A3A40BD8BB07}" dt="2018-07-18T05:47:48.982" v="9" actId="1076"/>
          <ac:picMkLst>
            <pc:docMk/>
            <pc:sldMk cId="3423044800" sldId="1676"/>
            <ac:picMk id="70" creationId="{1BFC11E3-9366-48B6-8B74-D453B756B32F}"/>
          </ac:picMkLst>
        </pc:picChg>
      </pc:sldChg>
    </pc:docChg>
  </pc:docChgLst>
  <pc:docChgLst>
    <pc:chgData name="Nobuyuki Akama" userId="8856744b-6004-4203-9ce1-535db5240f74" providerId="ADAL" clId="{8ABFF99D-9605-4BCE-92B0-6F6122110AD0}"/>
    <pc:docChg chg="undo redo custSel addSld delSld modSld modNotesMaster modHandout">
      <pc:chgData name="Nobuyuki Akama" userId="8856744b-6004-4203-9ce1-535db5240f74" providerId="ADAL" clId="{8ABFF99D-9605-4BCE-92B0-6F6122110AD0}" dt="2020-12-17T08:06:28.270" v="9188" actId="1076"/>
      <pc:docMkLst>
        <pc:docMk/>
      </pc:docMkLst>
      <pc:sldChg chg="addSp mod">
        <pc:chgData name="Nobuyuki Akama" userId="8856744b-6004-4203-9ce1-535db5240f74" providerId="ADAL" clId="{8ABFF99D-9605-4BCE-92B0-6F6122110AD0}" dt="2020-12-10T06:51:03.880" v="90" actId="22"/>
        <pc:sldMkLst>
          <pc:docMk/>
          <pc:sldMk cId="0" sldId="1629"/>
        </pc:sldMkLst>
        <pc:spChg chg="add">
          <ac:chgData name="Nobuyuki Akama" userId="8856744b-6004-4203-9ce1-535db5240f74" providerId="ADAL" clId="{8ABFF99D-9605-4BCE-92B0-6F6122110AD0}" dt="2020-12-10T06:51:03.880" v="90" actId="22"/>
          <ac:spMkLst>
            <pc:docMk/>
            <pc:sldMk cId="0" sldId="1629"/>
            <ac:spMk id="2" creationId="{039F1993-E77D-40C7-BD68-32B41E88977E}"/>
          </ac:spMkLst>
        </pc:spChg>
      </pc:sldChg>
      <pc:sldChg chg="addSp delSp modSp new mod">
        <pc:chgData name="Nobuyuki Akama" userId="8856744b-6004-4203-9ce1-535db5240f74" providerId="ADAL" clId="{8ABFF99D-9605-4BCE-92B0-6F6122110AD0}" dt="2020-12-16T00:51:23.308" v="283" actId="21"/>
        <pc:sldMkLst>
          <pc:docMk/>
          <pc:sldMk cId="4292710450" sldId="1689"/>
        </pc:sldMkLst>
        <pc:spChg chg="del">
          <ac:chgData name="Nobuyuki Akama" userId="8856744b-6004-4203-9ce1-535db5240f74" providerId="ADAL" clId="{8ABFF99D-9605-4BCE-92B0-6F6122110AD0}" dt="2020-12-09T01:21:57.747" v="12" actId="478"/>
          <ac:spMkLst>
            <pc:docMk/>
            <pc:sldMk cId="4292710450" sldId="1689"/>
            <ac:spMk id="2" creationId="{86C1AA8C-B280-44A1-8D1C-B46CA3283071}"/>
          </ac:spMkLst>
        </pc:spChg>
        <pc:spChg chg="add mod">
          <ac:chgData name="Nobuyuki Akama" userId="8856744b-6004-4203-9ce1-535db5240f74" providerId="ADAL" clId="{8ABFF99D-9605-4BCE-92B0-6F6122110AD0}" dt="2020-12-16T00:43:43.636" v="96" actId="404"/>
          <ac:spMkLst>
            <pc:docMk/>
            <pc:sldMk cId="4292710450" sldId="1689"/>
            <ac:spMk id="19" creationId="{CC465600-62D3-41C4-8AE6-EAB0769E7AA2}"/>
          </ac:spMkLst>
        </pc:spChg>
        <pc:spChg chg="add mod">
          <ac:chgData name="Nobuyuki Akama" userId="8856744b-6004-4203-9ce1-535db5240f74" providerId="ADAL" clId="{8ABFF99D-9605-4BCE-92B0-6F6122110AD0}" dt="2020-12-16T00:43:43.636" v="96" actId="404"/>
          <ac:spMkLst>
            <pc:docMk/>
            <pc:sldMk cId="4292710450" sldId="1689"/>
            <ac:spMk id="20" creationId="{CA270C7E-731A-4C3D-8C49-0EEE3838B446}"/>
          </ac:spMkLst>
        </pc:spChg>
        <pc:spChg chg="add mod">
          <ac:chgData name="Nobuyuki Akama" userId="8856744b-6004-4203-9ce1-535db5240f74" providerId="ADAL" clId="{8ABFF99D-9605-4BCE-92B0-6F6122110AD0}" dt="2020-12-16T00:43:43.636" v="96" actId="404"/>
          <ac:spMkLst>
            <pc:docMk/>
            <pc:sldMk cId="4292710450" sldId="1689"/>
            <ac:spMk id="21" creationId="{FE287B2D-DDB4-4A27-B147-8E1C2D6E71DC}"/>
          </ac:spMkLst>
        </pc:spChg>
        <pc:spChg chg="add mod">
          <ac:chgData name="Nobuyuki Akama" userId="8856744b-6004-4203-9ce1-535db5240f74" providerId="ADAL" clId="{8ABFF99D-9605-4BCE-92B0-6F6122110AD0}" dt="2020-12-16T00:43:43.636" v="96" actId="404"/>
          <ac:spMkLst>
            <pc:docMk/>
            <pc:sldMk cId="4292710450" sldId="1689"/>
            <ac:spMk id="22" creationId="{03FC0DF4-5A37-4735-8D6F-CE9E3C75F91A}"/>
          </ac:spMkLst>
        </pc:spChg>
        <pc:spChg chg="add del mod">
          <ac:chgData name="Nobuyuki Akama" userId="8856744b-6004-4203-9ce1-535db5240f74" providerId="ADAL" clId="{8ABFF99D-9605-4BCE-92B0-6F6122110AD0}" dt="2020-12-16T00:51:23.308" v="283" actId="21"/>
          <ac:spMkLst>
            <pc:docMk/>
            <pc:sldMk cId="4292710450" sldId="1689"/>
            <ac:spMk id="33" creationId="{6AEADECB-A5E8-4EDF-9288-91827E93D67B}"/>
          </ac:spMkLst>
        </pc:spChg>
        <pc:spChg chg="add del mod">
          <ac:chgData name="Nobuyuki Akama" userId="8856744b-6004-4203-9ce1-535db5240f74" providerId="ADAL" clId="{8ABFF99D-9605-4BCE-92B0-6F6122110AD0}" dt="2020-12-16T00:51:23.308" v="283" actId="21"/>
          <ac:spMkLst>
            <pc:docMk/>
            <pc:sldMk cId="4292710450" sldId="1689"/>
            <ac:spMk id="38" creationId="{C1F5C7BC-3740-4337-B721-ADD0A90E35A5}"/>
          </ac:spMkLst>
        </pc:spChg>
        <pc:spChg chg="add del mod">
          <ac:chgData name="Nobuyuki Akama" userId="8856744b-6004-4203-9ce1-535db5240f74" providerId="ADAL" clId="{8ABFF99D-9605-4BCE-92B0-6F6122110AD0}" dt="2020-12-16T00:50:54.521" v="248" actId="21"/>
          <ac:spMkLst>
            <pc:docMk/>
            <pc:sldMk cId="4292710450" sldId="1689"/>
            <ac:spMk id="39" creationId="{82212518-4F4A-4934-9C1F-802D9AE8C13D}"/>
          </ac:spMkLst>
        </pc:spChg>
        <pc:spChg chg="add del mod">
          <ac:chgData name="Nobuyuki Akama" userId="8856744b-6004-4203-9ce1-535db5240f74" providerId="ADAL" clId="{8ABFF99D-9605-4BCE-92B0-6F6122110AD0}" dt="2020-12-16T00:51:23.308" v="283" actId="21"/>
          <ac:spMkLst>
            <pc:docMk/>
            <pc:sldMk cId="4292710450" sldId="1689"/>
            <ac:spMk id="42" creationId="{F136D2C4-D190-4D69-A41F-81D8B651CCF4}"/>
          </ac:spMkLst>
        </pc:spChg>
        <pc:spChg chg="add del mod">
          <ac:chgData name="Nobuyuki Akama" userId="8856744b-6004-4203-9ce1-535db5240f74" providerId="ADAL" clId="{8ABFF99D-9605-4BCE-92B0-6F6122110AD0}" dt="2020-12-16T00:51:23.308" v="283" actId="21"/>
          <ac:spMkLst>
            <pc:docMk/>
            <pc:sldMk cId="4292710450" sldId="1689"/>
            <ac:spMk id="48" creationId="{2EEC5205-0609-4CB7-93BC-6193C658E8CE}"/>
          </ac:spMkLst>
        </pc:spChg>
        <pc:spChg chg="add del mod">
          <ac:chgData name="Nobuyuki Akama" userId="8856744b-6004-4203-9ce1-535db5240f74" providerId="ADAL" clId="{8ABFF99D-9605-4BCE-92B0-6F6122110AD0}" dt="2020-12-16T00:51:23.308" v="283" actId="21"/>
          <ac:spMkLst>
            <pc:docMk/>
            <pc:sldMk cId="4292710450" sldId="1689"/>
            <ac:spMk id="51" creationId="{7C6B73DC-A914-4F45-8DC0-600E3F39961D}"/>
          </ac:spMkLst>
        </pc:spChg>
        <pc:grpChg chg="add mod">
          <ac:chgData name="Nobuyuki Akama" userId="8856744b-6004-4203-9ce1-535db5240f74" providerId="ADAL" clId="{8ABFF99D-9605-4BCE-92B0-6F6122110AD0}" dt="2020-12-16T00:44:42.475" v="118" actId="1076"/>
          <ac:grpSpMkLst>
            <pc:docMk/>
            <pc:sldMk cId="4292710450" sldId="1689"/>
            <ac:grpSpMk id="2" creationId="{0AFAE86A-BE14-4411-816C-D207A43E95A9}"/>
          </ac:grpSpMkLst>
        </pc:grpChg>
        <pc:picChg chg="add mod">
          <ac:chgData name="Nobuyuki Akama" userId="8856744b-6004-4203-9ce1-535db5240f74" providerId="ADAL" clId="{8ABFF99D-9605-4BCE-92B0-6F6122110AD0}" dt="2020-12-09T01:23:01.325" v="44" actId="14100"/>
          <ac:picMkLst>
            <pc:docMk/>
            <pc:sldMk cId="4292710450" sldId="1689"/>
            <ac:picMk id="4" creationId="{BCA357E0-C76D-4341-A13C-270938F2DB86}"/>
          </ac:picMkLst>
        </pc:picChg>
        <pc:picChg chg="add del mod">
          <ac:chgData name="Nobuyuki Akama" userId="8856744b-6004-4203-9ce1-535db5240f74" providerId="ADAL" clId="{8ABFF99D-9605-4BCE-92B0-6F6122110AD0}" dt="2020-12-16T00:44:31.329" v="109" actId="478"/>
          <ac:picMkLst>
            <pc:docMk/>
            <pc:sldMk cId="4292710450" sldId="1689"/>
            <ac:picMk id="5" creationId="{D5412FED-995D-4841-89F8-1ADDCC20CE46}"/>
          </ac:picMkLst>
        </pc:picChg>
        <pc:picChg chg="add mod">
          <ac:chgData name="Nobuyuki Akama" userId="8856744b-6004-4203-9ce1-535db5240f74" providerId="ADAL" clId="{8ABFF99D-9605-4BCE-92B0-6F6122110AD0}" dt="2020-12-09T01:22:58.268" v="42" actId="1076"/>
          <ac:picMkLst>
            <pc:docMk/>
            <pc:sldMk cId="4292710450" sldId="1689"/>
            <ac:picMk id="6" creationId="{1E09CC62-729E-4DE8-A483-273AB7A084A8}"/>
          </ac:picMkLst>
        </pc:picChg>
        <pc:picChg chg="add mod">
          <ac:chgData name="Nobuyuki Akama" userId="8856744b-6004-4203-9ce1-535db5240f74" providerId="ADAL" clId="{8ABFF99D-9605-4BCE-92B0-6F6122110AD0}" dt="2020-12-09T01:22:53.540" v="39" actId="14100"/>
          <ac:picMkLst>
            <pc:docMk/>
            <pc:sldMk cId="4292710450" sldId="1689"/>
            <ac:picMk id="8" creationId="{3780A48D-EA07-46A9-8D0B-D30856B4C0A6}"/>
          </ac:picMkLst>
        </pc:picChg>
        <pc:picChg chg="add del mod">
          <ac:chgData name="Nobuyuki Akama" userId="8856744b-6004-4203-9ce1-535db5240f74" providerId="ADAL" clId="{8ABFF99D-9605-4BCE-92B0-6F6122110AD0}" dt="2020-12-16T00:51:23.308" v="283" actId="21"/>
          <ac:picMkLst>
            <pc:docMk/>
            <pc:sldMk cId="4292710450" sldId="1689"/>
            <ac:picMk id="9" creationId="{A3651746-AED5-405B-B14E-6FD483300360}"/>
          </ac:picMkLst>
        </pc:picChg>
        <pc:picChg chg="add mod">
          <ac:chgData name="Nobuyuki Akama" userId="8856744b-6004-4203-9ce1-535db5240f74" providerId="ADAL" clId="{8ABFF99D-9605-4BCE-92B0-6F6122110AD0}" dt="2020-12-09T01:22:42.436" v="34" actId="14100"/>
          <ac:picMkLst>
            <pc:docMk/>
            <pc:sldMk cId="4292710450" sldId="1689"/>
            <ac:picMk id="10" creationId="{5DFEEDCF-8142-4509-AA4F-783CC2890AC1}"/>
          </ac:picMkLst>
        </pc:picChg>
        <pc:picChg chg="add mod">
          <ac:chgData name="Nobuyuki Akama" userId="8856744b-6004-4203-9ce1-535db5240f74" providerId="ADAL" clId="{8ABFF99D-9605-4BCE-92B0-6F6122110AD0}" dt="2020-12-09T01:22:46.285" v="36" actId="14100"/>
          <ac:picMkLst>
            <pc:docMk/>
            <pc:sldMk cId="4292710450" sldId="1689"/>
            <ac:picMk id="12" creationId="{A9A5C100-F710-4169-919B-D2407E545755}"/>
          </ac:picMkLst>
        </pc:picChg>
        <pc:picChg chg="add del mod">
          <ac:chgData name="Nobuyuki Akama" userId="8856744b-6004-4203-9ce1-535db5240f74" providerId="ADAL" clId="{8ABFF99D-9605-4BCE-92B0-6F6122110AD0}" dt="2020-12-16T00:51:23.308" v="283" actId="21"/>
          <ac:picMkLst>
            <pc:docMk/>
            <pc:sldMk cId="4292710450" sldId="1689"/>
            <ac:picMk id="13" creationId="{43238C10-1EE9-4FD3-B3DE-BD7999F51E32}"/>
          </ac:picMkLst>
        </pc:picChg>
        <pc:picChg chg="add mod">
          <ac:chgData name="Nobuyuki Akama" userId="8856744b-6004-4203-9ce1-535db5240f74" providerId="ADAL" clId="{8ABFF99D-9605-4BCE-92B0-6F6122110AD0}" dt="2020-12-09T01:22:28.117" v="24" actId="14100"/>
          <ac:picMkLst>
            <pc:docMk/>
            <pc:sldMk cId="4292710450" sldId="1689"/>
            <ac:picMk id="14" creationId="{662B9842-D82C-4120-82E1-3012626AB9A3}"/>
          </ac:picMkLst>
        </pc:picChg>
        <pc:picChg chg="add mod">
          <ac:chgData name="Nobuyuki Akama" userId="8856744b-6004-4203-9ce1-535db5240f74" providerId="ADAL" clId="{8ABFF99D-9605-4BCE-92B0-6F6122110AD0}" dt="2020-12-09T01:22:23.012" v="20" actId="1076"/>
          <ac:picMkLst>
            <pc:docMk/>
            <pc:sldMk cId="4292710450" sldId="1689"/>
            <ac:picMk id="16" creationId="{13C29A60-5E3A-44B3-A508-03F86F182DD9}"/>
          </ac:picMkLst>
        </pc:picChg>
        <pc:picChg chg="add del mod">
          <ac:chgData name="Nobuyuki Akama" userId="8856744b-6004-4203-9ce1-535db5240f74" providerId="ADAL" clId="{8ABFF99D-9605-4BCE-92B0-6F6122110AD0}" dt="2020-12-16T00:51:23.308" v="283" actId="21"/>
          <ac:picMkLst>
            <pc:docMk/>
            <pc:sldMk cId="4292710450" sldId="1689"/>
            <ac:picMk id="17" creationId="{314F91FE-33E2-4D1C-A52D-293579687B53}"/>
          </ac:picMkLst>
        </pc:picChg>
        <pc:picChg chg="add mod">
          <ac:chgData name="Nobuyuki Akama" userId="8856744b-6004-4203-9ce1-535db5240f74" providerId="ADAL" clId="{8ABFF99D-9605-4BCE-92B0-6F6122110AD0}" dt="2020-12-09T01:22:37.036" v="31" actId="1076"/>
          <ac:picMkLst>
            <pc:docMk/>
            <pc:sldMk cId="4292710450" sldId="1689"/>
            <ac:picMk id="18" creationId="{5CAE864C-8D1A-492B-87EE-5FA5E1E2E64B}"/>
          </ac:picMkLst>
        </pc:picChg>
        <pc:picChg chg="add del mod">
          <ac:chgData name="Nobuyuki Akama" userId="8856744b-6004-4203-9ce1-535db5240f74" providerId="ADAL" clId="{8ABFF99D-9605-4BCE-92B0-6F6122110AD0}" dt="2020-12-16T00:51:23.308" v="283" actId="21"/>
          <ac:picMkLst>
            <pc:docMk/>
            <pc:sldMk cId="4292710450" sldId="1689"/>
            <ac:picMk id="24" creationId="{A3CE745B-C338-4624-B9A5-58955012BCF1}"/>
          </ac:picMkLst>
        </pc:picChg>
        <pc:picChg chg="add del mod">
          <ac:chgData name="Nobuyuki Akama" userId="8856744b-6004-4203-9ce1-535db5240f74" providerId="ADAL" clId="{8ABFF99D-9605-4BCE-92B0-6F6122110AD0}" dt="2020-12-16T00:51:23.308" v="283" actId="21"/>
          <ac:picMkLst>
            <pc:docMk/>
            <pc:sldMk cId="4292710450" sldId="1689"/>
            <ac:picMk id="26" creationId="{3EF9DD23-F6ED-433A-8B7E-11DFA3C2327F}"/>
          </ac:picMkLst>
        </pc:picChg>
        <pc:picChg chg="add del mod">
          <ac:chgData name="Nobuyuki Akama" userId="8856744b-6004-4203-9ce1-535db5240f74" providerId="ADAL" clId="{8ABFF99D-9605-4BCE-92B0-6F6122110AD0}" dt="2020-12-16T00:51:23.308" v="283" actId="21"/>
          <ac:picMkLst>
            <pc:docMk/>
            <pc:sldMk cId="4292710450" sldId="1689"/>
            <ac:picMk id="28" creationId="{3C0CFE4F-F305-4DBD-9E86-3B058691FC49}"/>
          </ac:picMkLst>
        </pc:picChg>
        <pc:picChg chg="add del mod">
          <ac:chgData name="Nobuyuki Akama" userId="8856744b-6004-4203-9ce1-535db5240f74" providerId="ADAL" clId="{8ABFF99D-9605-4BCE-92B0-6F6122110AD0}" dt="2020-12-16T00:51:23.308" v="283" actId="21"/>
          <ac:picMkLst>
            <pc:docMk/>
            <pc:sldMk cId="4292710450" sldId="1689"/>
            <ac:picMk id="30" creationId="{4C51D0F0-68D6-4E14-B5E2-000BC28CE451}"/>
          </ac:picMkLst>
        </pc:picChg>
        <pc:picChg chg="add del mod">
          <ac:chgData name="Nobuyuki Akama" userId="8856744b-6004-4203-9ce1-535db5240f74" providerId="ADAL" clId="{8ABFF99D-9605-4BCE-92B0-6F6122110AD0}" dt="2020-12-16T00:51:23.308" v="283" actId="21"/>
          <ac:picMkLst>
            <pc:docMk/>
            <pc:sldMk cId="4292710450" sldId="1689"/>
            <ac:picMk id="32" creationId="{F3EC2308-BF0B-485B-BF49-ADD4D0FEBD1F}"/>
          </ac:picMkLst>
        </pc:picChg>
        <pc:picChg chg="add del mod">
          <ac:chgData name="Nobuyuki Akama" userId="8856744b-6004-4203-9ce1-535db5240f74" providerId="ADAL" clId="{8ABFF99D-9605-4BCE-92B0-6F6122110AD0}" dt="2020-12-16T00:51:23.308" v="283" actId="21"/>
          <ac:picMkLst>
            <pc:docMk/>
            <pc:sldMk cId="4292710450" sldId="1689"/>
            <ac:picMk id="35" creationId="{1FE04DEC-C263-48B4-AC1A-A3FC90892776}"/>
          </ac:picMkLst>
        </pc:picChg>
        <pc:picChg chg="add del mod">
          <ac:chgData name="Nobuyuki Akama" userId="8856744b-6004-4203-9ce1-535db5240f74" providerId="ADAL" clId="{8ABFF99D-9605-4BCE-92B0-6F6122110AD0}" dt="2020-12-16T00:50:54.521" v="248" actId="21"/>
          <ac:picMkLst>
            <pc:docMk/>
            <pc:sldMk cId="4292710450" sldId="1689"/>
            <ac:picMk id="37" creationId="{E059BF52-9B6B-4BC5-8FD6-A83BE2760A26}"/>
          </ac:picMkLst>
        </pc:picChg>
        <pc:picChg chg="add del mod">
          <ac:chgData name="Nobuyuki Akama" userId="8856744b-6004-4203-9ce1-535db5240f74" providerId="ADAL" clId="{8ABFF99D-9605-4BCE-92B0-6F6122110AD0}" dt="2020-12-16T00:51:23.308" v="283" actId="21"/>
          <ac:picMkLst>
            <pc:docMk/>
            <pc:sldMk cId="4292710450" sldId="1689"/>
            <ac:picMk id="41" creationId="{1097BE7A-7335-4BED-B372-5C6123848B9F}"/>
          </ac:picMkLst>
        </pc:picChg>
        <pc:picChg chg="add del mod">
          <ac:chgData name="Nobuyuki Akama" userId="8856744b-6004-4203-9ce1-535db5240f74" providerId="ADAL" clId="{8ABFF99D-9605-4BCE-92B0-6F6122110AD0}" dt="2020-12-16T00:50:54.521" v="248" actId="21"/>
          <ac:picMkLst>
            <pc:docMk/>
            <pc:sldMk cId="4292710450" sldId="1689"/>
            <ac:picMk id="44" creationId="{81B99A6F-4FB9-4A42-B686-60608E6F7178}"/>
          </ac:picMkLst>
        </pc:picChg>
        <pc:picChg chg="add del mod">
          <ac:chgData name="Nobuyuki Akama" userId="8856744b-6004-4203-9ce1-535db5240f74" providerId="ADAL" clId="{8ABFF99D-9605-4BCE-92B0-6F6122110AD0}" dt="2020-12-16T00:51:23.308" v="283" actId="21"/>
          <ac:picMkLst>
            <pc:docMk/>
            <pc:sldMk cId="4292710450" sldId="1689"/>
            <ac:picMk id="46" creationId="{5F5C7355-0452-4730-BE9F-F0D4D6DAEF52}"/>
          </ac:picMkLst>
        </pc:picChg>
        <pc:picChg chg="add del mod">
          <ac:chgData name="Nobuyuki Akama" userId="8856744b-6004-4203-9ce1-535db5240f74" providerId="ADAL" clId="{8ABFF99D-9605-4BCE-92B0-6F6122110AD0}" dt="2020-12-16T00:51:23.308" v="283" actId="21"/>
          <ac:picMkLst>
            <pc:docMk/>
            <pc:sldMk cId="4292710450" sldId="1689"/>
            <ac:picMk id="50" creationId="{7B583DBE-8A03-41D5-9646-BAAAFC868760}"/>
          </ac:picMkLst>
        </pc:picChg>
      </pc:sldChg>
      <pc:sldChg chg="addSp delSp modSp new add del mod">
        <pc:chgData name="Nobuyuki Akama" userId="8856744b-6004-4203-9ce1-535db5240f74" providerId="ADAL" clId="{8ABFF99D-9605-4BCE-92B0-6F6122110AD0}" dt="2020-12-16T08:59:46.458" v="4573" actId="22"/>
        <pc:sldMkLst>
          <pc:docMk/>
          <pc:sldMk cId="3359599995" sldId="1690"/>
        </pc:sldMkLst>
        <pc:spChg chg="del">
          <ac:chgData name="Nobuyuki Akama" userId="8856744b-6004-4203-9ce1-535db5240f74" providerId="ADAL" clId="{8ABFF99D-9605-4BCE-92B0-6F6122110AD0}" dt="2020-12-16T00:51:26.047" v="286" actId="478"/>
          <ac:spMkLst>
            <pc:docMk/>
            <pc:sldMk cId="3359599995" sldId="1690"/>
            <ac:spMk id="2" creationId="{FE440173-8A1F-4DAC-AC0E-8F77D7EE0B68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0" creationId="{CDEAEF04-2033-4EEA-8062-B42E91E476DF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4" creationId="{3DC4586B-6AB7-489B-A979-AD1393DA73C3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8" creationId="{919BD5BD-8850-4A32-BC9D-1941E17898E3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32" creationId="{B39C284C-E516-4476-A38F-B92113E73230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36" creationId="{47588912-0C65-4A8C-B507-3DE6FE8E94CC}"/>
          </ac:spMkLst>
        </pc:spChg>
        <pc:spChg chg="add mod">
          <ac:chgData name="Nobuyuki Akama" userId="8856744b-6004-4203-9ce1-535db5240f74" providerId="ADAL" clId="{8ABFF99D-9605-4BCE-92B0-6F6122110AD0}" dt="2020-12-16T00:53:38.250" v="305" actId="571"/>
          <ac:spMkLst>
            <pc:docMk/>
            <pc:sldMk cId="3359599995" sldId="1690"/>
            <ac:spMk id="41" creationId="{1486D837-94ED-4766-8484-C652C846DE1E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42" creationId="{73CD2936-8B5E-4C9C-AF3D-466328D7A722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43" creationId="{0D7CB96E-70DE-4C67-8A40-29D5938715EA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47" creationId="{D338FEE7-4C8E-440A-8A9B-C2515082E7B2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48" creationId="{71EC728C-2BB0-4063-8077-526903F63B7B}"/>
          </ac:spMkLst>
        </pc:spChg>
        <pc:spChg chg="add del">
          <ac:chgData name="Nobuyuki Akama" userId="8856744b-6004-4203-9ce1-535db5240f74" providerId="ADAL" clId="{8ABFF99D-9605-4BCE-92B0-6F6122110AD0}" dt="2020-12-16T00:59:01.225" v="401" actId="22"/>
          <ac:spMkLst>
            <pc:docMk/>
            <pc:sldMk cId="3359599995" sldId="1690"/>
            <ac:spMk id="58" creationId="{9ABAD85B-B20F-435E-AAB0-AEB9F3E21C98}"/>
          </ac:spMkLst>
        </pc:spChg>
        <pc:spChg chg="add del">
          <ac:chgData name="Nobuyuki Akama" userId="8856744b-6004-4203-9ce1-535db5240f74" providerId="ADAL" clId="{8ABFF99D-9605-4BCE-92B0-6F6122110AD0}" dt="2020-12-16T00:59:02.940" v="403" actId="22"/>
          <ac:spMkLst>
            <pc:docMk/>
            <pc:sldMk cId="3359599995" sldId="1690"/>
            <ac:spMk id="60" creationId="{35375215-BF77-44A2-8607-5A9626AA88E3}"/>
          </ac:spMkLst>
        </pc:spChg>
        <pc:spChg chg="add del">
          <ac:chgData name="Nobuyuki Akama" userId="8856744b-6004-4203-9ce1-535db5240f74" providerId="ADAL" clId="{8ABFF99D-9605-4BCE-92B0-6F6122110AD0}" dt="2020-12-16T00:59:05.598" v="405" actId="22"/>
          <ac:spMkLst>
            <pc:docMk/>
            <pc:sldMk cId="3359599995" sldId="1690"/>
            <ac:spMk id="62" creationId="{D366DEA0-B9EC-4198-AEE6-C1DB84468441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63" creationId="{EB4D8403-0793-4783-AFEA-0F875EB598C3}"/>
          </ac:spMkLst>
        </pc:spChg>
        <pc:spChg chg="add del mod">
          <ac:chgData name="Nobuyuki Akama" userId="8856744b-6004-4203-9ce1-535db5240f74" providerId="ADAL" clId="{8ABFF99D-9605-4BCE-92B0-6F6122110AD0}" dt="2020-12-16T01:01:10.116" v="479" actId="478"/>
          <ac:spMkLst>
            <pc:docMk/>
            <pc:sldMk cId="3359599995" sldId="1690"/>
            <ac:spMk id="71" creationId="{AD2739CF-F2FF-454F-8148-72FB833FD794}"/>
          </ac:spMkLst>
        </pc:spChg>
        <pc:spChg chg="add mod">
          <ac:chgData name="Nobuyuki Akama" userId="8856744b-6004-4203-9ce1-535db5240f74" providerId="ADAL" clId="{8ABFF99D-9605-4BCE-92B0-6F6122110AD0}" dt="2020-12-16T01:00:57.607" v="452" actId="571"/>
          <ac:spMkLst>
            <pc:docMk/>
            <pc:sldMk cId="3359599995" sldId="1690"/>
            <ac:spMk id="76" creationId="{3E779E41-86DA-4CE5-B995-CDF54FD4F304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95" creationId="{A77A11A4-C5E0-4178-8DE4-C90884D5D275}"/>
          </ac:spMkLst>
        </pc:spChg>
        <pc:spChg chg="add del mod">
          <ac:chgData name="Nobuyuki Akama" userId="8856744b-6004-4203-9ce1-535db5240f74" providerId="ADAL" clId="{8ABFF99D-9605-4BCE-92B0-6F6122110AD0}" dt="2020-12-16T02:08:52.643" v="1368" actId="478"/>
          <ac:spMkLst>
            <pc:docMk/>
            <pc:sldMk cId="3359599995" sldId="1690"/>
            <ac:spMk id="118" creationId="{E53A3645-D456-48CD-A91A-5722E8D705C2}"/>
          </ac:spMkLst>
        </pc:spChg>
        <pc:spChg chg="add del mod">
          <ac:chgData name="Nobuyuki Akama" userId="8856744b-6004-4203-9ce1-535db5240f74" providerId="ADAL" clId="{8ABFF99D-9605-4BCE-92B0-6F6122110AD0}" dt="2020-12-16T02:12:52.584" v="1468" actId="478"/>
          <ac:spMkLst>
            <pc:docMk/>
            <pc:sldMk cId="3359599995" sldId="1690"/>
            <ac:spMk id="119" creationId="{5924C956-674F-4313-9EDF-1DF80777D301}"/>
          </ac:spMkLst>
        </pc:spChg>
        <pc:spChg chg="add del mod">
          <ac:chgData name="Nobuyuki Akama" userId="8856744b-6004-4203-9ce1-535db5240f74" providerId="ADAL" clId="{8ABFF99D-9605-4BCE-92B0-6F6122110AD0}" dt="2020-12-16T02:12:55.361" v="1470" actId="478"/>
          <ac:spMkLst>
            <pc:docMk/>
            <pc:sldMk cId="3359599995" sldId="1690"/>
            <ac:spMk id="120" creationId="{79777AF0-B939-4C21-99CA-182CC58007FF}"/>
          </ac:spMkLst>
        </pc:spChg>
        <pc:spChg chg="add del mod">
          <ac:chgData name="Nobuyuki Akama" userId="8856744b-6004-4203-9ce1-535db5240f74" providerId="ADAL" clId="{8ABFF99D-9605-4BCE-92B0-6F6122110AD0}" dt="2020-12-16T02:36:37.688" v="1991"/>
          <ac:spMkLst>
            <pc:docMk/>
            <pc:sldMk cId="3359599995" sldId="1690"/>
            <ac:spMk id="122" creationId="{F77D7656-47E6-48E4-95AE-6C2B8DF8562A}"/>
          </ac:spMkLst>
        </pc:spChg>
        <pc:spChg chg="add mod">
          <ac:chgData name="Nobuyuki Akama" userId="8856744b-6004-4203-9ce1-535db5240f74" providerId="ADAL" clId="{8ABFF99D-9605-4BCE-92B0-6F6122110AD0}" dt="2020-12-16T03:13:55.719" v="3074" actId="1076"/>
          <ac:spMkLst>
            <pc:docMk/>
            <pc:sldMk cId="3359599995" sldId="1690"/>
            <ac:spMk id="123" creationId="{034CA85C-F83A-466C-BE40-7EA5EA0178B9}"/>
          </ac:spMkLst>
        </pc:spChg>
        <pc:spChg chg="add mod">
          <ac:chgData name="Nobuyuki Akama" userId="8856744b-6004-4203-9ce1-535db5240f74" providerId="ADAL" clId="{8ABFF99D-9605-4BCE-92B0-6F6122110AD0}" dt="2020-12-16T03:13:55.719" v="3074" actId="1076"/>
          <ac:spMkLst>
            <pc:docMk/>
            <pc:sldMk cId="3359599995" sldId="1690"/>
            <ac:spMk id="124" creationId="{35C958AB-0DB5-4C13-BE17-8BC4858BB1B3}"/>
          </ac:spMkLst>
        </pc:spChg>
        <pc:spChg chg="add del mod">
          <ac:chgData name="Nobuyuki Akama" userId="8856744b-6004-4203-9ce1-535db5240f74" providerId="ADAL" clId="{8ABFF99D-9605-4BCE-92B0-6F6122110AD0}" dt="2020-12-16T03:04:05.003" v="2574" actId="21"/>
          <ac:spMkLst>
            <pc:docMk/>
            <pc:sldMk cId="3359599995" sldId="1690"/>
            <ac:spMk id="125" creationId="{09398EF6-32AE-44B6-BF23-8AD3F4885A45}"/>
          </ac:spMkLst>
        </pc:spChg>
        <pc:spChg chg="add del mod">
          <ac:chgData name="Nobuyuki Akama" userId="8856744b-6004-4203-9ce1-535db5240f74" providerId="ADAL" clId="{8ABFF99D-9605-4BCE-92B0-6F6122110AD0}" dt="2020-12-16T02:36:07.124" v="1980" actId="21"/>
          <ac:spMkLst>
            <pc:docMk/>
            <pc:sldMk cId="3359599995" sldId="1690"/>
            <ac:spMk id="126" creationId="{45396379-A0D6-4427-8C57-06AB77C782B0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131" creationId="{291DF47D-9C63-4D0C-BC17-FA1E3D7639B5}"/>
          </ac:spMkLst>
        </pc:spChg>
        <pc:spChg chg="add del mod">
          <ac:chgData name="Nobuyuki Akama" userId="8856744b-6004-4203-9ce1-535db5240f74" providerId="ADAL" clId="{8ABFF99D-9605-4BCE-92B0-6F6122110AD0}" dt="2020-12-16T02:14:01.169" v="1520" actId="21"/>
          <ac:spMkLst>
            <pc:docMk/>
            <pc:sldMk cId="3359599995" sldId="1690"/>
            <ac:spMk id="132" creationId="{700F44EF-1124-4716-AB01-DA18D3A388C4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133" creationId="{8B229B69-8ADE-4B82-824F-8165E5669650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134" creationId="{CB444251-3B09-40C6-96F6-43ED78EE4901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135" creationId="{31B203D1-7A30-4BFC-A204-2B466432AEEA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148" creationId="{A2B5B6C3-6122-4A35-9626-0DBABFDD4086}"/>
          </ac:spMkLst>
        </pc:spChg>
        <pc:spChg chg="add del mod">
          <ac:chgData name="Nobuyuki Akama" userId="8856744b-6004-4203-9ce1-535db5240f74" providerId="ADAL" clId="{8ABFF99D-9605-4BCE-92B0-6F6122110AD0}" dt="2020-12-16T04:04:39.975" v="3592" actId="21"/>
          <ac:spMkLst>
            <pc:docMk/>
            <pc:sldMk cId="3359599995" sldId="1690"/>
            <ac:spMk id="150" creationId="{966FD4AA-2592-414E-A652-CA2F09722F5E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151" creationId="{D2D46CCF-337E-4045-8010-2975754B86B1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152" creationId="{D0CA420B-5F5A-4DA2-8F26-AA83942DAEE5}"/>
          </ac:spMkLst>
        </pc:spChg>
        <pc:spChg chg="add del mod">
          <ac:chgData name="Nobuyuki Akama" userId="8856744b-6004-4203-9ce1-535db5240f74" providerId="ADAL" clId="{8ABFF99D-9605-4BCE-92B0-6F6122110AD0}" dt="2020-12-16T08:59:46.350" v="4572" actId="21"/>
          <ac:spMkLst>
            <pc:docMk/>
            <pc:sldMk cId="3359599995" sldId="1690"/>
            <ac:spMk id="153" creationId="{514F4202-39FA-4392-B2F1-580B33620388}"/>
          </ac:spMkLst>
        </pc:spChg>
        <pc:spChg chg="add del mod">
          <ac:chgData name="Nobuyuki Akama" userId="8856744b-6004-4203-9ce1-535db5240f74" providerId="ADAL" clId="{8ABFF99D-9605-4BCE-92B0-6F6122110AD0}" dt="2020-12-16T02:50:36.610" v="2363" actId="478"/>
          <ac:spMkLst>
            <pc:docMk/>
            <pc:sldMk cId="3359599995" sldId="1690"/>
            <ac:spMk id="158" creationId="{33A48C0E-D730-4AA5-B5F2-E1C7695576FB}"/>
          </ac:spMkLst>
        </pc:spChg>
        <pc:spChg chg="add mod">
          <ac:chgData name="Nobuyuki Akama" userId="8856744b-6004-4203-9ce1-535db5240f74" providerId="ADAL" clId="{8ABFF99D-9605-4BCE-92B0-6F6122110AD0}" dt="2020-12-16T03:13:55.719" v="3074" actId="1076"/>
          <ac:spMkLst>
            <pc:docMk/>
            <pc:sldMk cId="3359599995" sldId="1690"/>
            <ac:spMk id="159" creationId="{1399F52E-6E49-4092-ADB2-CD62316F5B98}"/>
          </ac:spMkLst>
        </pc:spChg>
        <pc:spChg chg="add del mod">
          <ac:chgData name="Nobuyuki Akama" userId="8856744b-6004-4203-9ce1-535db5240f74" providerId="ADAL" clId="{8ABFF99D-9605-4BCE-92B0-6F6122110AD0}" dt="2020-12-16T02:12:51.115" v="1467" actId="21"/>
          <ac:spMkLst>
            <pc:docMk/>
            <pc:sldMk cId="3359599995" sldId="1690"/>
            <ac:spMk id="161" creationId="{321EFE14-113B-4977-A2AF-C9A68D3AC77F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163" creationId="{C17BFEBB-DC47-4565-B18E-0EA00CF1E478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164" creationId="{4F70E909-9DD7-4501-861F-D1C0FC3AC271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165" creationId="{48CC7788-7474-4DFF-A2BB-AAB2FA01A061}"/>
          </ac:spMkLst>
        </pc:spChg>
        <pc:spChg chg="add del mod">
          <ac:chgData name="Nobuyuki Akama" userId="8856744b-6004-4203-9ce1-535db5240f74" providerId="ADAL" clId="{8ABFF99D-9605-4BCE-92B0-6F6122110AD0}" dt="2020-12-16T04:04:39.975" v="3592" actId="21"/>
          <ac:spMkLst>
            <pc:docMk/>
            <pc:sldMk cId="3359599995" sldId="1690"/>
            <ac:spMk id="167" creationId="{CB38FD60-97E7-41B3-9BFF-3CBB93D53BED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177" creationId="{CCC790F5-C9F2-48F9-AD1B-405E3C843504}"/>
          </ac:spMkLst>
        </pc:spChg>
        <pc:spChg chg="add mod">
          <ac:chgData name="Nobuyuki Akama" userId="8856744b-6004-4203-9ce1-535db5240f74" providerId="ADAL" clId="{8ABFF99D-9605-4BCE-92B0-6F6122110AD0}" dt="2020-12-16T03:13:55.719" v="3074" actId="1076"/>
          <ac:spMkLst>
            <pc:docMk/>
            <pc:sldMk cId="3359599995" sldId="1690"/>
            <ac:spMk id="180" creationId="{EF371611-D732-4A6B-882A-BF2734A21246}"/>
          </ac:spMkLst>
        </pc:spChg>
        <pc:spChg chg="add mod">
          <ac:chgData name="Nobuyuki Akama" userId="8856744b-6004-4203-9ce1-535db5240f74" providerId="ADAL" clId="{8ABFF99D-9605-4BCE-92B0-6F6122110AD0}" dt="2020-12-16T03:35:50.634" v="3357" actId="14100"/>
          <ac:spMkLst>
            <pc:docMk/>
            <pc:sldMk cId="3359599995" sldId="1690"/>
            <ac:spMk id="181" creationId="{2153DD45-8798-474A-A6D3-4E43ECD510D6}"/>
          </ac:spMkLst>
        </pc:spChg>
        <pc:spChg chg="add del mod">
          <ac:chgData name="Nobuyuki Akama" userId="8856744b-6004-4203-9ce1-535db5240f74" providerId="ADAL" clId="{8ABFF99D-9605-4BCE-92B0-6F6122110AD0}" dt="2020-12-16T02:32:25.951" v="1858" actId="478"/>
          <ac:spMkLst>
            <pc:docMk/>
            <pc:sldMk cId="3359599995" sldId="1690"/>
            <ac:spMk id="182" creationId="{A973DBB6-0E7A-4FBD-8C4E-FBAA57E64617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185" creationId="{66EF2576-4E87-4C43-8B30-FF7FAA749B12}"/>
          </ac:spMkLst>
        </pc:spChg>
        <pc:spChg chg="add mod">
          <ac:chgData name="Nobuyuki Akama" userId="8856744b-6004-4203-9ce1-535db5240f74" providerId="ADAL" clId="{8ABFF99D-9605-4BCE-92B0-6F6122110AD0}" dt="2020-12-16T05:22:01.074" v="4236" actId="1076"/>
          <ac:spMkLst>
            <pc:docMk/>
            <pc:sldMk cId="3359599995" sldId="1690"/>
            <ac:spMk id="186" creationId="{F785FACC-3A83-402F-84AB-27FCD1AB2C46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187" creationId="{B4C9363D-1156-49B0-98DB-4D5741E750E2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192" creationId="{C3DAF69E-7E96-4952-AE26-782968E6381F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193" creationId="{D61D30B8-7236-47B2-BD7C-CB62ACE89BBE}"/>
          </ac:spMkLst>
        </pc:spChg>
        <pc:spChg chg="add mod or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194" creationId="{A2017E0C-0C10-4C9D-8295-12EA99063367}"/>
          </ac:spMkLst>
        </pc:spChg>
        <pc:spChg chg="add mod or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197" creationId="{72A5395D-BB21-429E-A619-D398FB780D3F}"/>
          </ac:spMkLst>
        </pc:spChg>
        <pc:spChg chg="add mod or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198" creationId="{BF60AA02-B8D0-4614-8C0C-43243D472CC0}"/>
          </ac:spMkLst>
        </pc:spChg>
        <pc:spChg chg="add mod or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199" creationId="{9C7D6C1E-57C6-4CA0-AABF-8540BFF71399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01" creationId="{22470B07-A4B9-4FA8-A264-02043253607F}"/>
          </ac:spMkLst>
        </pc:spChg>
        <pc:spChg chg="add del mod">
          <ac:chgData name="Nobuyuki Akama" userId="8856744b-6004-4203-9ce1-535db5240f74" providerId="ADAL" clId="{8ABFF99D-9605-4BCE-92B0-6F6122110AD0}" dt="2020-12-16T02:50:31.658" v="2362" actId="478"/>
          <ac:spMkLst>
            <pc:docMk/>
            <pc:sldMk cId="3359599995" sldId="1690"/>
            <ac:spMk id="202" creationId="{F9052427-4B0A-4E40-9550-34F63FEA2606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03" creationId="{3F0B412A-B0D8-4A49-A9FA-8FC0B9D8ECF7}"/>
          </ac:spMkLst>
        </pc:spChg>
        <pc:spChg chg="add mod">
          <ac:chgData name="Nobuyuki Akama" userId="8856744b-6004-4203-9ce1-535db5240f74" providerId="ADAL" clId="{8ABFF99D-9605-4BCE-92B0-6F6122110AD0}" dt="2020-12-16T05:33:54.981" v="4485" actId="208"/>
          <ac:spMkLst>
            <pc:docMk/>
            <pc:sldMk cId="3359599995" sldId="1690"/>
            <ac:spMk id="205" creationId="{7ACCCE44-1970-47C6-8B81-ABDA06C19A5F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07" creationId="{96EF19EC-73CC-4E6F-86BC-D0F86E3C7909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13" creationId="{AE84246D-3164-4EAD-88E1-B7B8B6C8B4BA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29" creationId="{DD83B798-E130-4284-A9C3-0F804F410966}"/>
          </ac:spMkLst>
        </pc:spChg>
        <pc:spChg chg="add del mod">
          <ac:chgData name="Nobuyuki Akama" userId="8856744b-6004-4203-9ce1-535db5240f74" providerId="ADAL" clId="{8ABFF99D-9605-4BCE-92B0-6F6122110AD0}" dt="2020-12-16T04:04:39.975" v="3592" actId="21"/>
          <ac:spMkLst>
            <pc:docMk/>
            <pc:sldMk cId="3359599995" sldId="1690"/>
            <ac:spMk id="230" creationId="{C8DD4C87-E7E6-4AE7-A9EA-2F907CA9AE97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35" creationId="{8C6BAB60-322F-40BB-ABB9-BDD9E8410799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38" creationId="{58ECF277-5518-4730-B892-767C09A07029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41" creationId="{AABDFFC8-897A-4B8A-951D-D7FB48343EF3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42" creationId="{5589388D-7FB9-482E-BCD4-B7195F144208}"/>
          </ac:spMkLst>
        </pc:spChg>
        <pc:spChg chg="add mod or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43" creationId="{32521A7B-EDEC-4C37-BD6A-CB9BCCE49CA1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45" creationId="{34C7D2F8-EB61-4E29-8E87-C25AE28B314A}"/>
          </ac:spMkLst>
        </pc:spChg>
        <pc:spChg chg="add del mod">
          <ac:chgData name="Nobuyuki Akama" userId="8856744b-6004-4203-9ce1-535db5240f74" providerId="ADAL" clId="{8ABFF99D-9605-4BCE-92B0-6F6122110AD0}" dt="2020-12-16T04:04:39.975" v="3592" actId="21"/>
          <ac:spMkLst>
            <pc:docMk/>
            <pc:sldMk cId="3359599995" sldId="1690"/>
            <ac:spMk id="259" creationId="{4C1F9F52-0988-4F51-86CC-8B1EAD5FA0EB}"/>
          </ac:spMkLst>
        </pc:spChg>
        <pc:spChg chg="add mod">
          <ac:chgData name="Nobuyuki Akama" userId="8856744b-6004-4203-9ce1-535db5240f74" providerId="ADAL" clId="{8ABFF99D-9605-4BCE-92B0-6F6122110AD0}" dt="2020-12-16T05:27:05.305" v="4430" actId="14100"/>
          <ac:spMkLst>
            <pc:docMk/>
            <pc:sldMk cId="3359599995" sldId="1690"/>
            <ac:spMk id="263" creationId="{199853E1-1708-4892-B200-9E4CB60E14E0}"/>
          </ac:spMkLst>
        </pc:spChg>
        <pc:spChg chg="add mod">
          <ac:chgData name="Nobuyuki Akama" userId="8856744b-6004-4203-9ce1-535db5240f74" providerId="ADAL" clId="{8ABFF99D-9605-4BCE-92B0-6F6122110AD0}" dt="2020-12-16T04:06:43.823" v="3617" actId="207"/>
          <ac:spMkLst>
            <pc:docMk/>
            <pc:sldMk cId="3359599995" sldId="1690"/>
            <ac:spMk id="269" creationId="{B3AD0869-DF37-490A-B942-4B470B2C0D29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78" creationId="{F27628E4-4626-4A29-9FA6-3378A9940474}"/>
          </ac:spMkLst>
        </pc:spChg>
        <pc:spChg chg="add mod">
          <ac:chgData name="Nobuyuki Akama" userId="8856744b-6004-4203-9ce1-535db5240f74" providerId="ADAL" clId="{8ABFF99D-9605-4BCE-92B0-6F6122110AD0}" dt="2020-12-16T05:34:32.532" v="4529" actId="1076"/>
          <ac:spMkLst>
            <pc:docMk/>
            <pc:sldMk cId="3359599995" sldId="1690"/>
            <ac:spMk id="279" creationId="{88BBB5F4-6F54-49C7-A474-A1764D89F98A}"/>
          </ac:spMkLst>
        </pc:spChg>
        <pc:spChg chg="add del mod">
          <ac:chgData name="Nobuyuki Akama" userId="8856744b-6004-4203-9ce1-535db5240f74" providerId="ADAL" clId="{8ABFF99D-9605-4BCE-92B0-6F6122110AD0}" dt="2020-12-16T04:04:19.193" v="3588" actId="478"/>
          <ac:spMkLst>
            <pc:docMk/>
            <pc:sldMk cId="3359599995" sldId="1690"/>
            <ac:spMk id="280" creationId="{BBB6CFE5-9E64-4874-83F5-9EEE4EA5B84C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85" creationId="{38BE6DE6-6239-4ECC-92D1-11F19214A05C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87" creationId="{2E7BA3A8-5501-40CC-B125-AA8167174B8F}"/>
          </ac:spMkLst>
        </pc:spChg>
        <pc:spChg chg="add mod">
          <ac:chgData name="Nobuyuki Akama" userId="8856744b-6004-4203-9ce1-535db5240f74" providerId="ADAL" clId="{8ABFF99D-9605-4BCE-92B0-6F6122110AD0}" dt="2020-12-16T05:20:01.426" v="4162" actId="1076"/>
          <ac:spMkLst>
            <pc:docMk/>
            <pc:sldMk cId="3359599995" sldId="1690"/>
            <ac:spMk id="289" creationId="{915A6262-4626-4716-89DB-C2A6373D57CD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91" creationId="{2EE306ED-0780-46E4-B546-53DB7F0E31DB}"/>
          </ac:spMkLst>
        </pc:spChg>
        <pc:spChg chg="add mod or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92" creationId="{C33D7322-1857-4E3B-9A6A-A73F3FF0E0EC}"/>
          </ac:spMkLst>
        </pc:spChg>
        <pc:spChg chg="add mod">
          <ac:chgData name="Nobuyuki Akama" userId="8856744b-6004-4203-9ce1-535db5240f74" providerId="ADAL" clId="{8ABFF99D-9605-4BCE-92B0-6F6122110AD0}" dt="2020-12-16T05:24:35.138" v="4283" actId="14100"/>
          <ac:spMkLst>
            <pc:docMk/>
            <pc:sldMk cId="3359599995" sldId="1690"/>
            <ac:spMk id="293" creationId="{EEDFD3C5-7F7A-4C23-9D94-59AA14F01767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94" creationId="{1B704CB4-7F66-464E-956E-B457E527BE9B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95" creationId="{07D1D286-2E3C-4970-8002-2962E33328C4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96" creationId="{D21C1496-9414-4BAE-8B60-2447F3EA1C2F}"/>
          </ac:spMkLst>
        </pc:spChg>
        <pc:spChg chg="add mod">
          <ac:chgData name="Nobuyuki Akama" userId="8856744b-6004-4203-9ce1-535db5240f74" providerId="ADAL" clId="{8ABFF99D-9605-4BCE-92B0-6F6122110AD0}" dt="2020-12-16T07:56:17.757" v="4568"/>
          <ac:spMkLst>
            <pc:docMk/>
            <pc:sldMk cId="3359599995" sldId="1690"/>
            <ac:spMk id="297" creationId="{10A08C86-2A45-4AC6-BD46-A37813D865AC}"/>
          </ac:spMkLst>
        </pc:spChg>
        <pc:spChg chg="add mod">
          <ac:chgData name="Nobuyuki Akama" userId="8856744b-6004-4203-9ce1-535db5240f74" providerId="ADAL" clId="{8ABFF99D-9605-4BCE-92B0-6F6122110AD0}" dt="2020-12-16T05:18:57.998" v="4144" actId="1076"/>
          <ac:spMkLst>
            <pc:docMk/>
            <pc:sldMk cId="3359599995" sldId="1690"/>
            <ac:spMk id="298" creationId="{9266ED67-FD72-48EA-A560-E565F30AF468}"/>
          </ac:spMkLst>
        </pc:spChg>
        <pc:spChg chg="add mod">
          <ac:chgData name="Nobuyuki Akama" userId="8856744b-6004-4203-9ce1-535db5240f74" providerId="ADAL" clId="{8ABFF99D-9605-4BCE-92B0-6F6122110AD0}" dt="2020-12-16T05:20:09.189" v="4163" actId="1076"/>
          <ac:spMkLst>
            <pc:docMk/>
            <pc:sldMk cId="3359599995" sldId="1690"/>
            <ac:spMk id="299" creationId="{5DFBADC2-C016-4C7B-B89C-67B7AFC9A845}"/>
          </ac:spMkLst>
        </pc:spChg>
        <pc:spChg chg="add mod">
          <ac:chgData name="Nobuyuki Akama" userId="8856744b-6004-4203-9ce1-535db5240f74" providerId="ADAL" clId="{8ABFF99D-9605-4BCE-92B0-6F6122110AD0}" dt="2020-12-16T05:21:33.653" v="4215" actId="1076"/>
          <ac:spMkLst>
            <pc:docMk/>
            <pc:sldMk cId="3359599995" sldId="1690"/>
            <ac:spMk id="319" creationId="{79B6A147-F4EF-4F78-A6FE-FD58F26F20FB}"/>
          </ac:spMkLst>
        </pc:spChg>
        <pc:spChg chg="add mod">
          <ac:chgData name="Nobuyuki Akama" userId="8856744b-6004-4203-9ce1-535db5240f74" providerId="ADAL" clId="{8ABFF99D-9605-4BCE-92B0-6F6122110AD0}" dt="2020-12-16T05:23:31.678" v="4276" actId="20577"/>
          <ac:spMkLst>
            <pc:docMk/>
            <pc:sldMk cId="3359599995" sldId="1690"/>
            <ac:spMk id="320" creationId="{5F4AA4AD-DE3C-4B1A-AA54-3DC787762EE4}"/>
          </ac:spMkLst>
        </pc:spChg>
        <pc:spChg chg="add del mod">
          <ac:chgData name="Nobuyuki Akama" userId="8856744b-6004-4203-9ce1-535db5240f74" providerId="ADAL" clId="{8ABFF99D-9605-4BCE-92B0-6F6122110AD0}" dt="2020-12-16T05:46:21.283" v="4530" actId="478"/>
          <ac:spMkLst>
            <pc:docMk/>
            <pc:sldMk cId="3359599995" sldId="1690"/>
            <ac:spMk id="321" creationId="{553B1959-D31E-4D6E-9B34-839880CD692F}"/>
          </ac:spMkLst>
        </pc:spChg>
        <pc:spChg chg="add mod">
          <ac:chgData name="Nobuyuki Akama" userId="8856744b-6004-4203-9ce1-535db5240f74" providerId="ADAL" clId="{8ABFF99D-9605-4BCE-92B0-6F6122110AD0}" dt="2020-12-16T05:22:23.112" v="4275" actId="1076"/>
          <ac:spMkLst>
            <pc:docMk/>
            <pc:sldMk cId="3359599995" sldId="1690"/>
            <ac:spMk id="322" creationId="{DA6242A0-F860-4CED-8389-7D46B0C5C262}"/>
          </ac:spMkLst>
        </pc:spChg>
        <pc:spChg chg="add del mod">
          <ac:chgData name="Nobuyuki Akama" userId="8856744b-6004-4203-9ce1-535db5240f74" providerId="ADAL" clId="{8ABFF99D-9605-4BCE-92B0-6F6122110AD0}" dt="2020-12-16T05:24:07.513" v="4279" actId="478"/>
          <ac:spMkLst>
            <pc:docMk/>
            <pc:sldMk cId="3359599995" sldId="1690"/>
            <ac:spMk id="323" creationId="{B522A173-F2EF-435D-842F-E6BBCC84AAC8}"/>
          </ac:spMkLst>
        </pc:spChg>
        <pc:spChg chg="add mod">
          <ac:chgData name="Nobuyuki Akama" userId="8856744b-6004-4203-9ce1-535db5240f74" providerId="ADAL" clId="{8ABFF99D-9605-4BCE-92B0-6F6122110AD0}" dt="2020-12-16T05:25:10.874" v="4383" actId="207"/>
          <ac:spMkLst>
            <pc:docMk/>
            <pc:sldMk cId="3359599995" sldId="1690"/>
            <ac:spMk id="324" creationId="{9742A0EA-6395-4598-9A7C-478DC2C87482}"/>
          </ac:spMkLst>
        </pc:spChg>
        <pc:spChg chg="add mod">
          <ac:chgData name="Nobuyuki Akama" userId="8856744b-6004-4203-9ce1-535db5240f74" providerId="ADAL" clId="{8ABFF99D-9605-4BCE-92B0-6F6122110AD0}" dt="2020-12-16T05:25:34.420" v="4428"/>
          <ac:spMkLst>
            <pc:docMk/>
            <pc:sldMk cId="3359599995" sldId="1690"/>
            <ac:spMk id="325" creationId="{078C622F-5D93-44B7-8834-B7374601CB1C}"/>
          </ac:spMkLst>
        </pc:spChg>
        <pc:spChg chg="add mod">
          <ac:chgData name="Nobuyuki Akama" userId="8856744b-6004-4203-9ce1-535db5240f74" providerId="ADAL" clId="{8ABFF99D-9605-4BCE-92B0-6F6122110AD0}" dt="2020-12-16T05:27:47.082" v="4479" actId="1076"/>
          <ac:spMkLst>
            <pc:docMk/>
            <pc:sldMk cId="3359599995" sldId="1690"/>
            <ac:spMk id="328" creationId="{0B583C16-674F-44F7-A366-4D1FACA58745}"/>
          </ac:spMkLst>
        </pc:spChg>
        <pc:spChg chg="add">
          <ac:chgData name="Nobuyuki Akama" userId="8856744b-6004-4203-9ce1-535db5240f74" providerId="ADAL" clId="{8ABFF99D-9605-4BCE-92B0-6F6122110AD0}" dt="2020-12-16T08:59:46.458" v="4573" actId="22"/>
          <ac:spMkLst>
            <pc:docMk/>
            <pc:sldMk cId="3359599995" sldId="1690"/>
            <ac:spMk id="339" creationId="{18CBB272-B2A7-41C5-9F31-511EF07CBA60}"/>
          </ac:spMkLst>
        </pc:spChg>
        <pc:grpChg chg="add mod">
          <ac:chgData name="Nobuyuki Akama" userId="8856744b-6004-4203-9ce1-535db5240f74" providerId="ADAL" clId="{8ABFF99D-9605-4BCE-92B0-6F6122110AD0}" dt="2020-12-16T05:18:57.998" v="4144" actId="1076"/>
          <ac:grpSpMkLst>
            <pc:docMk/>
            <pc:sldMk cId="3359599995" sldId="1690"/>
            <ac:grpSpMk id="94" creationId="{D20B764A-6220-451B-8B6C-002C685B8F31}"/>
          </ac:grpSpMkLst>
        </pc:grpChg>
        <pc:picChg chg="add mod">
          <ac:chgData name="Nobuyuki Akama" userId="8856744b-6004-4203-9ce1-535db5240f74" providerId="ADAL" clId="{8ABFF99D-9605-4BCE-92B0-6F6122110AD0}" dt="2020-12-16T03:13:00.541" v="3065" actId="1076"/>
          <ac:picMkLst>
            <pc:docMk/>
            <pc:sldMk cId="3359599995" sldId="1690"/>
            <ac:picMk id="4" creationId="{5FC59A66-56A7-433E-9962-522EDCE24B59}"/>
          </ac:picMkLst>
        </pc:picChg>
        <pc:picChg chg="add mod">
          <ac:chgData name="Nobuyuki Akama" userId="8856744b-6004-4203-9ce1-535db5240f74" providerId="ADAL" clId="{8ABFF99D-9605-4BCE-92B0-6F6122110AD0}" dt="2020-12-16T03:13:00.541" v="3065" actId="1076"/>
          <ac:picMkLst>
            <pc:docMk/>
            <pc:sldMk cId="3359599995" sldId="1690"/>
            <ac:picMk id="6" creationId="{2352A32F-0DCE-41B8-889B-98C83577B061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8" creationId="{2C58EF95-D34C-436A-982C-0569D9A10348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10" creationId="{8D55A28F-E8DE-48C2-BD53-DBD010D5BDBF}"/>
          </ac:picMkLst>
        </pc:picChg>
        <pc:picChg chg="add mod">
          <ac:chgData name="Nobuyuki Akama" userId="8856744b-6004-4203-9ce1-535db5240f74" providerId="ADAL" clId="{8ABFF99D-9605-4BCE-92B0-6F6122110AD0}" dt="2020-12-16T03:13:55.719" v="3074" actId="1076"/>
          <ac:picMkLst>
            <pc:docMk/>
            <pc:sldMk cId="3359599995" sldId="1690"/>
            <ac:picMk id="12" creationId="{95902A7F-7788-4314-99C5-F74EC5207F00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14" creationId="{794D4CFE-71EC-4C7C-8A2E-C6483239D279}"/>
          </ac:picMkLst>
        </pc:picChg>
        <pc:picChg chg="add mod">
          <ac:chgData name="Nobuyuki Akama" userId="8856744b-6004-4203-9ce1-535db5240f74" providerId="ADAL" clId="{8ABFF99D-9605-4BCE-92B0-6F6122110AD0}" dt="2020-12-16T03:13:55.719" v="3074" actId="1076"/>
          <ac:picMkLst>
            <pc:docMk/>
            <pc:sldMk cId="3359599995" sldId="1690"/>
            <ac:picMk id="16" creationId="{94501353-8028-4882-84E6-0763842E6B9C}"/>
          </ac:picMkLst>
        </pc:picChg>
        <pc:picChg chg="add mod">
          <ac:chgData name="Nobuyuki Akama" userId="8856744b-6004-4203-9ce1-535db5240f74" providerId="ADAL" clId="{8ABFF99D-9605-4BCE-92B0-6F6122110AD0}" dt="2020-12-16T02:08:12.534" v="1363" actId="1076"/>
          <ac:picMkLst>
            <pc:docMk/>
            <pc:sldMk cId="3359599995" sldId="1690"/>
            <ac:picMk id="18" creationId="{6F900260-4306-4262-BAC6-302346F0C3D0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22" creationId="{6258545A-6AA5-4FD7-860E-82A2B6595EF2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26" creationId="{D8B51173-BCF7-4455-B12F-760D487775AB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30" creationId="{7F828ECF-611F-4EA7-8B30-D622B9EBE831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34" creationId="{6A92AD4F-35F4-4C79-8630-D61D9B545A35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38" creationId="{E2484542-DB22-4790-BE21-95EB7E7BDB48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40" creationId="{BAD2EDE5-513F-449B-8138-8DF57F96C961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45" creationId="{4270787C-ABEE-4CF9-AED3-C7ECA199AC35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46" creationId="{4E4A48D7-01F0-409C-B7B8-BCDD9A4AACAF}"/>
          </ac:picMkLst>
        </pc:picChg>
        <pc:picChg chg="add del mod">
          <ac:chgData name="Nobuyuki Akama" userId="8856744b-6004-4203-9ce1-535db5240f74" providerId="ADAL" clId="{8ABFF99D-9605-4BCE-92B0-6F6122110AD0}" dt="2020-12-16T00:59:59.577" v="421" actId="21"/>
          <ac:picMkLst>
            <pc:docMk/>
            <pc:sldMk cId="3359599995" sldId="1690"/>
            <ac:picMk id="68" creationId="{05920182-33B2-4DA1-A975-C7F968AB84B3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70" creationId="{A9BAC8FF-DEC0-40AC-A73E-A80D51E224C0}"/>
          </ac:picMkLst>
        </pc:picChg>
        <pc:picChg chg="add mod">
          <ac:chgData name="Nobuyuki Akama" userId="8856744b-6004-4203-9ce1-535db5240f74" providerId="ADAL" clId="{8ABFF99D-9605-4BCE-92B0-6F6122110AD0}" dt="2020-12-16T01:00:57.607" v="452" actId="571"/>
          <ac:picMkLst>
            <pc:docMk/>
            <pc:sldMk cId="3359599995" sldId="1690"/>
            <ac:picMk id="75" creationId="{7559A9ED-5800-486F-B580-CD6B3A998004}"/>
          </ac:picMkLst>
        </pc:picChg>
        <pc:picChg chg="add del mod">
          <ac:chgData name="Nobuyuki Akama" userId="8856744b-6004-4203-9ce1-535db5240f74" providerId="ADAL" clId="{8ABFF99D-9605-4BCE-92B0-6F6122110AD0}" dt="2020-12-16T02:36:23.885" v="1985" actId="478"/>
          <ac:picMkLst>
            <pc:docMk/>
            <pc:sldMk cId="3359599995" sldId="1690"/>
            <ac:picMk id="121" creationId="{5BAB54F8-2B94-4EF3-9C8A-8E41E8F4BE61}"/>
          </ac:picMkLst>
        </pc:picChg>
        <pc:picChg chg="add del mod">
          <ac:chgData name="Nobuyuki Akama" userId="8856744b-6004-4203-9ce1-535db5240f74" providerId="ADAL" clId="{8ABFF99D-9605-4BCE-92B0-6F6122110AD0}" dt="2020-12-16T01:59:17.011" v="1166" actId="478"/>
          <ac:picMkLst>
            <pc:docMk/>
            <pc:sldMk cId="3359599995" sldId="1690"/>
            <ac:picMk id="139" creationId="{47CFBFA1-0B4D-476F-A689-3B2C1DC5AC37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141" creationId="{8E776D8E-5B3E-4E14-8A73-1F536906199B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143" creationId="{EE253987-CE99-4ABF-9021-7AF21E8C0901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147" creationId="{F6E14DBB-5512-4FAD-96D4-249A71BE95AA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149" creationId="{821C52EB-0EB2-4A07-9135-4F0BB9302E57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155" creationId="{54A2FF0D-C2C9-4555-9D89-706991BF71B1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157" creationId="{3622129C-706D-46DD-9DB7-FBA11914547E}"/>
          </ac:picMkLst>
        </pc:picChg>
        <pc:picChg chg="add del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169" creationId="{35846162-1E12-4FD0-BB29-9D9923B84C63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171" creationId="{3640C7D5-54BD-41D6-9084-10DB2EE0F568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173" creationId="{F1329F99-EB53-4F70-BEEA-5B1178123F5C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175" creationId="{9A437479-441F-4A73-955D-A86A19D5715A}"/>
          </ac:picMkLst>
        </pc:picChg>
        <pc:picChg chg="add del mod">
          <ac:chgData name="Nobuyuki Akama" userId="8856744b-6004-4203-9ce1-535db5240f74" providerId="ADAL" clId="{8ABFF99D-9605-4BCE-92B0-6F6122110AD0}" dt="2020-12-16T02:24:10.857" v="1696" actId="478"/>
          <ac:picMkLst>
            <pc:docMk/>
            <pc:sldMk cId="3359599995" sldId="1690"/>
            <ac:picMk id="176" creationId="{F5C5B3DE-0E65-4BA8-804A-FE0D13756562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179" creationId="{475269A6-EEC9-41ED-91F4-39AD62008FB9}"/>
          </ac:picMkLst>
        </pc:picChg>
        <pc:picChg chg="add del mod">
          <ac:chgData name="Nobuyuki Akama" userId="8856744b-6004-4203-9ce1-535db5240f74" providerId="ADAL" clId="{8ABFF99D-9605-4BCE-92B0-6F6122110AD0}" dt="2020-12-16T02:35:42.417" v="1968" actId="21"/>
          <ac:picMkLst>
            <pc:docMk/>
            <pc:sldMk cId="3359599995" sldId="1690"/>
            <ac:picMk id="184" creationId="{24555D8A-3E32-4630-807F-1ADF1505388D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189" creationId="{A110ADD8-201F-4493-9831-E04F68E73F6D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191" creationId="{75E4013E-11D3-48C2-A76C-3B2F5FAB1EBA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196" creationId="{9143494B-2A80-4911-AF98-7BA418C9DF40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209" creationId="{782E6CD6-03D9-479B-981A-665A3CEB521D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211" creationId="{000AA06C-85FC-40A8-837D-9A7549DE741F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217" creationId="{F2AD40D9-9A2B-45AE-B1E9-C2FCDA3DF9C4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219" creationId="{036E8938-E7C8-473D-BF47-590C0CB71401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221" creationId="{20B57F73-CF97-47CA-8FD5-A0C1BFD14872}"/>
          </ac:picMkLst>
        </pc:picChg>
        <pc:picChg chg="add del mod">
          <ac:chgData name="Nobuyuki Akama" userId="8856744b-6004-4203-9ce1-535db5240f74" providerId="ADAL" clId="{8ABFF99D-9605-4BCE-92B0-6F6122110AD0}" dt="2020-12-16T02:45:34.585" v="2265" actId="478"/>
          <ac:picMkLst>
            <pc:docMk/>
            <pc:sldMk cId="3359599995" sldId="1690"/>
            <ac:picMk id="223" creationId="{40146403-CA8D-434F-AD8F-9AF60491B6D1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228" creationId="{F9F21FDF-8766-44AC-84E2-DF842CB307FD}"/>
          </ac:picMkLst>
        </pc:picChg>
        <pc:picChg chg="add del mod">
          <ac:chgData name="Nobuyuki Akama" userId="8856744b-6004-4203-9ce1-535db5240f74" providerId="ADAL" clId="{8ABFF99D-9605-4BCE-92B0-6F6122110AD0}" dt="2020-12-16T02:52:46.622" v="2434" actId="478"/>
          <ac:picMkLst>
            <pc:docMk/>
            <pc:sldMk cId="3359599995" sldId="1690"/>
            <ac:picMk id="232" creationId="{6525C257-CA7A-434A-A439-0E485DE54C6B}"/>
          </ac:picMkLst>
        </pc:picChg>
        <pc:picChg chg="add del mod">
          <ac:chgData name="Nobuyuki Akama" userId="8856744b-6004-4203-9ce1-535db5240f74" providerId="ADAL" clId="{8ABFF99D-9605-4BCE-92B0-6F6122110AD0}" dt="2020-12-16T03:01:48.371" v="2438" actId="21"/>
          <ac:picMkLst>
            <pc:docMk/>
            <pc:sldMk cId="3359599995" sldId="1690"/>
            <ac:picMk id="234" creationId="{66BC1C4B-6062-4508-86D2-3EC1619C5CE9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237" creationId="{22058ABB-191D-423C-B8F7-8FF4C24F40B4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240" creationId="{29762B2B-16C8-42DE-ABF4-E8F568CC5F6E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247" creationId="{834D45E7-BBDB-4960-AAF8-A1180B4F9B37}"/>
          </ac:picMkLst>
        </pc:picChg>
        <pc:picChg chg="add del mod">
          <ac:chgData name="Nobuyuki Akama" userId="8856744b-6004-4203-9ce1-535db5240f74" providerId="ADAL" clId="{8ABFF99D-9605-4BCE-92B0-6F6122110AD0}" dt="2020-12-16T03:06:12.649" v="2603" actId="478"/>
          <ac:picMkLst>
            <pc:docMk/>
            <pc:sldMk cId="3359599995" sldId="1690"/>
            <ac:picMk id="254" creationId="{56BA043A-3E4A-4FC7-844C-DFF92981A7DD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256" creationId="{EB5BBAD7-5D58-41E9-A0B9-20D797E700B3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258" creationId="{360343FD-89C5-46D7-A3CC-EF69887D6F37}"/>
          </ac:picMkLst>
        </pc:picChg>
        <pc:picChg chg="add mod">
          <ac:chgData name="Nobuyuki Akama" userId="8856744b-6004-4203-9ce1-535db5240f74" providerId="ADAL" clId="{8ABFF99D-9605-4BCE-92B0-6F6122110AD0}" dt="2020-12-16T05:18:57.998" v="4144" actId="1076"/>
          <ac:picMkLst>
            <pc:docMk/>
            <pc:sldMk cId="3359599995" sldId="1690"/>
            <ac:picMk id="270" creationId="{45E63F03-9FC8-46F1-8900-F5B025627C84}"/>
          </ac:picMkLst>
        </pc:picChg>
        <pc:picChg chg="add mod">
          <ac:chgData name="Nobuyuki Akama" userId="8856744b-6004-4203-9ce1-535db5240f74" providerId="ADAL" clId="{8ABFF99D-9605-4BCE-92B0-6F6122110AD0}" dt="2020-12-16T03:40:17.565" v="3371" actId="571"/>
          <ac:picMkLst>
            <pc:docMk/>
            <pc:sldMk cId="3359599995" sldId="1690"/>
            <ac:picMk id="273" creationId="{529285E3-C8A8-4238-9B6A-D8098A0B85F1}"/>
          </ac:picMkLst>
        </pc:picChg>
        <pc:picChg chg="add mod">
          <ac:chgData name="Nobuyuki Akama" userId="8856744b-6004-4203-9ce1-535db5240f74" providerId="ADAL" clId="{8ABFF99D-9605-4BCE-92B0-6F6122110AD0}" dt="2020-12-16T05:20:09.189" v="4163" actId="1076"/>
          <ac:picMkLst>
            <pc:docMk/>
            <pc:sldMk cId="3359599995" sldId="1690"/>
            <ac:picMk id="300" creationId="{4A9AB92C-F281-4CD9-9198-15772BA4E37D}"/>
          </ac:picMkLst>
        </pc:picChg>
        <pc:picChg chg="add mod">
          <ac:chgData name="Nobuyuki Akama" userId="8856744b-6004-4203-9ce1-535db5240f74" providerId="ADAL" clId="{8ABFF99D-9605-4BCE-92B0-6F6122110AD0}" dt="2020-12-16T05:20:09.189" v="4163" actId="1076"/>
          <ac:picMkLst>
            <pc:docMk/>
            <pc:sldMk cId="3359599995" sldId="1690"/>
            <ac:picMk id="304" creationId="{AF38FF27-AC76-463F-AB6C-F42922B230E4}"/>
          </ac:picMkLst>
        </pc:picChg>
        <pc:picChg chg="add mod">
          <ac:chgData name="Nobuyuki Akama" userId="8856744b-6004-4203-9ce1-535db5240f74" providerId="ADAL" clId="{8ABFF99D-9605-4BCE-92B0-6F6122110AD0}" dt="2020-12-16T05:20:09.189" v="4163" actId="1076"/>
          <ac:picMkLst>
            <pc:docMk/>
            <pc:sldMk cId="3359599995" sldId="1690"/>
            <ac:picMk id="305" creationId="{AEEDD035-B4F8-455B-ADDC-56632A88E58E}"/>
          </ac:picMkLst>
        </pc:picChg>
        <pc:picChg chg="add mod">
          <ac:chgData name="Nobuyuki Akama" userId="8856744b-6004-4203-9ce1-535db5240f74" providerId="ADAL" clId="{8ABFF99D-9605-4BCE-92B0-6F6122110AD0}" dt="2020-12-16T05:20:09.189" v="4163" actId="1076"/>
          <ac:picMkLst>
            <pc:docMk/>
            <pc:sldMk cId="3359599995" sldId="1690"/>
            <ac:picMk id="306" creationId="{7B9C8341-7243-4624-800C-C78B292281AF}"/>
          </ac:picMkLst>
        </pc:picChg>
        <pc:picChg chg="add mod">
          <ac:chgData name="Nobuyuki Akama" userId="8856744b-6004-4203-9ce1-535db5240f74" providerId="ADAL" clId="{8ABFF99D-9605-4BCE-92B0-6F6122110AD0}" dt="2020-12-16T05:27:25.141" v="4435" actId="1076"/>
          <ac:picMkLst>
            <pc:docMk/>
            <pc:sldMk cId="3359599995" sldId="1690"/>
            <ac:picMk id="327" creationId="{66E3DA23-5A4A-45E3-B331-BD47B91E1F73}"/>
          </ac:picMkLst>
        </pc:picChg>
        <pc:picChg chg="add del mod">
          <ac:chgData name="Nobuyuki Akama" userId="8856744b-6004-4203-9ce1-535db5240f74" providerId="ADAL" clId="{8ABFF99D-9605-4BCE-92B0-6F6122110AD0}" dt="2020-12-16T07:55:51.450" v="4533" actId="478"/>
          <ac:picMkLst>
            <pc:docMk/>
            <pc:sldMk cId="3359599995" sldId="1690"/>
            <ac:picMk id="332" creationId="{9037263A-C74D-4FEA-8821-D992782AAF9D}"/>
          </ac:picMkLst>
        </pc:picChg>
        <pc:picChg chg="add mod">
          <ac:chgData name="Nobuyuki Akama" userId="8856744b-6004-4203-9ce1-535db5240f74" providerId="ADAL" clId="{8ABFF99D-9605-4BCE-92B0-6F6122110AD0}" dt="2020-12-16T07:56:06.066" v="4538" actId="1076"/>
          <ac:picMkLst>
            <pc:docMk/>
            <pc:sldMk cId="3359599995" sldId="1690"/>
            <ac:picMk id="333" creationId="{EA4BE927-9E1E-45D9-9560-B492D18D7298}"/>
          </ac:picMkLst>
        </pc:picChg>
        <pc:picChg chg="add mod">
          <ac:chgData name="Nobuyuki Akama" userId="8856744b-6004-4203-9ce1-535db5240f74" providerId="ADAL" clId="{8ABFF99D-9605-4BCE-92B0-6F6122110AD0}" dt="2020-12-16T07:56:00.859" v="4535" actId="571"/>
          <ac:picMkLst>
            <pc:docMk/>
            <pc:sldMk cId="3359599995" sldId="1690"/>
            <ac:picMk id="334" creationId="{34E2D1CA-B594-4291-B26C-BFFB49351962}"/>
          </ac:picMkLst>
        </pc:picChg>
        <pc:cxnChg chg="add mod">
          <ac:chgData name="Nobuyuki Akama" userId="8856744b-6004-4203-9ce1-535db5240f74" providerId="ADAL" clId="{8ABFF99D-9605-4BCE-92B0-6F6122110AD0}" dt="2020-12-16T05:18:57.998" v="4144" actId="1076"/>
          <ac:cxnSpMkLst>
            <pc:docMk/>
            <pc:sldMk cId="3359599995" sldId="1690"/>
            <ac:cxnSpMk id="50" creationId="{9DBF29F3-AC01-462F-A78D-04E366F8541A}"/>
          </ac:cxnSpMkLst>
        </pc:cxnChg>
        <pc:cxnChg chg="add mod">
          <ac:chgData name="Nobuyuki Akama" userId="8856744b-6004-4203-9ce1-535db5240f74" providerId="ADAL" clId="{8ABFF99D-9605-4BCE-92B0-6F6122110AD0}" dt="2020-12-16T05:18:57.998" v="4144" actId="1076"/>
          <ac:cxnSpMkLst>
            <pc:docMk/>
            <pc:sldMk cId="3359599995" sldId="1690"/>
            <ac:cxnSpMk id="51" creationId="{3B3F79CE-1969-4302-9690-91498F4CC408}"/>
          </ac:cxnSpMkLst>
        </pc:cxnChg>
        <pc:cxnChg chg="add mod">
          <ac:chgData name="Nobuyuki Akama" userId="8856744b-6004-4203-9ce1-535db5240f74" providerId="ADAL" clId="{8ABFF99D-9605-4BCE-92B0-6F6122110AD0}" dt="2020-12-16T05:18:57.998" v="4144" actId="1076"/>
          <ac:cxnSpMkLst>
            <pc:docMk/>
            <pc:sldMk cId="3359599995" sldId="1690"/>
            <ac:cxnSpMk id="54" creationId="{FC39588E-C8C6-4241-A162-82A87FBCF7BF}"/>
          </ac:cxnSpMkLst>
        </pc:cxnChg>
        <pc:cxnChg chg="add mod">
          <ac:chgData name="Nobuyuki Akama" userId="8856744b-6004-4203-9ce1-535db5240f74" providerId="ADAL" clId="{8ABFF99D-9605-4BCE-92B0-6F6122110AD0}" dt="2020-12-16T05:18:57.998" v="4144" actId="1076"/>
          <ac:cxnSpMkLst>
            <pc:docMk/>
            <pc:sldMk cId="3359599995" sldId="1690"/>
            <ac:cxnSpMk id="64" creationId="{AAA26D2A-B8EF-47FE-A82A-86A0705864CE}"/>
          </ac:cxnSpMkLst>
        </pc:cxnChg>
        <pc:cxnChg chg="add del mod">
          <ac:chgData name="Nobuyuki Akama" userId="8856744b-6004-4203-9ce1-535db5240f74" providerId="ADAL" clId="{8ABFF99D-9605-4BCE-92B0-6F6122110AD0}" dt="2020-12-16T01:00:54.824" v="450" actId="478"/>
          <ac:cxnSpMkLst>
            <pc:docMk/>
            <pc:sldMk cId="3359599995" sldId="1690"/>
            <ac:cxnSpMk id="72" creationId="{1D2AEB87-5AAF-4657-9146-146106F01AE1}"/>
          </ac:cxnSpMkLst>
        </pc:cxnChg>
        <pc:cxnChg chg="add mod">
          <ac:chgData name="Nobuyuki Akama" userId="8856744b-6004-4203-9ce1-535db5240f74" providerId="ADAL" clId="{8ABFF99D-9605-4BCE-92B0-6F6122110AD0}" dt="2020-12-16T05:18:57.998" v="4144" actId="1076"/>
          <ac:cxnSpMkLst>
            <pc:docMk/>
            <pc:sldMk cId="3359599995" sldId="1690"/>
            <ac:cxnSpMk id="78" creationId="{CCB0D510-3F46-4E79-9D53-B1C70D186311}"/>
          </ac:cxnSpMkLst>
        </pc:cxnChg>
        <pc:cxnChg chg="add mod">
          <ac:chgData name="Nobuyuki Akama" userId="8856744b-6004-4203-9ce1-535db5240f74" providerId="ADAL" clId="{8ABFF99D-9605-4BCE-92B0-6F6122110AD0}" dt="2020-12-16T05:18:57.998" v="4144" actId="1076"/>
          <ac:cxnSpMkLst>
            <pc:docMk/>
            <pc:sldMk cId="3359599995" sldId="1690"/>
            <ac:cxnSpMk id="82" creationId="{8D0BE18E-114E-439C-B785-C3DF80A24BB9}"/>
          </ac:cxnSpMkLst>
        </pc:cxnChg>
        <pc:cxnChg chg="add mod">
          <ac:chgData name="Nobuyuki Akama" userId="8856744b-6004-4203-9ce1-535db5240f74" providerId="ADAL" clId="{8ABFF99D-9605-4BCE-92B0-6F6122110AD0}" dt="2020-12-16T05:18:57.998" v="4144" actId="1076"/>
          <ac:cxnSpMkLst>
            <pc:docMk/>
            <pc:sldMk cId="3359599995" sldId="1690"/>
            <ac:cxnSpMk id="91" creationId="{F8B3428A-86BB-4077-A3E6-650F905D9A71}"/>
          </ac:cxnSpMkLst>
        </pc:cxnChg>
        <pc:cxnChg chg="add mod">
          <ac:chgData name="Nobuyuki Akama" userId="8856744b-6004-4203-9ce1-535db5240f74" providerId="ADAL" clId="{8ABFF99D-9605-4BCE-92B0-6F6122110AD0}" dt="2020-12-16T05:18:57.998" v="4144" actId="1076"/>
          <ac:cxnSpMkLst>
            <pc:docMk/>
            <pc:sldMk cId="3359599995" sldId="1690"/>
            <ac:cxnSpMk id="93" creationId="{382151D4-25AC-45DF-A425-B92AC1EACBE4}"/>
          </ac:cxnSpMkLst>
        </pc:cxnChg>
        <pc:cxnChg chg="add mod">
          <ac:chgData name="Nobuyuki Akama" userId="8856744b-6004-4203-9ce1-535db5240f74" providerId="ADAL" clId="{8ABFF99D-9605-4BCE-92B0-6F6122110AD0}" dt="2020-12-16T05:18:57.998" v="4144" actId="1076"/>
          <ac:cxnSpMkLst>
            <pc:docMk/>
            <pc:sldMk cId="3359599995" sldId="1690"/>
            <ac:cxnSpMk id="136" creationId="{C6E4F3ED-79C8-474A-BCD0-C7F34F1DAE01}"/>
          </ac:cxnSpMkLst>
        </pc:cxnChg>
        <pc:cxnChg chg="add del mod">
          <ac:chgData name="Nobuyuki Akama" userId="8856744b-6004-4203-9ce1-535db5240f74" providerId="ADAL" clId="{8ABFF99D-9605-4BCE-92B0-6F6122110AD0}" dt="2020-12-16T02:01:07.511" v="1181" actId="478"/>
          <ac:cxnSpMkLst>
            <pc:docMk/>
            <pc:sldMk cId="3359599995" sldId="1690"/>
            <ac:cxnSpMk id="144" creationId="{DD4532FA-9774-4794-9796-CFF509D01D21}"/>
          </ac:cxnSpMkLst>
        </pc:cxnChg>
        <pc:cxnChg chg="add mod">
          <ac:chgData name="Nobuyuki Akama" userId="8856744b-6004-4203-9ce1-535db5240f74" providerId="ADAL" clId="{8ABFF99D-9605-4BCE-92B0-6F6122110AD0}" dt="2020-12-16T05:18:57.998" v="4144" actId="1076"/>
          <ac:cxnSpMkLst>
            <pc:docMk/>
            <pc:sldMk cId="3359599995" sldId="1690"/>
            <ac:cxnSpMk id="145" creationId="{62662E8B-88AE-4452-B132-2AE3C83A0A5D}"/>
          </ac:cxnSpMkLst>
        </pc:cxnChg>
        <pc:cxnChg chg="add mod">
          <ac:chgData name="Nobuyuki Akama" userId="8856744b-6004-4203-9ce1-535db5240f74" providerId="ADAL" clId="{8ABFF99D-9605-4BCE-92B0-6F6122110AD0}" dt="2020-12-16T05:18:57.998" v="4144" actId="1076"/>
          <ac:cxnSpMkLst>
            <pc:docMk/>
            <pc:sldMk cId="3359599995" sldId="1690"/>
            <ac:cxnSpMk id="146" creationId="{D84732F8-4C56-45E1-BB4F-63AB48FF8F40}"/>
          </ac:cxnSpMkLst>
        </pc:cxnChg>
        <pc:cxnChg chg="add del mod">
          <ac:chgData name="Nobuyuki Akama" userId="8856744b-6004-4203-9ce1-535db5240f74" providerId="ADAL" clId="{8ABFF99D-9605-4BCE-92B0-6F6122110AD0}" dt="2020-12-16T02:45:28.978" v="2262" actId="21"/>
          <ac:cxnSpMkLst>
            <pc:docMk/>
            <pc:sldMk cId="3359599995" sldId="1690"/>
            <ac:cxnSpMk id="214" creationId="{F25032A9-9BEC-4921-9CD9-35C75758D148}"/>
          </ac:cxnSpMkLst>
        </pc:cxnChg>
        <pc:cxnChg chg="add mod">
          <ac:chgData name="Nobuyuki Akama" userId="8856744b-6004-4203-9ce1-535db5240f74" providerId="ADAL" clId="{8ABFF99D-9605-4BCE-92B0-6F6122110AD0}" dt="2020-12-16T05:18:57.998" v="4144" actId="1076"/>
          <ac:cxnSpMkLst>
            <pc:docMk/>
            <pc:sldMk cId="3359599995" sldId="1690"/>
            <ac:cxnSpMk id="225" creationId="{BFA25BA6-549D-460F-9CD5-D03D0324A8B5}"/>
          </ac:cxnSpMkLst>
        </pc:cxnChg>
        <pc:cxnChg chg="add mod">
          <ac:chgData name="Nobuyuki Akama" userId="8856744b-6004-4203-9ce1-535db5240f74" providerId="ADAL" clId="{8ABFF99D-9605-4BCE-92B0-6F6122110AD0}" dt="2020-12-16T05:18:57.998" v="4144" actId="1076"/>
          <ac:cxnSpMkLst>
            <pc:docMk/>
            <pc:sldMk cId="3359599995" sldId="1690"/>
            <ac:cxnSpMk id="248" creationId="{C31F6FDD-9EBF-4235-9607-D3C5F8B17F8B}"/>
          </ac:cxnSpMkLst>
        </pc:cxnChg>
        <pc:cxnChg chg="add mod">
          <ac:chgData name="Nobuyuki Akama" userId="8856744b-6004-4203-9ce1-535db5240f74" providerId="ADAL" clId="{8ABFF99D-9605-4BCE-92B0-6F6122110AD0}" dt="2020-12-16T05:18:57.998" v="4144" actId="1076"/>
          <ac:cxnSpMkLst>
            <pc:docMk/>
            <pc:sldMk cId="3359599995" sldId="1690"/>
            <ac:cxnSpMk id="252" creationId="{AA3F49F7-E0AF-4C78-B3AF-8CB00EE6FC29}"/>
          </ac:cxnSpMkLst>
        </pc:cxnChg>
        <pc:cxnChg chg="add mod">
          <ac:chgData name="Nobuyuki Akama" userId="8856744b-6004-4203-9ce1-535db5240f74" providerId="ADAL" clId="{8ABFF99D-9605-4BCE-92B0-6F6122110AD0}" dt="2020-12-16T05:29:55.722" v="4484"/>
          <ac:cxnSpMkLst>
            <pc:docMk/>
            <pc:sldMk cId="3359599995" sldId="1690"/>
            <ac:cxnSpMk id="261" creationId="{9FCD2219-B234-411C-B56C-599FEA1CB0A1}"/>
          </ac:cxnSpMkLst>
        </pc:cxnChg>
        <pc:cxnChg chg="add mod">
          <ac:chgData name="Nobuyuki Akama" userId="8856744b-6004-4203-9ce1-535db5240f74" providerId="ADAL" clId="{8ABFF99D-9605-4BCE-92B0-6F6122110AD0}" dt="2020-12-16T05:29:55.722" v="4484"/>
          <ac:cxnSpMkLst>
            <pc:docMk/>
            <pc:sldMk cId="3359599995" sldId="1690"/>
            <ac:cxnSpMk id="264" creationId="{162E8DF8-CC03-49C0-884F-9BAB830BCC75}"/>
          </ac:cxnSpMkLst>
        </pc:cxnChg>
        <pc:cxnChg chg="add mod">
          <ac:chgData name="Nobuyuki Akama" userId="8856744b-6004-4203-9ce1-535db5240f74" providerId="ADAL" clId="{8ABFF99D-9605-4BCE-92B0-6F6122110AD0}" dt="2020-12-16T05:29:55.722" v="4484"/>
          <ac:cxnSpMkLst>
            <pc:docMk/>
            <pc:sldMk cId="3359599995" sldId="1690"/>
            <ac:cxnSpMk id="274" creationId="{5C73C36F-7597-42FA-BED0-D14F051B6242}"/>
          </ac:cxnSpMkLst>
        </pc:cxnChg>
        <pc:cxnChg chg="add mod">
          <ac:chgData name="Nobuyuki Akama" userId="8856744b-6004-4203-9ce1-535db5240f74" providerId="ADAL" clId="{8ABFF99D-9605-4BCE-92B0-6F6122110AD0}" dt="2020-12-16T05:21:06.137" v="4176" actId="693"/>
          <ac:cxnSpMkLst>
            <pc:docMk/>
            <pc:sldMk cId="3359599995" sldId="1690"/>
            <ac:cxnSpMk id="308" creationId="{3BE1F9C3-2915-4B6A-85FE-38DCF66503C2}"/>
          </ac:cxnSpMkLst>
        </pc:cxnChg>
        <pc:cxnChg chg="add mod">
          <ac:chgData name="Nobuyuki Akama" userId="8856744b-6004-4203-9ce1-535db5240f74" providerId="ADAL" clId="{8ABFF99D-9605-4BCE-92B0-6F6122110AD0}" dt="2020-12-16T05:21:06.137" v="4176" actId="693"/>
          <ac:cxnSpMkLst>
            <pc:docMk/>
            <pc:sldMk cId="3359599995" sldId="1690"/>
            <ac:cxnSpMk id="312" creationId="{AA27E42B-B03F-456A-93F2-DB2979E28D1B}"/>
          </ac:cxnSpMkLst>
        </pc:cxnChg>
        <pc:cxnChg chg="add del mod">
          <ac:chgData name="Nobuyuki Akama" userId="8856744b-6004-4203-9ce1-535db5240f74" providerId="ADAL" clId="{8ABFF99D-9605-4BCE-92B0-6F6122110AD0}" dt="2020-12-16T05:46:21.283" v="4530" actId="478"/>
          <ac:cxnSpMkLst>
            <pc:docMk/>
            <pc:sldMk cId="3359599995" sldId="1690"/>
            <ac:cxnSpMk id="316" creationId="{61FB8902-A68E-49CD-9F43-9FC5EB27DF32}"/>
          </ac:cxnSpMkLst>
        </pc:cxnChg>
        <pc:cxnChg chg="add del mod">
          <ac:chgData name="Nobuyuki Akama" userId="8856744b-6004-4203-9ce1-535db5240f74" providerId="ADAL" clId="{8ABFF99D-9605-4BCE-92B0-6F6122110AD0}" dt="2020-12-16T05:28:38.960" v="4483" actId="478"/>
          <ac:cxnSpMkLst>
            <pc:docMk/>
            <pc:sldMk cId="3359599995" sldId="1690"/>
            <ac:cxnSpMk id="329" creationId="{F3547C40-F361-4F69-8D65-8688A38EF78F}"/>
          </ac:cxnSpMkLst>
        </pc:cxnChg>
        <pc:cxnChg chg="add mod">
          <ac:chgData name="Nobuyuki Akama" userId="8856744b-6004-4203-9ce1-535db5240f74" providerId="ADAL" clId="{8ABFF99D-9605-4BCE-92B0-6F6122110AD0}" dt="2020-12-16T08:59:43.416" v="4571" actId="14100"/>
          <ac:cxnSpMkLst>
            <pc:docMk/>
            <pc:sldMk cId="3359599995" sldId="1690"/>
            <ac:cxnSpMk id="335" creationId="{E2731400-2107-44FD-86EF-4528DEF2FA95}"/>
          </ac:cxnSpMkLst>
        </pc:cxnChg>
      </pc:sldChg>
      <pc:sldChg chg="addSp">
        <pc:chgData name="Nobuyuki Akama" userId="8856744b-6004-4203-9ce1-535db5240f74" providerId="ADAL" clId="{8ABFF99D-9605-4BCE-92B0-6F6122110AD0}" dt="2020-12-16T01:59:05.798" v="1161"/>
        <pc:sldMkLst>
          <pc:docMk/>
          <pc:sldMk cId="3889876095" sldId="1690"/>
        </pc:sldMkLst>
        <pc:spChg chg="add">
          <ac:chgData name="Nobuyuki Akama" userId="8856744b-6004-4203-9ce1-535db5240f74" providerId="ADAL" clId="{8ABFF99D-9605-4BCE-92B0-6F6122110AD0}" dt="2020-12-16T01:59:05.798" v="1161"/>
          <ac:spMkLst>
            <pc:docMk/>
            <pc:sldMk cId="3889876095" sldId="1690"/>
            <ac:spMk id="2" creationId="{CAAE45A2-3DA7-4289-A577-8DDC5BA23348}"/>
          </ac:spMkLst>
        </pc:spChg>
      </pc:sldChg>
      <pc:sldChg chg="addSp delSp modSp add mod">
        <pc:chgData name="Nobuyuki Akama" userId="8856744b-6004-4203-9ce1-535db5240f74" providerId="ADAL" clId="{8ABFF99D-9605-4BCE-92B0-6F6122110AD0}" dt="2020-12-17T04:51:49.455" v="6439" actId="11529"/>
        <pc:sldMkLst>
          <pc:docMk/>
          <pc:sldMk cId="3474196660" sldId="1691"/>
        </pc:sldMkLst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20" creationId="{CDEAEF04-2033-4EEA-8062-B42E91E476DF}"/>
          </ac:spMkLst>
        </pc:spChg>
        <pc:spChg chg="mod topLvl">
          <ac:chgData name="Nobuyuki Akama" userId="8856744b-6004-4203-9ce1-535db5240f74" providerId="ADAL" clId="{8ABFF99D-9605-4BCE-92B0-6F6122110AD0}" dt="2020-12-17T02:12:31.626" v="5191" actId="1076"/>
          <ac:spMkLst>
            <pc:docMk/>
            <pc:sldMk cId="3474196660" sldId="1691"/>
            <ac:spMk id="24" creationId="{3DC4586B-6AB7-489B-A979-AD1393DA73C3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28" creationId="{919BD5BD-8850-4A32-BC9D-1941E17898E3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32" creationId="{B39C284C-E516-4476-A38F-B92113E73230}"/>
          </ac:spMkLst>
        </pc:spChg>
        <pc:spChg chg="mod topLvl">
          <ac:chgData name="Nobuyuki Akama" userId="8856744b-6004-4203-9ce1-535db5240f74" providerId="ADAL" clId="{8ABFF99D-9605-4BCE-92B0-6F6122110AD0}" dt="2020-12-17T02:10:20.629" v="5179" actId="1076"/>
          <ac:spMkLst>
            <pc:docMk/>
            <pc:sldMk cId="3474196660" sldId="1691"/>
            <ac:spMk id="36" creationId="{47588912-0C65-4A8C-B507-3DE6FE8E94CC}"/>
          </ac:spMkLst>
        </pc:spChg>
        <pc:spChg chg="mod topLvl">
          <ac:chgData name="Nobuyuki Akama" userId="8856744b-6004-4203-9ce1-535db5240f74" providerId="ADAL" clId="{8ABFF99D-9605-4BCE-92B0-6F6122110AD0}" dt="2020-12-17T02:10:20.629" v="5179" actId="1076"/>
          <ac:spMkLst>
            <pc:docMk/>
            <pc:sldMk cId="3474196660" sldId="1691"/>
            <ac:spMk id="42" creationId="{73CD2936-8B5E-4C9C-AF3D-466328D7A722}"/>
          </ac:spMkLst>
        </pc:spChg>
        <pc:spChg chg="mod topLvl">
          <ac:chgData name="Nobuyuki Akama" userId="8856744b-6004-4203-9ce1-535db5240f74" providerId="ADAL" clId="{8ABFF99D-9605-4BCE-92B0-6F6122110AD0}" dt="2020-12-17T02:10:20.629" v="5179" actId="1076"/>
          <ac:spMkLst>
            <pc:docMk/>
            <pc:sldMk cId="3474196660" sldId="1691"/>
            <ac:spMk id="43" creationId="{0D7CB96E-70DE-4C67-8A40-29D5938715EA}"/>
          </ac:spMkLst>
        </pc:spChg>
        <pc:spChg chg="mod topLvl">
          <ac:chgData name="Nobuyuki Akama" userId="8856744b-6004-4203-9ce1-535db5240f74" providerId="ADAL" clId="{8ABFF99D-9605-4BCE-92B0-6F6122110AD0}" dt="2020-12-17T02:10:20.629" v="5179" actId="1076"/>
          <ac:spMkLst>
            <pc:docMk/>
            <pc:sldMk cId="3474196660" sldId="1691"/>
            <ac:spMk id="47" creationId="{D338FEE7-4C8E-440A-8A9B-C2515082E7B2}"/>
          </ac:spMkLst>
        </pc:spChg>
        <pc:spChg chg="mod topLvl">
          <ac:chgData name="Nobuyuki Akama" userId="8856744b-6004-4203-9ce1-535db5240f74" providerId="ADAL" clId="{8ABFF99D-9605-4BCE-92B0-6F6122110AD0}" dt="2020-12-17T02:10:20.629" v="5179" actId="1076"/>
          <ac:spMkLst>
            <pc:docMk/>
            <pc:sldMk cId="3474196660" sldId="1691"/>
            <ac:spMk id="48" creationId="{71EC728C-2BB0-4063-8077-526903F63B7B}"/>
          </ac:spMkLst>
        </pc:spChg>
        <pc:spChg chg="del mod topLvl">
          <ac:chgData name="Nobuyuki Akama" userId="8856744b-6004-4203-9ce1-535db5240f74" providerId="ADAL" clId="{8ABFF99D-9605-4BCE-92B0-6F6122110AD0}" dt="2020-12-17T01:52:40.165" v="4855" actId="478"/>
          <ac:spMkLst>
            <pc:docMk/>
            <pc:sldMk cId="3474196660" sldId="1691"/>
            <ac:spMk id="63" creationId="{EB4D8403-0793-4783-AFEA-0F875EB598C3}"/>
          </ac:spMkLst>
        </pc:spChg>
        <pc:spChg chg="add mod">
          <ac:chgData name="Nobuyuki Akama" userId="8856744b-6004-4203-9ce1-535db5240f74" providerId="ADAL" clId="{8ABFF99D-9605-4BCE-92B0-6F6122110AD0}" dt="2020-12-17T02:10:20.629" v="5179" actId="1076"/>
          <ac:spMkLst>
            <pc:docMk/>
            <pc:sldMk cId="3474196660" sldId="1691"/>
            <ac:spMk id="79" creationId="{AF92E570-4453-412F-AF64-7180489301D1}"/>
          </ac:spMkLst>
        </pc:spChg>
        <pc:spChg chg="mod topLvl">
          <ac:chgData name="Nobuyuki Akama" userId="8856744b-6004-4203-9ce1-535db5240f74" providerId="ADAL" clId="{8ABFF99D-9605-4BCE-92B0-6F6122110AD0}" dt="2020-12-17T02:10:20.629" v="5179" actId="1076"/>
          <ac:spMkLst>
            <pc:docMk/>
            <pc:sldMk cId="3474196660" sldId="1691"/>
            <ac:spMk id="95" creationId="{A77A11A4-C5E0-4178-8DE4-C90884D5D275}"/>
          </ac:spMkLst>
        </pc:spChg>
        <pc:spChg chg="add mod">
          <ac:chgData name="Nobuyuki Akama" userId="8856744b-6004-4203-9ce1-535db5240f74" providerId="ADAL" clId="{8ABFF99D-9605-4BCE-92B0-6F6122110AD0}" dt="2020-12-17T02:41:18.475" v="5930" actId="1076"/>
          <ac:spMkLst>
            <pc:docMk/>
            <pc:sldMk cId="3474196660" sldId="1691"/>
            <ac:spMk id="117" creationId="{B7BB9F57-7F69-4BA9-BE7F-AD09B7F7D265}"/>
          </ac:spMkLst>
        </pc:spChg>
        <pc:spChg chg="mod topLvl">
          <ac:chgData name="Nobuyuki Akama" userId="8856744b-6004-4203-9ce1-535db5240f74" providerId="ADAL" clId="{8ABFF99D-9605-4BCE-92B0-6F6122110AD0}" dt="2020-12-17T01:42:48.369" v="4579" actId="165"/>
          <ac:spMkLst>
            <pc:docMk/>
            <pc:sldMk cId="3474196660" sldId="1691"/>
            <ac:spMk id="123" creationId="{034CA85C-F83A-466C-BE40-7EA5EA0178B9}"/>
          </ac:spMkLst>
        </pc:spChg>
        <pc:spChg chg="mod topLvl">
          <ac:chgData name="Nobuyuki Akama" userId="8856744b-6004-4203-9ce1-535db5240f74" providerId="ADAL" clId="{8ABFF99D-9605-4BCE-92B0-6F6122110AD0}" dt="2020-12-17T01:42:48.369" v="4579" actId="165"/>
          <ac:spMkLst>
            <pc:docMk/>
            <pc:sldMk cId="3474196660" sldId="1691"/>
            <ac:spMk id="124" creationId="{35C958AB-0DB5-4C13-BE17-8BC4858BB1B3}"/>
          </ac:spMkLst>
        </pc:spChg>
        <pc:spChg chg="mod topLvl">
          <ac:chgData name="Nobuyuki Akama" userId="8856744b-6004-4203-9ce1-535db5240f74" providerId="ADAL" clId="{8ABFF99D-9605-4BCE-92B0-6F6122110AD0}" dt="2020-12-17T02:10:35.335" v="5181" actId="14100"/>
          <ac:spMkLst>
            <pc:docMk/>
            <pc:sldMk cId="3474196660" sldId="1691"/>
            <ac:spMk id="131" creationId="{291DF47D-9C63-4D0C-BC17-FA1E3D7639B5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133" creationId="{8B229B69-8ADE-4B82-824F-8165E5669650}"/>
          </ac:spMkLst>
        </pc:spChg>
        <pc:spChg chg="add del mod ord topLvl">
          <ac:chgData name="Nobuyuki Akama" userId="8856744b-6004-4203-9ce1-535db5240f74" providerId="ADAL" clId="{8ABFF99D-9605-4BCE-92B0-6F6122110AD0}" dt="2020-12-17T02:22:29.599" v="5370" actId="14100"/>
          <ac:spMkLst>
            <pc:docMk/>
            <pc:sldMk cId="3474196660" sldId="1691"/>
            <ac:spMk id="134" creationId="{CB444251-3B09-40C6-96F6-43ED78EE4901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135" creationId="{31B203D1-7A30-4BFC-A204-2B466432AEEA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148" creationId="{A2B5B6C3-6122-4A35-9626-0DBABFDD4086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151" creationId="{D2D46CCF-337E-4045-8010-2975754B86B1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152" creationId="{D0CA420B-5F5A-4DA2-8F26-AA83942DAEE5}"/>
          </ac:spMkLst>
        </pc:spChg>
        <pc:spChg chg="mod topLvl">
          <ac:chgData name="Nobuyuki Akama" userId="8856744b-6004-4203-9ce1-535db5240f74" providerId="ADAL" clId="{8ABFF99D-9605-4BCE-92B0-6F6122110AD0}" dt="2020-12-17T01:42:48.369" v="4579" actId="165"/>
          <ac:spMkLst>
            <pc:docMk/>
            <pc:sldMk cId="3474196660" sldId="1691"/>
            <ac:spMk id="159" creationId="{1399F52E-6E49-4092-ADB2-CD62316F5B98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163" creationId="{C17BFEBB-DC47-4565-B18E-0EA00CF1E478}"/>
          </ac:spMkLst>
        </pc:spChg>
        <pc:spChg chg="mod topLvl">
          <ac:chgData name="Nobuyuki Akama" userId="8856744b-6004-4203-9ce1-535db5240f74" providerId="ADAL" clId="{8ABFF99D-9605-4BCE-92B0-6F6122110AD0}" dt="2020-12-17T02:10:20.629" v="5179" actId="1076"/>
          <ac:spMkLst>
            <pc:docMk/>
            <pc:sldMk cId="3474196660" sldId="1691"/>
            <ac:spMk id="164" creationId="{4F70E909-9DD7-4501-861F-D1C0FC3AC271}"/>
          </ac:spMkLst>
        </pc:spChg>
        <pc:spChg chg="mod topLvl">
          <ac:chgData name="Nobuyuki Akama" userId="8856744b-6004-4203-9ce1-535db5240f74" providerId="ADAL" clId="{8ABFF99D-9605-4BCE-92B0-6F6122110AD0}" dt="2020-12-17T02:24:51.059" v="5431" actId="1076"/>
          <ac:spMkLst>
            <pc:docMk/>
            <pc:sldMk cId="3474196660" sldId="1691"/>
            <ac:spMk id="165" creationId="{48CC7788-7474-4DFF-A2BB-AAB2FA01A061}"/>
          </ac:spMkLst>
        </pc:spChg>
        <pc:spChg chg="add del mod ord">
          <ac:chgData name="Nobuyuki Akama" userId="8856744b-6004-4203-9ce1-535db5240f74" providerId="ADAL" clId="{8ABFF99D-9605-4BCE-92B0-6F6122110AD0}" dt="2020-12-17T02:06:46.943" v="5106" actId="478"/>
          <ac:spMkLst>
            <pc:docMk/>
            <pc:sldMk cId="3474196660" sldId="1691"/>
            <ac:spMk id="170" creationId="{BF04B80E-1046-477F-8E15-724AB06DE7E2}"/>
          </ac:spMkLst>
        </pc:spChg>
        <pc:spChg chg="add mod">
          <ac:chgData name="Nobuyuki Akama" userId="8856744b-6004-4203-9ce1-535db5240f74" providerId="ADAL" clId="{8ABFF99D-9605-4BCE-92B0-6F6122110AD0}" dt="2020-12-17T02:23:33.113" v="5420" actId="1076"/>
          <ac:spMkLst>
            <pc:docMk/>
            <pc:sldMk cId="3474196660" sldId="1691"/>
            <ac:spMk id="174" creationId="{6DA36DDE-B777-4228-8638-F8DEA21D4DD4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177" creationId="{CCC790F5-C9F2-48F9-AD1B-405E3C843504}"/>
          </ac:spMkLst>
        </pc:spChg>
        <pc:spChg chg="mod topLvl">
          <ac:chgData name="Nobuyuki Akama" userId="8856744b-6004-4203-9ce1-535db5240f74" providerId="ADAL" clId="{8ABFF99D-9605-4BCE-92B0-6F6122110AD0}" dt="2020-12-17T01:42:48.369" v="4579" actId="165"/>
          <ac:spMkLst>
            <pc:docMk/>
            <pc:sldMk cId="3474196660" sldId="1691"/>
            <ac:spMk id="180" creationId="{EF371611-D732-4A6B-882A-BF2734A21246}"/>
          </ac:spMkLst>
        </pc:spChg>
        <pc:spChg chg="mod topLvl">
          <ac:chgData name="Nobuyuki Akama" userId="8856744b-6004-4203-9ce1-535db5240f74" providerId="ADAL" clId="{8ABFF99D-9605-4BCE-92B0-6F6122110AD0}" dt="2020-12-17T02:10:03.782" v="5174" actId="1076"/>
          <ac:spMkLst>
            <pc:docMk/>
            <pc:sldMk cId="3474196660" sldId="1691"/>
            <ac:spMk id="181" creationId="{2153DD45-8798-474A-A6D3-4E43ECD510D6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185" creationId="{66EF2576-4E87-4C43-8B30-FF7FAA749B12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186" creationId="{F785FACC-3A83-402F-84AB-27FCD1AB2C46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187" creationId="{B4C9363D-1156-49B0-98DB-4D5741E750E2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192" creationId="{C3DAF69E-7E96-4952-AE26-782968E6381F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193" creationId="{D61D30B8-7236-47B2-BD7C-CB62ACE89BBE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194" creationId="{A2017E0C-0C10-4C9D-8295-12EA99063367}"/>
          </ac:spMkLst>
        </pc:spChg>
        <pc:spChg chg="add mod">
          <ac:chgData name="Nobuyuki Akama" userId="8856744b-6004-4203-9ce1-535db5240f74" providerId="ADAL" clId="{8ABFF99D-9605-4BCE-92B0-6F6122110AD0}" dt="2020-12-17T02:24:47.874" v="5430" actId="1076"/>
          <ac:spMkLst>
            <pc:docMk/>
            <pc:sldMk cId="3474196660" sldId="1691"/>
            <ac:spMk id="195" creationId="{6C71CF9E-E618-4AA9-A694-98990D718B4C}"/>
          </ac:spMkLst>
        </pc:spChg>
        <pc:spChg chg="mod topLvl">
          <ac:chgData name="Nobuyuki Akama" userId="8856744b-6004-4203-9ce1-535db5240f74" providerId="ADAL" clId="{8ABFF99D-9605-4BCE-92B0-6F6122110AD0}" dt="2020-12-17T02:10:20.629" v="5179" actId="1076"/>
          <ac:spMkLst>
            <pc:docMk/>
            <pc:sldMk cId="3474196660" sldId="1691"/>
            <ac:spMk id="197" creationId="{72A5395D-BB21-429E-A619-D398FB780D3F}"/>
          </ac:spMkLst>
        </pc:spChg>
        <pc:spChg chg="mod topLvl">
          <ac:chgData name="Nobuyuki Akama" userId="8856744b-6004-4203-9ce1-535db5240f74" providerId="ADAL" clId="{8ABFF99D-9605-4BCE-92B0-6F6122110AD0}" dt="2020-12-17T02:24:27.603" v="5427" actId="14100"/>
          <ac:spMkLst>
            <pc:docMk/>
            <pc:sldMk cId="3474196660" sldId="1691"/>
            <ac:spMk id="198" creationId="{BF60AA02-B8D0-4614-8C0C-43243D472CC0}"/>
          </ac:spMkLst>
        </pc:spChg>
        <pc:spChg chg="mod topLvl">
          <ac:chgData name="Nobuyuki Akama" userId="8856744b-6004-4203-9ce1-535db5240f74" providerId="ADAL" clId="{8ABFF99D-9605-4BCE-92B0-6F6122110AD0}" dt="2020-12-17T02:24:31.602" v="5429" actId="14100"/>
          <ac:spMkLst>
            <pc:docMk/>
            <pc:sldMk cId="3474196660" sldId="1691"/>
            <ac:spMk id="199" creationId="{9C7D6C1E-57C6-4CA0-AABF-8540BFF71399}"/>
          </ac:spMkLst>
        </pc:spChg>
        <pc:spChg chg="mod topLvl">
          <ac:chgData name="Nobuyuki Akama" userId="8856744b-6004-4203-9ce1-535db5240f74" providerId="ADAL" clId="{8ABFF99D-9605-4BCE-92B0-6F6122110AD0}" dt="2020-12-17T02:49:05.524" v="6146" actId="14100"/>
          <ac:spMkLst>
            <pc:docMk/>
            <pc:sldMk cId="3474196660" sldId="1691"/>
            <ac:spMk id="201" creationId="{22470B07-A4B9-4FA8-A264-02043253607F}"/>
          </ac:spMkLst>
        </pc:spChg>
        <pc:spChg chg="del mod topLvl">
          <ac:chgData name="Nobuyuki Akama" userId="8856744b-6004-4203-9ce1-535db5240f74" providerId="ADAL" clId="{8ABFF99D-9605-4BCE-92B0-6F6122110AD0}" dt="2020-12-17T01:55:33.179" v="4980" actId="21"/>
          <ac:spMkLst>
            <pc:docMk/>
            <pc:sldMk cId="3474196660" sldId="1691"/>
            <ac:spMk id="203" creationId="{3F0B412A-B0D8-4A49-A9FA-8FC0B9D8ECF7}"/>
          </ac:spMkLst>
        </pc:spChg>
        <pc:spChg chg="mod ord topLvl">
          <ac:chgData name="Nobuyuki Akama" userId="8856744b-6004-4203-9ce1-535db5240f74" providerId="ADAL" clId="{8ABFF99D-9605-4BCE-92B0-6F6122110AD0}" dt="2020-12-17T02:22:24.095" v="5369" actId="14100"/>
          <ac:spMkLst>
            <pc:docMk/>
            <pc:sldMk cId="3474196660" sldId="1691"/>
            <ac:spMk id="205" creationId="{7ACCCE44-1970-47C6-8B81-ABDA06C19A5F}"/>
          </ac:spMkLst>
        </pc:spChg>
        <pc:spChg chg="mod topLvl">
          <ac:chgData name="Nobuyuki Akama" userId="8856744b-6004-4203-9ce1-535db5240f74" providerId="ADAL" clId="{8ABFF99D-9605-4BCE-92B0-6F6122110AD0}" dt="2020-12-17T02:33:02.557" v="5623" actId="1076"/>
          <ac:spMkLst>
            <pc:docMk/>
            <pc:sldMk cId="3474196660" sldId="1691"/>
            <ac:spMk id="207" creationId="{96EF19EC-73CC-4E6F-86BC-D0F86E3C7909}"/>
          </ac:spMkLst>
        </pc:spChg>
        <pc:spChg chg="add mod ord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212" creationId="{D0873E60-9706-41AB-B0DC-8F2DBD898C6F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213" creationId="{AE84246D-3164-4EAD-88E1-B7B8B6C8B4BA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229" creationId="{DD83B798-E130-4284-A9C3-0F804F410966}"/>
          </ac:spMkLst>
        </pc:spChg>
        <pc:spChg chg="mod topLvl">
          <ac:chgData name="Nobuyuki Akama" userId="8856744b-6004-4203-9ce1-535db5240f74" providerId="ADAL" clId="{8ABFF99D-9605-4BCE-92B0-6F6122110AD0}" dt="2020-12-17T02:50:24.787" v="6287" actId="14100"/>
          <ac:spMkLst>
            <pc:docMk/>
            <pc:sldMk cId="3474196660" sldId="1691"/>
            <ac:spMk id="235" creationId="{8C6BAB60-322F-40BB-ABB9-BDD9E8410799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238" creationId="{58ECF277-5518-4730-B892-767C09A07029}"/>
          </ac:spMkLst>
        </pc:spChg>
        <pc:spChg chg="mod topLvl">
          <ac:chgData name="Nobuyuki Akama" userId="8856744b-6004-4203-9ce1-535db5240f74" providerId="ADAL" clId="{8ABFF99D-9605-4BCE-92B0-6F6122110AD0}" dt="2020-12-17T02:31:32.698" v="5573" actId="1076"/>
          <ac:spMkLst>
            <pc:docMk/>
            <pc:sldMk cId="3474196660" sldId="1691"/>
            <ac:spMk id="241" creationId="{AABDFFC8-897A-4B8A-951D-D7FB48343EF3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242" creationId="{5589388D-7FB9-482E-BCD4-B7195F144208}"/>
          </ac:spMkLst>
        </pc:spChg>
        <pc:spChg chg="del mod topLvl">
          <ac:chgData name="Nobuyuki Akama" userId="8856744b-6004-4203-9ce1-535db5240f74" providerId="ADAL" clId="{8ABFF99D-9605-4BCE-92B0-6F6122110AD0}" dt="2020-12-17T01:55:31.146" v="4979" actId="478"/>
          <ac:spMkLst>
            <pc:docMk/>
            <pc:sldMk cId="3474196660" sldId="1691"/>
            <ac:spMk id="243" creationId="{32521A7B-EDEC-4C37-BD6A-CB9BCCE49CA1}"/>
          </ac:spMkLst>
        </pc:spChg>
        <pc:spChg chg="mod topLvl">
          <ac:chgData name="Nobuyuki Akama" userId="8856744b-6004-4203-9ce1-535db5240f74" providerId="ADAL" clId="{8ABFF99D-9605-4BCE-92B0-6F6122110AD0}" dt="2020-12-17T02:10:20.629" v="5179" actId="1076"/>
          <ac:spMkLst>
            <pc:docMk/>
            <pc:sldMk cId="3474196660" sldId="1691"/>
            <ac:spMk id="245" creationId="{34C7D2F8-EB61-4E29-8E87-C25AE28B314A}"/>
          </ac:spMkLst>
        </pc:spChg>
        <pc:spChg chg="mod topLvl">
          <ac:chgData name="Nobuyuki Akama" userId="8856744b-6004-4203-9ce1-535db5240f74" providerId="ADAL" clId="{8ABFF99D-9605-4BCE-92B0-6F6122110AD0}" dt="2020-12-17T02:10:23.750" v="5180" actId="14100"/>
          <ac:spMkLst>
            <pc:docMk/>
            <pc:sldMk cId="3474196660" sldId="1691"/>
            <ac:spMk id="263" creationId="{199853E1-1708-4892-B200-9E4CB60E14E0}"/>
          </ac:spMkLst>
        </pc:spChg>
        <pc:spChg chg="mod topLvl">
          <ac:chgData name="Nobuyuki Akama" userId="8856744b-6004-4203-9ce1-535db5240f74" providerId="ADAL" clId="{8ABFF99D-9605-4BCE-92B0-6F6122110AD0}" dt="2020-12-17T02:10:03.782" v="5174" actId="1076"/>
          <ac:spMkLst>
            <pc:docMk/>
            <pc:sldMk cId="3474196660" sldId="1691"/>
            <ac:spMk id="269" creationId="{B3AD0869-DF37-490A-B942-4B470B2C0D29}"/>
          </ac:spMkLst>
        </pc:spChg>
        <pc:spChg chg="del mod topLvl">
          <ac:chgData name="Nobuyuki Akama" userId="8856744b-6004-4203-9ce1-535db5240f74" providerId="ADAL" clId="{8ABFF99D-9605-4BCE-92B0-6F6122110AD0}" dt="2020-12-17T02:09:16.405" v="5160" actId="21"/>
          <ac:spMkLst>
            <pc:docMk/>
            <pc:sldMk cId="3474196660" sldId="1691"/>
            <ac:spMk id="278" creationId="{F27628E4-4626-4A29-9FA6-3378A9940474}"/>
          </ac:spMkLst>
        </pc:spChg>
        <pc:spChg chg="mod topLvl">
          <ac:chgData name="Nobuyuki Akama" userId="8856744b-6004-4203-9ce1-535db5240f74" providerId="ADAL" clId="{8ABFF99D-9605-4BCE-92B0-6F6122110AD0}" dt="2020-12-17T02:13:45.574" v="5202" actId="14100"/>
          <ac:spMkLst>
            <pc:docMk/>
            <pc:sldMk cId="3474196660" sldId="1691"/>
            <ac:spMk id="279" creationId="{88BBB5F4-6F54-49C7-A474-A1764D89F98A}"/>
          </ac:spMkLst>
        </pc:spChg>
        <pc:spChg chg="mod">
          <ac:chgData name="Nobuyuki Akama" userId="8856744b-6004-4203-9ce1-535db5240f74" providerId="ADAL" clId="{8ABFF99D-9605-4BCE-92B0-6F6122110AD0}" dt="2020-12-17T02:23:33.113" v="5420" actId="1076"/>
          <ac:spMkLst>
            <pc:docMk/>
            <pc:sldMk cId="3474196660" sldId="1691"/>
            <ac:spMk id="282" creationId="{102299B7-E2E5-4257-AC86-A019C7A779FE}"/>
          </ac:spMkLst>
        </pc:spChg>
        <pc:spChg chg="del mod topLvl">
          <ac:chgData name="Nobuyuki Akama" userId="8856744b-6004-4203-9ce1-535db5240f74" providerId="ADAL" clId="{8ABFF99D-9605-4BCE-92B0-6F6122110AD0}" dt="2020-12-17T02:42:28.689" v="5933" actId="21"/>
          <ac:spMkLst>
            <pc:docMk/>
            <pc:sldMk cId="3474196660" sldId="1691"/>
            <ac:spMk id="285" creationId="{38BE6DE6-6239-4ECC-92D1-11F19214A05C}"/>
          </ac:spMkLst>
        </pc:spChg>
        <pc:spChg chg="mod">
          <ac:chgData name="Nobuyuki Akama" userId="8856744b-6004-4203-9ce1-535db5240f74" providerId="ADAL" clId="{8ABFF99D-9605-4BCE-92B0-6F6122110AD0}" dt="2020-12-17T02:23:33.113" v="5420" actId="1076"/>
          <ac:spMkLst>
            <pc:docMk/>
            <pc:sldMk cId="3474196660" sldId="1691"/>
            <ac:spMk id="286" creationId="{65E3D143-DA2F-4271-89BE-34C5D9779F95}"/>
          </ac:spMkLst>
        </pc:spChg>
        <pc:spChg chg="mod topLvl">
          <ac:chgData name="Nobuyuki Akama" userId="8856744b-6004-4203-9ce1-535db5240f74" providerId="ADAL" clId="{8ABFF99D-9605-4BCE-92B0-6F6122110AD0}" dt="2020-12-17T02:38:43.366" v="5735" actId="14100"/>
          <ac:spMkLst>
            <pc:docMk/>
            <pc:sldMk cId="3474196660" sldId="1691"/>
            <ac:spMk id="287" creationId="{2E7BA3A8-5501-40CC-B125-AA8167174B8F}"/>
          </ac:spMkLst>
        </pc:spChg>
        <pc:spChg chg="del mod topLvl">
          <ac:chgData name="Nobuyuki Akama" userId="8856744b-6004-4203-9ce1-535db5240f74" providerId="ADAL" clId="{8ABFF99D-9605-4BCE-92B0-6F6122110AD0}" dt="2020-12-17T02:42:28.689" v="5933" actId="21"/>
          <ac:spMkLst>
            <pc:docMk/>
            <pc:sldMk cId="3474196660" sldId="1691"/>
            <ac:spMk id="289" creationId="{915A6262-4626-4716-89DB-C2A6373D57CD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291" creationId="{2EE306ED-0780-46E4-B546-53DB7F0E31DB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292" creationId="{C33D7322-1857-4E3B-9A6A-A73F3FF0E0EC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293" creationId="{EEDFD3C5-7F7A-4C23-9D94-59AA14F01767}"/>
          </ac:spMkLst>
        </pc:spChg>
        <pc:spChg chg="mod topLvl">
          <ac:chgData name="Nobuyuki Akama" userId="8856744b-6004-4203-9ce1-535db5240f74" providerId="ADAL" clId="{8ABFF99D-9605-4BCE-92B0-6F6122110AD0}" dt="2020-12-17T02:12:26.122" v="5189" actId="1076"/>
          <ac:spMkLst>
            <pc:docMk/>
            <pc:sldMk cId="3474196660" sldId="1691"/>
            <ac:spMk id="294" creationId="{1B704CB4-7F66-464E-956E-B457E527BE9B}"/>
          </ac:spMkLst>
        </pc:spChg>
        <pc:spChg chg="mod topLvl">
          <ac:chgData name="Nobuyuki Akama" userId="8856744b-6004-4203-9ce1-535db5240f74" providerId="ADAL" clId="{8ABFF99D-9605-4BCE-92B0-6F6122110AD0}" dt="2020-12-17T02:12:29.242" v="5190" actId="1076"/>
          <ac:spMkLst>
            <pc:docMk/>
            <pc:sldMk cId="3474196660" sldId="1691"/>
            <ac:spMk id="295" creationId="{07D1D286-2E3C-4970-8002-2962E33328C4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296" creationId="{D21C1496-9414-4BAE-8B60-2447F3EA1C2F}"/>
          </ac:spMkLst>
        </pc:spChg>
        <pc:spChg chg="del mod topLvl">
          <ac:chgData name="Nobuyuki Akama" userId="8856744b-6004-4203-9ce1-535db5240f74" providerId="ADAL" clId="{8ABFF99D-9605-4BCE-92B0-6F6122110AD0}" dt="2020-12-17T02:09:33.046" v="5165" actId="478"/>
          <ac:spMkLst>
            <pc:docMk/>
            <pc:sldMk cId="3474196660" sldId="1691"/>
            <ac:spMk id="297" creationId="{10A08C86-2A45-4AC6-BD46-A37813D865AC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298" creationId="{9266ED67-FD72-48EA-A560-E565F30AF468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299" creationId="{5DFBADC2-C016-4C7B-B89C-67B7AFC9A845}"/>
          </ac:spMkLst>
        </pc:spChg>
        <pc:spChg chg="add del mod">
          <ac:chgData name="Nobuyuki Akama" userId="8856744b-6004-4203-9ce1-535db5240f74" providerId="ADAL" clId="{8ABFF99D-9605-4BCE-92B0-6F6122110AD0}" dt="2020-12-17T02:21:52.415" v="5299" actId="478"/>
          <ac:spMkLst>
            <pc:docMk/>
            <pc:sldMk cId="3474196660" sldId="1691"/>
            <ac:spMk id="311" creationId="{B1675093-0CFD-4E4D-8896-34325C1262C3}"/>
          </ac:spMkLst>
        </pc:spChg>
        <pc:spChg chg="add del mod">
          <ac:chgData name="Nobuyuki Akama" userId="8856744b-6004-4203-9ce1-535db5240f74" providerId="ADAL" clId="{8ABFF99D-9605-4BCE-92B0-6F6122110AD0}" dt="2020-12-17T02:21:50.527" v="5298" actId="478"/>
          <ac:spMkLst>
            <pc:docMk/>
            <pc:sldMk cId="3474196660" sldId="1691"/>
            <ac:spMk id="313" creationId="{F26B713C-A004-407A-8042-CB8D9A2D5864}"/>
          </ac:spMkLst>
        </pc:spChg>
        <pc:spChg chg="add mod">
          <ac:chgData name="Nobuyuki Akama" userId="8856744b-6004-4203-9ce1-535db5240f74" providerId="ADAL" clId="{8ABFF99D-9605-4BCE-92B0-6F6122110AD0}" dt="2020-12-17T02:23:00.608" v="5416" actId="14100"/>
          <ac:spMkLst>
            <pc:docMk/>
            <pc:sldMk cId="3474196660" sldId="1691"/>
            <ac:spMk id="314" creationId="{C714D945-4389-4E05-A130-D7709502A872}"/>
          </ac:spMkLst>
        </pc:spChg>
        <pc:spChg chg="add mod">
          <ac:chgData name="Nobuyuki Akama" userId="8856744b-6004-4203-9ce1-535db5240f74" providerId="ADAL" clId="{8ABFF99D-9605-4BCE-92B0-6F6122110AD0}" dt="2020-12-17T02:23:03.179" v="5417" actId="571"/>
          <ac:spMkLst>
            <pc:docMk/>
            <pc:sldMk cId="3474196660" sldId="1691"/>
            <ac:spMk id="315" creationId="{454CE94F-39D6-42B2-94AC-330092A808E0}"/>
          </ac:spMkLst>
        </pc:spChg>
        <pc:spChg chg="add del mod">
          <ac:chgData name="Nobuyuki Akama" userId="8856744b-6004-4203-9ce1-535db5240f74" providerId="ADAL" clId="{8ABFF99D-9605-4BCE-92B0-6F6122110AD0}" dt="2020-12-17T02:23:16.001" v="5419" actId="478"/>
          <ac:spMkLst>
            <pc:docMk/>
            <pc:sldMk cId="3474196660" sldId="1691"/>
            <ac:spMk id="316" creationId="{BDCE1A02-BE27-4A18-B7DA-FFDCD8DAF015}"/>
          </ac:spMkLst>
        </pc:spChg>
        <pc:spChg chg="mod topLvl">
          <ac:chgData name="Nobuyuki Akama" userId="8856744b-6004-4203-9ce1-535db5240f74" providerId="ADAL" clId="{8ABFF99D-9605-4BCE-92B0-6F6122110AD0}" dt="2020-12-17T02:35:22.875" v="5670" actId="1076"/>
          <ac:spMkLst>
            <pc:docMk/>
            <pc:sldMk cId="3474196660" sldId="1691"/>
            <ac:spMk id="319" creationId="{79B6A147-F4EF-4F78-A6FE-FD58F26F20FB}"/>
          </ac:spMkLst>
        </pc:spChg>
        <pc:spChg chg="mod topLvl">
          <ac:chgData name="Nobuyuki Akama" userId="8856744b-6004-4203-9ce1-535db5240f74" providerId="ADAL" clId="{8ABFF99D-9605-4BCE-92B0-6F6122110AD0}" dt="2020-12-17T02:35:22.875" v="5670" actId="1076"/>
          <ac:spMkLst>
            <pc:docMk/>
            <pc:sldMk cId="3474196660" sldId="1691"/>
            <ac:spMk id="320" creationId="{5F4AA4AD-DE3C-4B1A-AA54-3DC787762EE4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322" creationId="{DA6242A0-F860-4CED-8389-7D46B0C5C262}"/>
          </ac:spMkLst>
        </pc:spChg>
        <pc:spChg chg="del mod topLvl">
          <ac:chgData name="Nobuyuki Akama" userId="8856744b-6004-4203-9ce1-535db5240f74" providerId="ADAL" clId="{8ABFF99D-9605-4BCE-92B0-6F6122110AD0}" dt="2020-12-17T01:56:40.261" v="5013" actId="478"/>
          <ac:spMkLst>
            <pc:docMk/>
            <pc:sldMk cId="3474196660" sldId="1691"/>
            <ac:spMk id="324" creationId="{9742A0EA-6395-4598-9A7C-478DC2C87482}"/>
          </ac:spMkLst>
        </pc:spChg>
        <pc:spChg chg="del mod topLvl">
          <ac:chgData name="Nobuyuki Akama" userId="8856744b-6004-4203-9ce1-535db5240f74" providerId="ADAL" clId="{8ABFF99D-9605-4BCE-92B0-6F6122110AD0}" dt="2020-12-17T02:35:40.014" v="5683" actId="478"/>
          <ac:spMkLst>
            <pc:docMk/>
            <pc:sldMk cId="3474196660" sldId="1691"/>
            <ac:spMk id="325" creationId="{078C622F-5D93-44B7-8834-B7374601CB1C}"/>
          </ac:spMkLst>
        </pc:spChg>
        <pc:spChg chg="mod topLvl">
          <ac:chgData name="Nobuyuki Akama" userId="8856744b-6004-4203-9ce1-535db5240f74" providerId="ADAL" clId="{8ABFF99D-9605-4BCE-92B0-6F6122110AD0}" dt="2020-12-17T02:10:00.496" v="5173" actId="1076"/>
          <ac:spMkLst>
            <pc:docMk/>
            <pc:sldMk cId="3474196660" sldId="1691"/>
            <ac:spMk id="328" creationId="{0B583C16-674F-44F7-A366-4D1FACA58745}"/>
          </ac:spMkLst>
        </pc:spChg>
        <pc:spChg chg="add mod ord">
          <ac:chgData name="Nobuyuki Akama" userId="8856744b-6004-4203-9ce1-535db5240f74" providerId="ADAL" clId="{8ABFF99D-9605-4BCE-92B0-6F6122110AD0}" dt="2020-12-17T02:50:28.864" v="6288" actId="1076"/>
          <ac:spMkLst>
            <pc:docMk/>
            <pc:sldMk cId="3474196660" sldId="1691"/>
            <ac:spMk id="331" creationId="{278EEE20-AD9B-43DF-AFC0-E4AEE02C169B}"/>
          </ac:spMkLst>
        </pc:spChg>
        <pc:spChg chg="add mod">
          <ac:chgData name="Nobuyuki Akama" userId="8856744b-6004-4203-9ce1-535db5240f74" providerId="ADAL" clId="{8ABFF99D-9605-4BCE-92B0-6F6122110AD0}" dt="2020-12-17T02:50:40.462" v="6292" actId="1076"/>
          <ac:spMkLst>
            <pc:docMk/>
            <pc:sldMk cId="3474196660" sldId="1691"/>
            <ac:spMk id="336" creationId="{32F05DDB-EA86-409B-AD56-3A260459A048}"/>
          </ac:spMkLst>
        </pc:spChg>
        <pc:spChg chg="mod topLvl">
          <ac:chgData name="Nobuyuki Akama" userId="8856744b-6004-4203-9ce1-535db5240f74" providerId="ADAL" clId="{8ABFF99D-9605-4BCE-92B0-6F6122110AD0}" dt="2020-12-17T02:32:41.944" v="5620" actId="1076"/>
          <ac:spMkLst>
            <pc:docMk/>
            <pc:sldMk cId="3474196660" sldId="1691"/>
            <ac:spMk id="339" creationId="{18CBB272-B2A7-41C5-9F31-511EF07CBA60}"/>
          </ac:spMkLst>
        </pc:spChg>
        <pc:spChg chg="add mod">
          <ac:chgData name="Nobuyuki Akama" userId="8856744b-6004-4203-9ce1-535db5240f74" providerId="ADAL" clId="{8ABFF99D-9605-4BCE-92B0-6F6122110AD0}" dt="2020-12-17T02:34:10.415" v="5669" actId="14100"/>
          <ac:spMkLst>
            <pc:docMk/>
            <pc:sldMk cId="3474196660" sldId="1691"/>
            <ac:spMk id="344" creationId="{D2C76F10-12DE-4241-A545-5B522AEEA1E1}"/>
          </ac:spMkLst>
        </pc:spChg>
        <pc:spChg chg="add mod">
          <ac:chgData name="Nobuyuki Akama" userId="8856744b-6004-4203-9ce1-535db5240f74" providerId="ADAL" clId="{8ABFF99D-9605-4BCE-92B0-6F6122110AD0}" dt="2020-12-17T02:35:33.620" v="5681" actId="1076"/>
          <ac:spMkLst>
            <pc:docMk/>
            <pc:sldMk cId="3474196660" sldId="1691"/>
            <ac:spMk id="345" creationId="{E0AC4E62-8F75-42EE-925A-8187807B3A48}"/>
          </ac:spMkLst>
        </pc:spChg>
        <pc:spChg chg="add mod">
          <ac:chgData name="Nobuyuki Akama" userId="8856744b-6004-4203-9ce1-535db5240f74" providerId="ADAL" clId="{8ABFF99D-9605-4BCE-92B0-6F6122110AD0}" dt="2020-12-17T02:35:48.618" v="5700" actId="1076"/>
          <ac:spMkLst>
            <pc:docMk/>
            <pc:sldMk cId="3474196660" sldId="1691"/>
            <ac:spMk id="346" creationId="{AD8AA710-7C20-4FCE-A459-8626469970E2}"/>
          </ac:spMkLst>
        </pc:spChg>
        <pc:spChg chg="add mod">
          <ac:chgData name="Nobuyuki Akama" userId="8856744b-6004-4203-9ce1-535db5240f74" providerId="ADAL" clId="{8ABFF99D-9605-4BCE-92B0-6F6122110AD0}" dt="2020-12-17T02:50:12.884" v="6284" actId="14100"/>
          <ac:spMkLst>
            <pc:docMk/>
            <pc:sldMk cId="3474196660" sldId="1691"/>
            <ac:spMk id="347" creationId="{935E0379-81E7-4BBB-8A3B-D92D3C607C7A}"/>
          </ac:spMkLst>
        </pc:spChg>
        <pc:spChg chg="add">
          <ac:chgData name="Nobuyuki Akama" userId="8856744b-6004-4203-9ce1-535db5240f74" providerId="ADAL" clId="{8ABFF99D-9605-4BCE-92B0-6F6122110AD0}" dt="2020-12-17T02:42:28.734" v="5934" actId="22"/>
          <ac:spMkLst>
            <pc:docMk/>
            <pc:sldMk cId="3474196660" sldId="1691"/>
            <ac:spMk id="349" creationId="{AAF87162-A871-4992-9FD0-A89CD4C4ECA8}"/>
          </ac:spMkLst>
        </pc:spChg>
        <pc:spChg chg="add">
          <ac:chgData name="Nobuyuki Akama" userId="8856744b-6004-4203-9ce1-535db5240f74" providerId="ADAL" clId="{8ABFF99D-9605-4BCE-92B0-6F6122110AD0}" dt="2020-12-17T02:42:28.734" v="5934" actId="22"/>
          <ac:spMkLst>
            <pc:docMk/>
            <pc:sldMk cId="3474196660" sldId="1691"/>
            <ac:spMk id="351" creationId="{720432A1-E25D-44FE-A1FB-8E39FB8E54B7}"/>
          </ac:spMkLst>
        </pc:spChg>
        <pc:spChg chg="add mod">
          <ac:chgData name="Nobuyuki Akama" userId="8856744b-6004-4203-9ce1-535db5240f74" providerId="ADAL" clId="{8ABFF99D-9605-4BCE-92B0-6F6122110AD0}" dt="2020-12-17T02:43:49.577" v="6106" actId="1076"/>
          <ac:spMkLst>
            <pc:docMk/>
            <pc:sldMk cId="3474196660" sldId="1691"/>
            <ac:spMk id="352" creationId="{63693BB0-0085-4FB6-95C4-C98E0BAC2259}"/>
          </ac:spMkLst>
        </pc:spChg>
        <pc:spChg chg="add mod">
          <ac:chgData name="Nobuyuki Akama" userId="8856744b-6004-4203-9ce1-535db5240f74" providerId="ADAL" clId="{8ABFF99D-9605-4BCE-92B0-6F6122110AD0}" dt="2020-12-17T02:43:59.968" v="6109" actId="14100"/>
          <ac:spMkLst>
            <pc:docMk/>
            <pc:sldMk cId="3474196660" sldId="1691"/>
            <ac:spMk id="353" creationId="{59581352-4637-4C69-899F-F891206975CA}"/>
          </ac:spMkLst>
        </pc:spChg>
        <pc:spChg chg="mod topLvl">
          <ac:chgData name="Nobuyuki Akama" userId="8856744b-6004-4203-9ce1-535db5240f74" providerId="ADAL" clId="{8ABFF99D-9605-4BCE-92B0-6F6122110AD0}" dt="2020-12-17T02:49:18.477" v="6150" actId="14100"/>
          <ac:spMkLst>
            <pc:docMk/>
            <pc:sldMk cId="3474196660" sldId="1691"/>
            <ac:spMk id="356" creationId="{584D92A2-FC3A-48DF-999F-7D8B56622A2C}"/>
          </ac:spMkLst>
        </pc:spChg>
        <pc:spChg chg="del mod topLvl">
          <ac:chgData name="Nobuyuki Akama" userId="8856744b-6004-4203-9ce1-535db5240f74" providerId="ADAL" clId="{8ABFF99D-9605-4BCE-92B0-6F6122110AD0}" dt="2020-12-17T02:44:16.909" v="6115" actId="21"/>
          <ac:spMkLst>
            <pc:docMk/>
            <pc:sldMk cId="3474196660" sldId="1691"/>
            <ac:spMk id="357" creationId="{D3926984-8B82-4D43-89F9-C496E6D0E320}"/>
          </ac:spMkLst>
        </pc:spChg>
        <pc:spChg chg="add mod">
          <ac:chgData name="Nobuyuki Akama" userId="8856744b-6004-4203-9ce1-535db5240f74" providerId="ADAL" clId="{8ABFF99D-9605-4BCE-92B0-6F6122110AD0}" dt="2020-12-17T02:49:44.943" v="6281"/>
          <ac:spMkLst>
            <pc:docMk/>
            <pc:sldMk cId="3474196660" sldId="1691"/>
            <ac:spMk id="358" creationId="{3D132FE5-4B01-403B-9FD2-C0FB93DF1D0B}"/>
          </ac:spMkLst>
        </pc:spChg>
        <pc:spChg chg="add del mod">
          <ac:chgData name="Nobuyuki Akama" userId="8856744b-6004-4203-9ce1-535db5240f74" providerId="ADAL" clId="{8ABFF99D-9605-4BCE-92B0-6F6122110AD0}" dt="2020-12-17T02:58:15.382" v="6397" actId="478"/>
          <ac:spMkLst>
            <pc:docMk/>
            <pc:sldMk cId="3474196660" sldId="1691"/>
            <ac:spMk id="361" creationId="{849950FD-B6CF-4519-83E6-4D0420895E1A}"/>
          </ac:spMkLst>
        </pc:spChg>
        <pc:spChg chg="add del">
          <ac:chgData name="Nobuyuki Akama" userId="8856744b-6004-4203-9ce1-535db5240f74" providerId="ADAL" clId="{8ABFF99D-9605-4BCE-92B0-6F6122110AD0}" dt="2020-12-17T02:58:17.546" v="6399" actId="22"/>
          <ac:spMkLst>
            <pc:docMk/>
            <pc:sldMk cId="3474196660" sldId="1691"/>
            <ac:spMk id="363" creationId="{47243059-9546-437F-A8B7-FD7EAC1F6480}"/>
          </ac:spMkLst>
        </pc:spChg>
        <pc:spChg chg="add mod">
          <ac:chgData name="Nobuyuki Akama" userId="8856744b-6004-4203-9ce1-535db5240f74" providerId="ADAL" clId="{8ABFF99D-9605-4BCE-92B0-6F6122110AD0}" dt="2020-12-17T02:58:35.302" v="6419" actId="1076"/>
          <ac:spMkLst>
            <pc:docMk/>
            <pc:sldMk cId="3474196660" sldId="1691"/>
            <ac:spMk id="364" creationId="{E3484C9E-AFA5-4DAC-A88C-7E1472392DCF}"/>
          </ac:spMkLst>
        </pc:spChg>
        <pc:spChg chg="add mod">
          <ac:chgData name="Nobuyuki Akama" userId="8856744b-6004-4203-9ce1-535db5240f74" providerId="ADAL" clId="{8ABFF99D-9605-4BCE-92B0-6F6122110AD0}" dt="2020-12-17T02:58:42.493" v="6422" actId="1076"/>
          <ac:spMkLst>
            <pc:docMk/>
            <pc:sldMk cId="3474196660" sldId="1691"/>
            <ac:spMk id="365" creationId="{5F68D56B-EBC2-4DDC-A930-BFA29937C679}"/>
          </ac:spMkLst>
        </pc:spChg>
        <pc:spChg chg="add mod">
          <ac:chgData name="Nobuyuki Akama" userId="8856744b-6004-4203-9ce1-535db5240f74" providerId="ADAL" clId="{8ABFF99D-9605-4BCE-92B0-6F6122110AD0}" dt="2020-12-17T02:58:50.741" v="6425" actId="1076"/>
          <ac:spMkLst>
            <pc:docMk/>
            <pc:sldMk cId="3474196660" sldId="1691"/>
            <ac:spMk id="366" creationId="{9C08E257-FBF4-44AA-B12D-514331B0DB07}"/>
          </ac:spMkLst>
        </pc:spChg>
        <pc:spChg chg="add mod">
          <ac:chgData name="Nobuyuki Akama" userId="8856744b-6004-4203-9ce1-535db5240f74" providerId="ADAL" clId="{8ABFF99D-9605-4BCE-92B0-6F6122110AD0}" dt="2020-12-17T03:00:33.746" v="6434" actId="1076"/>
          <ac:spMkLst>
            <pc:docMk/>
            <pc:sldMk cId="3474196660" sldId="1691"/>
            <ac:spMk id="367" creationId="{BCD12FA5-5D70-4176-A6E5-AF5116DE23A2}"/>
          </ac:spMkLst>
        </pc:spChg>
        <pc:grpChg chg="add del mod">
          <ac:chgData name="Nobuyuki Akama" userId="8856744b-6004-4203-9ce1-535db5240f74" providerId="ADAL" clId="{8ABFF99D-9605-4BCE-92B0-6F6122110AD0}" dt="2020-12-17T01:42:48.369" v="4579" actId="165"/>
          <ac:grpSpMkLst>
            <pc:docMk/>
            <pc:sldMk cId="3474196660" sldId="1691"/>
            <ac:grpSpMk id="2" creationId="{5D5C0AC4-7039-4312-ADC9-D92D296D87D1}"/>
          </ac:grpSpMkLst>
        </pc:grpChg>
        <pc:grpChg chg="del mod topLvl">
          <ac:chgData name="Nobuyuki Akama" userId="8856744b-6004-4203-9ce1-535db5240f74" providerId="ADAL" clId="{8ABFF99D-9605-4BCE-92B0-6F6122110AD0}" dt="2020-12-17T01:49:02.188" v="4652" actId="478"/>
          <ac:grpSpMkLst>
            <pc:docMk/>
            <pc:sldMk cId="3474196660" sldId="1691"/>
            <ac:grpSpMk id="94" creationId="{D20B764A-6220-451B-8B6C-002C685B8F31}"/>
          </ac:grpSpMkLst>
        </pc:grpChg>
        <pc:grpChg chg="add del mod">
          <ac:chgData name="Nobuyuki Akama" userId="8856744b-6004-4203-9ce1-535db5240f74" providerId="ADAL" clId="{8ABFF99D-9605-4BCE-92B0-6F6122110AD0}" dt="2020-12-17T02:15:41.825" v="5230" actId="165"/>
          <ac:grpSpMkLst>
            <pc:docMk/>
            <pc:sldMk cId="3474196660" sldId="1691"/>
            <ac:grpSpMk id="160" creationId="{C65CBA7B-74EB-4B81-8685-DC3130967DD7}"/>
          </ac:grpSpMkLst>
        </pc:grpChg>
        <pc:grpChg chg="add mod">
          <ac:chgData name="Nobuyuki Akama" userId="8856744b-6004-4203-9ce1-535db5240f74" providerId="ADAL" clId="{8ABFF99D-9605-4BCE-92B0-6F6122110AD0}" dt="2020-12-17T02:50:36.507" v="6290" actId="1076"/>
          <ac:grpSpMkLst>
            <pc:docMk/>
            <pc:sldMk cId="3474196660" sldId="1691"/>
            <ac:grpSpMk id="162" creationId="{725F4745-F7ED-45B6-A95A-7AB041FC32AA}"/>
          </ac:grpSpMkLst>
        </pc:grpChg>
        <pc:grpChg chg="add mod">
          <ac:chgData name="Nobuyuki Akama" userId="8856744b-6004-4203-9ce1-535db5240f74" providerId="ADAL" clId="{8ABFF99D-9605-4BCE-92B0-6F6122110AD0}" dt="2020-12-17T02:23:33.113" v="5420" actId="1076"/>
          <ac:grpSpMkLst>
            <pc:docMk/>
            <pc:sldMk cId="3474196660" sldId="1691"/>
            <ac:grpSpMk id="184" creationId="{474BDE5C-84FA-4C54-B321-1D235A5B82D2}"/>
          </ac:grpSpMkLst>
        </pc:grpChg>
        <pc:grpChg chg="add mod">
          <ac:chgData name="Nobuyuki Akama" userId="8856744b-6004-4203-9ce1-535db5240f74" providerId="ADAL" clId="{8ABFF99D-9605-4BCE-92B0-6F6122110AD0}" dt="2020-12-17T02:23:33.113" v="5420" actId="1076"/>
          <ac:grpSpMkLst>
            <pc:docMk/>
            <pc:sldMk cId="3474196660" sldId="1691"/>
            <ac:grpSpMk id="280" creationId="{77B71792-2542-4F6A-8F65-22DF4D64EFF6}"/>
          </ac:grpSpMkLst>
        </pc:grpChg>
        <pc:grpChg chg="add mod">
          <ac:chgData name="Nobuyuki Akama" userId="8856744b-6004-4203-9ce1-535db5240f74" providerId="ADAL" clId="{8ABFF99D-9605-4BCE-92B0-6F6122110AD0}" dt="2020-12-17T02:23:33.113" v="5420" actId="1076"/>
          <ac:grpSpMkLst>
            <pc:docMk/>
            <pc:sldMk cId="3474196660" sldId="1691"/>
            <ac:grpSpMk id="283" creationId="{EA27C78E-290A-4397-B073-1B5CE2CE78CD}"/>
          </ac:grpSpMkLst>
        </pc:grpChg>
        <pc:grpChg chg="add del">
          <ac:chgData name="Nobuyuki Akama" userId="8856744b-6004-4203-9ce1-535db5240f74" providerId="ADAL" clId="{8ABFF99D-9605-4BCE-92B0-6F6122110AD0}" dt="2020-12-17T02:44:12.388" v="6111" actId="21"/>
          <ac:grpSpMkLst>
            <pc:docMk/>
            <pc:sldMk cId="3474196660" sldId="1691"/>
            <ac:grpSpMk id="354" creationId="{35FE93C5-6B07-42AE-AB42-929EBAC97EB3}"/>
          </ac:grpSpMkLst>
        </pc:grpChg>
        <pc:grpChg chg="add del mod">
          <ac:chgData name="Nobuyuki Akama" userId="8856744b-6004-4203-9ce1-535db5240f74" providerId="ADAL" clId="{8ABFF99D-9605-4BCE-92B0-6F6122110AD0}" dt="2020-12-17T02:44:16.909" v="6115" actId="21"/>
          <ac:grpSpMkLst>
            <pc:docMk/>
            <pc:sldMk cId="3474196660" sldId="1691"/>
            <ac:grpSpMk id="355" creationId="{00119CAF-971C-4CD6-B4D7-3AFFA0912175}"/>
          </ac:grpSpMkLst>
        </pc:grpChg>
        <pc:picChg chg="mod topLvl">
          <ac:chgData name="Nobuyuki Akama" userId="8856744b-6004-4203-9ce1-535db5240f74" providerId="ADAL" clId="{8ABFF99D-9605-4BCE-92B0-6F6122110AD0}" dt="2020-12-17T01:42:48.369" v="4579" actId="165"/>
          <ac:picMkLst>
            <pc:docMk/>
            <pc:sldMk cId="3474196660" sldId="1691"/>
            <ac:picMk id="4" creationId="{5FC59A66-56A7-433E-9962-522EDCE24B59}"/>
          </ac:picMkLst>
        </pc:picChg>
        <pc:picChg chg="mod topLvl">
          <ac:chgData name="Nobuyuki Akama" userId="8856744b-6004-4203-9ce1-535db5240f74" providerId="ADAL" clId="{8ABFF99D-9605-4BCE-92B0-6F6122110AD0}" dt="2020-12-17T01:42:48.369" v="4579" actId="165"/>
          <ac:picMkLst>
            <pc:docMk/>
            <pc:sldMk cId="3474196660" sldId="1691"/>
            <ac:picMk id="6" creationId="{2352A32F-0DCE-41B8-889B-98C83577B061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8" creationId="{2C58EF95-D34C-436A-982C-0569D9A10348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10" creationId="{8D55A28F-E8DE-48C2-BD53-DBD010D5BDBF}"/>
          </ac:picMkLst>
        </pc:picChg>
        <pc:picChg chg="mod topLvl">
          <ac:chgData name="Nobuyuki Akama" userId="8856744b-6004-4203-9ce1-535db5240f74" providerId="ADAL" clId="{8ABFF99D-9605-4BCE-92B0-6F6122110AD0}" dt="2020-12-17T01:42:48.369" v="4579" actId="165"/>
          <ac:picMkLst>
            <pc:docMk/>
            <pc:sldMk cId="3474196660" sldId="1691"/>
            <ac:picMk id="12" creationId="{95902A7F-7788-4314-99C5-F74EC5207F00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14" creationId="{794D4CFE-71EC-4C7C-8A2E-C6483239D279}"/>
          </ac:picMkLst>
        </pc:picChg>
        <pc:picChg chg="mod topLvl">
          <ac:chgData name="Nobuyuki Akama" userId="8856744b-6004-4203-9ce1-535db5240f74" providerId="ADAL" clId="{8ABFF99D-9605-4BCE-92B0-6F6122110AD0}" dt="2020-12-17T01:42:48.369" v="4579" actId="165"/>
          <ac:picMkLst>
            <pc:docMk/>
            <pc:sldMk cId="3474196660" sldId="1691"/>
            <ac:picMk id="16" creationId="{94501353-8028-4882-84E6-0763842E6B9C}"/>
          </ac:picMkLst>
        </pc:picChg>
        <pc:picChg chg="mod topLvl">
          <ac:chgData name="Nobuyuki Akama" userId="8856744b-6004-4203-9ce1-535db5240f74" providerId="ADAL" clId="{8ABFF99D-9605-4BCE-92B0-6F6122110AD0}" dt="2020-12-17T01:42:48.369" v="4579" actId="165"/>
          <ac:picMkLst>
            <pc:docMk/>
            <pc:sldMk cId="3474196660" sldId="1691"/>
            <ac:picMk id="18" creationId="{6F900260-4306-4262-BAC6-302346F0C3D0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22" creationId="{6258545A-6AA5-4FD7-860E-82A2B6595EF2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26" creationId="{D8B51173-BCF7-4455-B12F-760D487775AB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30" creationId="{7F828ECF-611F-4EA7-8B30-D622B9EBE831}"/>
          </ac:picMkLst>
        </pc:picChg>
        <pc:picChg chg="mod topLvl">
          <ac:chgData name="Nobuyuki Akama" userId="8856744b-6004-4203-9ce1-535db5240f74" providerId="ADAL" clId="{8ABFF99D-9605-4BCE-92B0-6F6122110AD0}" dt="2020-12-17T02:10:20.629" v="5179" actId="1076"/>
          <ac:picMkLst>
            <pc:docMk/>
            <pc:sldMk cId="3474196660" sldId="1691"/>
            <ac:picMk id="34" creationId="{6A92AD4F-35F4-4C79-8630-D61D9B545A35}"/>
          </ac:picMkLst>
        </pc:picChg>
        <pc:picChg chg="mod topLvl">
          <ac:chgData name="Nobuyuki Akama" userId="8856744b-6004-4203-9ce1-535db5240f74" providerId="ADAL" clId="{8ABFF99D-9605-4BCE-92B0-6F6122110AD0}" dt="2020-12-17T02:10:20.629" v="5179" actId="1076"/>
          <ac:picMkLst>
            <pc:docMk/>
            <pc:sldMk cId="3474196660" sldId="1691"/>
            <ac:picMk id="38" creationId="{E2484542-DB22-4790-BE21-95EB7E7BDB48}"/>
          </ac:picMkLst>
        </pc:picChg>
        <pc:picChg chg="mod topLvl">
          <ac:chgData name="Nobuyuki Akama" userId="8856744b-6004-4203-9ce1-535db5240f74" providerId="ADAL" clId="{8ABFF99D-9605-4BCE-92B0-6F6122110AD0}" dt="2020-12-17T02:10:20.629" v="5179" actId="1076"/>
          <ac:picMkLst>
            <pc:docMk/>
            <pc:sldMk cId="3474196660" sldId="1691"/>
            <ac:picMk id="40" creationId="{BAD2EDE5-513F-449B-8138-8DF57F96C961}"/>
          </ac:picMkLst>
        </pc:picChg>
        <pc:picChg chg="mod topLvl">
          <ac:chgData name="Nobuyuki Akama" userId="8856744b-6004-4203-9ce1-535db5240f74" providerId="ADAL" clId="{8ABFF99D-9605-4BCE-92B0-6F6122110AD0}" dt="2020-12-17T02:10:20.629" v="5179" actId="1076"/>
          <ac:picMkLst>
            <pc:docMk/>
            <pc:sldMk cId="3474196660" sldId="1691"/>
            <ac:picMk id="45" creationId="{4270787C-ABEE-4CF9-AED3-C7ECA199AC35}"/>
          </ac:picMkLst>
        </pc:picChg>
        <pc:picChg chg="mod topLvl">
          <ac:chgData name="Nobuyuki Akama" userId="8856744b-6004-4203-9ce1-535db5240f74" providerId="ADAL" clId="{8ABFF99D-9605-4BCE-92B0-6F6122110AD0}" dt="2020-12-17T02:10:20.629" v="5179" actId="1076"/>
          <ac:picMkLst>
            <pc:docMk/>
            <pc:sldMk cId="3474196660" sldId="1691"/>
            <ac:picMk id="46" creationId="{4E4A48D7-01F0-409C-B7B8-BCDD9A4AACAF}"/>
          </ac:picMkLst>
        </pc:picChg>
        <pc:picChg chg="mod topLvl">
          <ac:chgData name="Nobuyuki Akama" userId="8856744b-6004-4203-9ce1-535db5240f74" providerId="ADAL" clId="{8ABFF99D-9605-4BCE-92B0-6F6122110AD0}" dt="2020-12-17T02:10:20.629" v="5179" actId="1076"/>
          <ac:picMkLst>
            <pc:docMk/>
            <pc:sldMk cId="3474196660" sldId="1691"/>
            <ac:picMk id="70" creationId="{A9BAC8FF-DEC0-40AC-A73E-A80D51E224C0}"/>
          </ac:picMkLst>
        </pc:picChg>
        <pc:picChg chg="add mod">
          <ac:chgData name="Nobuyuki Akama" userId="8856744b-6004-4203-9ce1-535db5240f74" providerId="ADAL" clId="{8ABFF99D-9605-4BCE-92B0-6F6122110AD0}" dt="2020-12-17T02:50:17.917" v="6285" actId="1076"/>
          <ac:picMkLst>
            <pc:docMk/>
            <pc:sldMk cId="3474196660" sldId="1691"/>
            <ac:picMk id="98" creationId="{A7FBEB1B-B6D6-4EEA-A726-EEDF375C9381}"/>
          </ac:picMkLst>
        </pc:picChg>
        <pc:picChg chg="add mod">
          <ac:chgData name="Nobuyuki Akama" userId="8856744b-6004-4203-9ce1-535db5240f74" providerId="ADAL" clId="{8ABFF99D-9605-4BCE-92B0-6F6122110AD0}" dt="2020-12-17T02:50:17.917" v="6285" actId="1076"/>
          <ac:picMkLst>
            <pc:docMk/>
            <pc:sldMk cId="3474196660" sldId="1691"/>
            <ac:picMk id="99" creationId="{B83DD409-E0F8-4056-87D7-9B3646237412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141" creationId="{8E776D8E-5B3E-4E14-8A73-1F536906199B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143" creationId="{EE253987-CE99-4ABF-9021-7AF21E8C0901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147" creationId="{F6E14DBB-5512-4FAD-96D4-249A71BE95AA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149" creationId="{821C52EB-0EB2-4A07-9135-4F0BB9302E57}"/>
          </ac:picMkLst>
        </pc:picChg>
        <pc:picChg chg="mod topLvl">
          <ac:chgData name="Nobuyuki Akama" userId="8856744b-6004-4203-9ce1-535db5240f74" providerId="ADAL" clId="{8ABFF99D-9605-4BCE-92B0-6F6122110AD0}" dt="2020-12-17T02:10:20.629" v="5179" actId="1076"/>
          <ac:picMkLst>
            <pc:docMk/>
            <pc:sldMk cId="3474196660" sldId="1691"/>
            <ac:picMk id="155" creationId="{54A2FF0D-C2C9-4555-9D89-706991BF71B1}"/>
          </ac:picMkLst>
        </pc:picChg>
        <pc:picChg chg="mod topLvl">
          <ac:chgData name="Nobuyuki Akama" userId="8856744b-6004-4203-9ce1-535db5240f74" providerId="ADAL" clId="{8ABFF99D-9605-4BCE-92B0-6F6122110AD0}" dt="2020-12-17T02:10:20.629" v="5179" actId="1076"/>
          <ac:picMkLst>
            <pc:docMk/>
            <pc:sldMk cId="3474196660" sldId="1691"/>
            <ac:picMk id="157" creationId="{3622129C-706D-46DD-9DB7-FBA11914547E}"/>
          </ac:picMkLst>
        </pc:picChg>
        <pc:picChg chg="add mod">
          <ac:chgData name="Nobuyuki Akama" userId="8856744b-6004-4203-9ce1-535db5240f74" providerId="ADAL" clId="{8ABFF99D-9605-4BCE-92B0-6F6122110AD0}" dt="2020-12-17T02:13:33.117" v="5199" actId="1076"/>
          <ac:picMkLst>
            <pc:docMk/>
            <pc:sldMk cId="3474196660" sldId="1691"/>
            <ac:picMk id="166" creationId="{957F7D35-0F1B-4FB4-B1DE-872DF564F0B6}"/>
          </ac:picMkLst>
        </pc:picChg>
        <pc:picChg chg="mod topLvl">
          <ac:chgData name="Nobuyuki Akama" userId="8856744b-6004-4203-9ce1-535db5240f74" providerId="ADAL" clId="{8ABFF99D-9605-4BCE-92B0-6F6122110AD0}" dt="2020-12-17T02:24:51.059" v="5431" actId="1076"/>
          <ac:picMkLst>
            <pc:docMk/>
            <pc:sldMk cId="3474196660" sldId="1691"/>
            <ac:picMk id="169" creationId="{35846162-1E12-4FD0-BB29-9D9923B84C63}"/>
          </ac:picMkLst>
        </pc:picChg>
        <pc:picChg chg="mod topLvl">
          <ac:chgData name="Nobuyuki Akama" userId="8856744b-6004-4203-9ce1-535db5240f74" providerId="ADAL" clId="{8ABFF99D-9605-4BCE-92B0-6F6122110AD0}" dt="2020-12-17T02:10:20.629" v="5179" actId="1076"/>
          <ac:picMkLst>
            <pc:docMk/>
            <pc:sldMk cId="3474196660" sldId="1691"/>
            <ac:picMk id="171" creationId="{3640C7D5-54BD-41D6-9084-10DB2EE0F568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173" creationId="{F1329F99-EB53-4F70-BEEA-5B1178123F5C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175" creationId="{9A437479-441F-4A73-955D-A86A19D5715A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179" creationId="{475269A6-EEC9-41ED-91F4-39AD62008FB9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189" creationId="{A110ADD8-201F-4493-9831-E04F68E73F6D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191" creationId="{75E4013E-11D3-48C2-A76C-3B2F5FAB1EBA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196" creationId="{9143494B-2A80-4911-AF98-7BA418C9DF40}"/>
          </ac:picMkLst>
        </pc:picChg>
        <pc:picChg chg="del mod topLvl">
          <ac:chgData name="Nobuyuki Akama" userId="8856744b-6004-4203-9ce1-535db5240f74" providerId="ADAL" clId="{8ABFF99D-9605-4BCE-92B0-6F6122110AD0}" dt="2020-12-17T01:52:42.348" v="4856" actId="478"/>
          <ac:picMkLst>
            <pc:docMk/>
            <pc:sldMk cId="3474196660" sldId="1691"/>
            <ac:picMk id="209" creationId="{782E6CD6-03D9-479B-981A-665A3CEB521D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211" creationId="{000AA06C-85FC-40A8-837D-9A7549DE741F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217" creationId="{F2AD40D9-9A2B-45AE-B1E9-C2FCDA3DF9C4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219" creationId="{036E8938-E7C8-473D-BF47-590C0CB71401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221" creationId="{20B57F73-CF97-47CA-8FD5-A0C1BFD14872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228" creationId="{F9F21FDF-8766-44AC-84E2-DF842CB307FD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237" creationId="{22058ABB-191D-423C-B8F7-8FF4C24F40B4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240" creationId="{29762B2B-16C8-42DE-ABF4-E8F568CC5F6E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247" creationId="{834D45E7-BBDB-4960-AAF8-A1180B4F9B37}"/>
          </ac:picMkLst>
        </pc:picChg>
        <pc:picChg chg="add mod">
          <ac:chgData name="Nobuyuki Akama" userId="8856744b-6004-4203-9ce1-535db5240f74" providerId="ADAL" clId="{8ABFF99D-9605-4BCE-92B0-6F6122110AD0}" dt="2020-12-17T02:50:28.864" v="6288" actId="1076"/>
          <ac:picMkLst>
            <pc:docMk/>
            <pc:sldMk cId="3474196660" sldId="1691"/>
            <ac:picMk id="253" creationId="{57091814-984F-4D86-8752-8C40DBF95AC3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256" creationId="{EB5BBAD7-5D58-41E9-A0B9-20D797E700B3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258" creationId="{360343FD-89C5-46D7-A3CC-EF69887D6F37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270" creationId="{45E63F03-9FC8-46F1-8900-F5B025627C84}"/>
          </ac:picMkLst>
        </pc:picChg>
        <pc:picChg chg="add mod">
          <ac:chgData name="Nobuyuki Akama" userId="8856744b-6004-4203-9ce1-535db5240f74" providerId="ADAL" clId="{8ABFF99D-9605-4BCE-92B0-6F6122110AD0}" dt="2020-12-17T02:50:28.864" v="6288" actId="1076"/>
          <ac:picMkLst>
            <pc:docMk/>
            <pc:sldMk cId="3474196660" sldId="1691"/>
            <ac:picMk id="276" creationId="{35C4EA7A-F2C2-411B-A145-A9B03B61F347}"/>
          </ac:picMkLst>
        </pc:picChg>
        <pc:picChg chg="add mod">
          <ac:chgData name="Nobuyuki Akama" userId="8856744b-6004-4203-9ce1-535db5240f74" providerId="ADAL" clId="{8ABFF99D-9605-4BCE-92B0-6F6122110AD0}" dt="2020-12-17T02:50:28.864" v="6288" actId="1076"/>
          <ac:picMkLst>
            <pc:docMk/>
            <pc:sldMk cId="3474196660" sldId="1691"/>
            <ac:picMk id="277" creationId="{D16EDBCB-6996-4D2C-BA11-AB4CB23EE840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300" creationId="{4A9AB92C-F281-4CD9-9198-15772BA4E37D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304" creationId="{AF38FF27-AC76-463F-AB6C-F42922B230E4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305" creationId="{AEEDD035-B4F8-455B-ADDC-56632A88E58E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306" creationId="{7B9C8341-7243-4624-800C-C78B292281AF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327" creationId="{66E3DA23-5A4A-45E3-B331-BD47B91E1F73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333" creationId="{EA4BE927-9E1E-45D9-9560-B492D18D7298}"/>
          </ac:picMkLst>
        </pc:picChg>
        <pc:picChg chg="mod topLvl">
          <ac:chgData name="Nobuyuki Akama" userId="8856744b-6004-4203-9ce1-535db5240f74" providerId="ADAL" clId="{8ABFF99D-9605-4BCE-92B0-6F6122110AD0}" dt="2020-12-17T02:10:00.496" v="5173" actId="1076"/>
          <ac:picMkLst>
            <pc:docMk/>
            <pc:sldMk cId="3474196660" sldId="1691"/>
            <ac:picMk id="334" creationId="{34E2D1CA-B594-4291-B26C-BFFB49351962}"/>
          </ac:picMkLst>
        </pc:picChg>
        <pc:picChg chg="add mod">
          <ac:chgData name="Nobuyuki Akama" userId="8856744b-6004-4203-9ce1-535db5240f74" providerId="ADAL" clId="{8ABFF99D-9605-4BCE-92B0-6F6122110AD0}" dt="2020-12-17T03:46:12.940" v="6437" actId="1076"/>
          <ac:picMkLst>
            <pc:docMk/>
            <pc:sldMk cId="3474196660" sldId="1691"/>
            <ac:picMk id="369" creationId="{E3FF8AB8-8C49-4A19-8D75-9F94D2000C4F}"/>
          </ac:picMkLst>
        </pc:picChg>
        <pc:cxnChg chg="mod topLvl">
          <ac:chgData name="Nobuyuki Akama" userId="8856744b-6004-4203-9ce1-535db5240f74" providerId="ADAL" clId="{8ABFF99D-9605-4BCE-92B0-6F6122110AD0}" dt="2020-12-17T02:10:20.629" v="5179" actId="1076"/>
          <ac:cxnSpMkLst>
            <pc:docMk/>
            <pc:sldMk cId="3474196660" sldId="1691"/>
            <ac:cxnSpMk id="50" creationId="{9DBF29F3-AC01-462F-A78D-04E366F8541A}"/>
          </ac:cxnSpMkLst>
        </pc:cxnChg>
        <pc:cxnChg chg="mod topLvl">
          <ac:chgData name="Nobuyuki Akama" userId="8856744b-6004-4203-9ce1-535db5240f74" providerId="ADAL" clId="{8ABFF99D-9605-4BCE-92B0-6F6122110AD0}" dt="2020-12-17T02:18:30.486" v="5264" actId="1582"/>
          <ac:cxnSpMkLst>
            <pc:docMk/>
            <pc:sldMk cId="3474196660" sldId="1691"/>
            <ac:cxnSpMk id="51" creationId="{3B3F79CE-1969-4302-9690-91498F4CC408}"/>
          </ac:cxnSpMkLst>
        </pc:cxnChg>
        <pc:cxnChg chg="del mod topLvl">
          <ac:chgData name="Nobuyuki Akama" userId="8856744b-6004-4203-9ce1-535db5240f74" providerId="ADAL" clId="{8ABFF99D-9605-4BCE-92B0-6F6122110AD0}" dt="2020-12-17T02:18:40.207" v="5265" actId="478"/>
          <ac:cxnSpMkLst>
            <pc:docMk/>
            <pc:sldMk cId="3474196660" sldId="1691"/>
            <ac:cxnSpMk id="54" creationId="{FC39588E-C8C6-4241-A162-82A87FBCF7BF}"/>
          </ac:cxnSpMkLst>
        </pc:cxnChg>
        <pc:cxnChg chg="del mod topLvl">
          <ac:chgData name="Nobuyuki Akama" userId="8856744b-6004-4203-9ce1-535db5240f74" providerId="ADAL" clId="{8ABFF99D-9605-4BCE-92B0-6F6122110AD0}" dt="2020-12-17T02:19:31.928" v="5276" actId="478"/>
          <ac:cxnSpMkLst>
            <pc:docMk/>
            <pc:sldMk cId="3474196660" sldId="1691"/>
            <ac:cxnSpMk id="64" creationId="{AAA26D2A-B8EF-47FE-A82A-86A0705864CE}"/>
          </ac:cxnSpMkLst>
        </pc:cxnChg>
        <pc:cxnChg chg="del mod topLvl">
          <ac:chgData name="Nobuyuki Akama" userId="8856744b-6004-4203-9ce1-535db5240f74" providerId="ADAL" clId="{8ABFF99D-9605-4BCE-92B0-6F6122110AD0}" dt="2020-12-17T02:19:31.928" v="5276" actId="478"/>
          <ac:cxnSpMkLst>
            <pc:docMk/>
            <pc:sldMk cId="3474196660" sldId="1691"/>
            <ac:cxnSpMk id="78" creationId="{CCB0D510-3F46-4E79-9D53-B1C70D186311}"/>
          </ac:cxnSpMkLst>
        </pc:cxnChg>
        <pc:cxnChg chg="del mod topLvl">
          <ac:chgData name="Nobuyuki Akama" userId="8856744b-6004-4203-9ce1-535db5240f74" providerId="ADAL" clId="{8ABFF99D-9605-4BCE-92B0-6F6122110AD0}" dt="2020-12-17T02:20:32.483" v="5284" actId="478"/>
          <ac:cxnSpMkLst>
            <pc:docMk/>
            <pc:sldMk cId="3474196660" sldId="1691"/>
            <ac:cxnSpMk id="82" creationId="{8D0BE18E-114E-439C-B785-C3DF80A24BB9}"/>
          </ac:cxnSpMkLst>
        </pc:cxnChg>
        <pc:cxnChg chg="mod">
          <ac:chgData name="Nobuyuki Akama" userId="8856744b-6004-4203-9ce1-535db5240f74" providerId="ADAL" clId="{8ABFF99D-9605-4BCE-92B0-6F6122110AD0}" dt="2020-12-17T01:48:55.795" v="4651" actId="1076"/>
          <ac:cxnSpMkLst>
            <pc:docMk/>
            <pc:sldMk cId="3474196660" sldId="1691"/>
            <ac:cxnSpMk id="91" creationId="{F8B3428A-86BB-4077-A3E6-650F905D9A71}"/>
          </ac:cxnSpMkLst>
        </pc:cxnChg>
        <pc:cxnChg chg="mod">
          <ac:chgData name="Nobuyuki Akama" userId="8856744b-6004-4203-9ce1-535db5240f74" providerId="ADAL" clId="{8ABFF99D-9605-4BCE-92B0-6F6122110AD0}" dt="2020-12-17T01:48:55.795" v="4651" actId="1076"/>
          <ac:cxnSpMkLst>
            <pc:docMk/>
            <pc:sldMk cId="3474196660" sldId="1691"/>
            <ac:cxnSpMk id="93" creationId="{382151D4-25AC-45DF-A425-B92AC1EACBE4}"/>
          </ac:cxnSpMkLst>
        </pc:cxnChg>
        <pc:cxnChg chg="add mod">
          <ac:chgData name="Nobuyuki Akama" userId="8856744b-6004-4203-9ce1-535db5240f74" providerId="ADAL" clId="{8ABFF99D-9605-4BCE-92B0-6F6122110AD0}" dt="2020-12-17T02:50:36.507" v="6290" actId="1076"/>
          <ac:cxnSpMkLst>
            <pc:docMk/>
            <pc:sldMk cId="3474196660" sldId="1691"/>
            <ac:cxnSpMk id="130" creationId="{95BD2AA1-52F9-4C89-ACB7-6FF7E54ADF41}"/>
          </ac:cxnSpMkLst>
        </pc:cxnChg>
        <pc:cxnChg chg="mod topLvl">
          <ac:chgData name="Nobuyuki Akama" userId="8856744b-6004-4203-9ce1-535db5240f74" providerId="ADAL" clId="{8ABFF99D-9605-4BCE-92B0-6F6122110AD0}" dt="2020-12-17T02:10:00.496" v="5173" actId="1076"/>
          <ac:cxnSpMkLst>
            <pc:docMk/>
            <pc:sldMk cId="3474196660" sldId="1691"/>
            <ac:cxnSpMk id="136" creationId="{C6E4F3ED-79C8-474A-BCD0-C7F34F1DAE01}"/>
          </ac:cxnSpMkLst>
        </pc:cxnChg>
        <pc:cxnChg chg="add mod">
          <ac:chgData name="Nobuyuki Akama" userId="8856744b-6004-4203-9ce1-535db5240f74" providerId="ADAL" clId="{8ABFF99D-9605-4BCE-92B0-6F6122110AD0}" dt="2020-12-17T02:50:36.507" v="6290" actId="1076"/>
          <ac:cxnSpMkLst>
            <pc:docMk/>
            <pc:sldMk cId="3474196660" sldId="1691"/>
            <ac:cxnSpMk id="138" creationId="{F72386DE-8EF2-499D-8A7E-B6C2E0C20A5C}"/>
          </ac:cxnSpMkLst>
        </pc:cxnChg>
        <pc:cxnChg chg="mod topLvl">
          <ac:chgData name="Nobuyuki Akama" userId="8856744b-6004-4203-9ce1-535db5240f74" providerId="ADAL" clId="{8ABFF99D-9605-4BCE-92B0-6F6122110AD0}" dt="2020-12-17T02:10:00.496" v="5173" actId="1076"/>
          <ac:cxnSpMkLst>
            <pc:docMk/>
            <pc:sldMk cId="3474196660" sldId="1691"/>
            <ac:cxnSpMk id="145" creationId="{62662E8B-88AE-4452-B132-2AE3C83A0A5D}"/>
          </ac:cxnSpMkLst>
        </pc:cxnChg>
        <pc:cxnChg chg="mod topLvl">
          <ac:chgData name="Nobuyuki Akama" userId="8856744b-6004-4203-9ce1-535db5240f74" providerId="ADAL" clId="{8ABFF99D-9605-4BCE-92B0-6F6122110AD0}" dt="2020-12-17T02:10:00.496" v="5173" actId="1076"/>
          <ac:cxnSpMkLst>
            <pc:docMk/>
            <pc:sldMk cId="3474196660" sldId="1691"/>
            <ac:cxnSpMk id="146" creationId="{D84732F8-4C56-45E1-BB4F-63AB48FF8F40}"/>
          </ac:cxnSpMkLst>
        </pc:cxnChg>
        <pc:cxnChg chg="add mod">
          <ac:chgData name="Nobuyuki Akama" userId="8856744b-6004-4203-9ce1-535db5240f74" providerId="ADAL" clId="{8ABFF99D-9605-4BCE-92B0-6F6122110AD0}" dt="2020-12-17T02:23:33.113" v="5420" actId="1076"/>
          <ac:cxnSpMkLst>
            <pc:docMk/>
            <pc:sldMk cId="3474196660" sldId="1691"/>
            <ac:cxnSpMk id="168" creationId="{A95EF836-D77A-4DEB-9C87-8E99B8A5A691}"/>
          </ac:cxnSpMkLst>
        </pc:cxnChg>
        <pc:cxnChg chg="add del mod">
          <ac:chgData name="Nobuyuki Akama" userId="8856744b-6004-4203-9ce1-535db5240f74" providerId="ADAL" clId="{8ABFF99D-9605-4BCE-92B0-6F6122110AD0}" dt="2020-12-17T02:04:08.834" v="5061" actId="478"/>
          <ac:cxnSpMkLst>
            <pc:docMk/>
            <pc:sldMk cId="3474196660" sldId="1691"/>
            <ac:cxnSpMk id="172" creationId="{715BA428-819C-4B17-8CA2-8C4CE34071F8}"/>
          </ac:cxnSpMkLst>
        </pc:cxnChg>
        <pc:cxnChg chg="add del mod">
          <ac:chgData name="Nobuyuki Akama" userId="8856744b-6004-4203-9ce1-535db5240f74" providerId="ADAL" clId="{8ABFF99D-9605-4BCE-92B0-6F6122110AD0}" dt="2020-12-17T02:20:57.459" v="5286" actId="478"/>
          <ac:cxnSpMkLst>
            <pc:docMk/>
            <pc:sldMk cId="3474196660" sldId="1691"/>
            <ac:cxnSpMk id="176" creationId="{8CD5E42A-7F75-4ED3-ACB1-AA1FAB284C07}"/>
          </ac:cxnSpMkLst>
        </pc:cxnChg>
        <pc:cxnChg chg="add del mod">
          <ac:chgData name="Nobuyuki Akama" userId="8856744b-6004-4203-9ce1-535db5240f74" providerId="ADAL" clId="{8ABFF99D-9605-4BCE-92B0-6F6122110AD0}" dt="2020-12-17T02:20:58.260" v="5287" actId="478"/>
          <ac:cxnSpMkLst>
            <pc:docMk/>
            <pc:sldMk cId="3474196660" sldId="1691"/>
            <ac:cxnSpMk id="182" creationId="{40AC0845-61B4-497C-8F9A-606CD718FA5F}"/>
          </ac:cxnSpMkLst>
        </pc:cxnChg>
        <pc:cxnChg chg="add del mod">
          <ac:chgData name="Nobuyuki Akama" userId="8856744b-6004-4203-9ce1-535db5240f74" providerId="ADAL" clId="{8ABFF99D-9605-4BCE-92B0-6F6122110AD0}" dt="2020-12-17T02:20:04.569" v="5279" actId="478"/>
          <ac:cxnSpMkLst>
            <pc:docMk/>
            <pc:sldMk cId="3474196660" sldId="1691"/>
            <ac:cxnSpMk id="190" creationId="{745A723A-875B-4754-8E4F-A503F5C87EB7}"/>
          </ac:cxnSpMkLst>
        </pc:cxnChg>
        <pc:cxnChg chg="add mod">
          <ac:chgData name="Nobuyuki Akama" userId="8856744b-6004-4203-9ce1-535db5240f74" providerId="ADAL" clId="{8ABFF99D-9605-4BCE-92B0-6F6122110AD0}" dt="2020-12-17T02:10:00.496" v="5173" actId="1076"/>
          <ac:cxnSpMkLst>
            <pc:docMk/>
            <pc:sldMk cId="3474196660" sldId="1691"/>
            <ac:cxnSpMk id="206" creationId="{9E0FA192-0EB8-403F-A69D-90684AB2CD59}"/>
          </ac:cxnSpMkLst>
        </pc:cxnChg>
        <pc:cxnChg chg="add mod">
          <ac:chgData name="Nobuyuki Akama" userId="8856744b-6004-4203-9ce1-535db5240f74" providerId="ADAL" clId="{8ABFF99D-9605-4BCE-92B0-6F6122110AD0}" dt="2020-12-17T02:10:00.496" v="5173" actId="1076"/>
          <ac:cxnSpMkLst>
            <pc:docMk/>
            <pc:sldMk cId="3474196660" sldId="1691"/>
            <ac:cxnSpMk id="208" creationId="{DF567472-0639-4333-AB90-1F5D7C8662A1}"/>
          </ac:cxnSpMkLst>
        </pc:cxnChg>
        <pc:cxnChg chg="add mod">
          <ac:chgData name="Nobuyuki Akama" userId="8856744b-6004-4203-9ce1-535db5240f74" providerId="ADAL" clId="{8ABFF99D-9605-4BCE-92B0-6F6122110AD0}" dt="2020-12-17T02:50:20.955" v="6286" actId="14100"/>
          <ac:cxnSpMkLst>
            <pc:docMk/>
            <pc:sldMk cId="3474196660" sldId="1691"/>
            <ac:cxnSpMk id="218" creationId="{BB41FD50-3342-4809-9D6C-0FCF59FB8547}"/>
          </ac:cxnSpMkLst>
        </pc:cxnChg>
        <pc:cxnChg chg="mod topLvl">
          <ac:chgData name="Nobuyuki Akama" userId="8856744b-6004-4203-9ce1-535db5240f74" providerId="ADAL" clId="{8ABFF99D-9605-4BCE-92B0-6F6122110AD0}" dt="2020-12-17T02:10:00.496" v="5173" actId="1076"/>
          <ac:cxnSpMkLst>
            <pc:docMk/>
            <pc:sldMk cId="3474196660" sldId="1691"/>
            <ac:cxnSpMk id="225" creationId="{BFA25BA6-549D-460F-9CD5-D03D0324A8B5}"/>
          </ac:cxnSpMkLst>
        </pc:cxnChg>
        <pc:cxnChg chg="mod topLvl">
          <ac:chgData name="Nobuyuki Akama" userId="8856744b-6004-4203-9ce1-535db5240f74" providerId="ADAL" clId="{8ABFF99D-9605-4BCE-92B0-6F6122110AD0}" dt="2020-12-17T02:10:00.496" v="5173" actId="1076"/>
          <ac:cxnSpMkLst>
            <pc:docMk/>
            <pc:sldMk cId="3474196660" sldId="1691"/>
            <ac:cxnSpMk id="248" creationId="{C31F6FDD-9EBF-4235-9607-D3C5F8B17F8B}"/>
          </ac:cxnSpMkLst>
        </pc:cxnChg>
        <pc:cxnChg chg="add mod">
          <ac:chgData name="Nobuyuki Akama" userId="8856744b-6004-4203-9ce1-535db5240f74" providerId="ADAL" clId="{8ABFF99D-9605-4BCE-92B0-6F6122110AD0}" dt="2020-12-17T02:32:18.903" v="5609" actId="1076"/>
          <ac:cxnSpMkLst>
            <pc:docMk/>
            <pc:sldMk cId="3474196660" sldId="1691"/>
            <ac:cxnSpMk id="251" creationId="{A8448562-1A17-4C61-BB3D-E1CCAEF43E14}"/>
          </ac:cxnSpMkLst>
        </pc:cxnChg>
        <pc:cxnChg chg="del mod topLvl">
          <ac:chgData name="Nobuyuki Akama" userId="8856744b-6004-4203-9ce1-535db5240f74" providerId="ADAL" clId="{8ABFF99D-9605-4BCE-92B0-6F6122110AD0}" dt="2020-12-17T02:06:46.943" v="5106" actId="478"/>
          <ac:cxnSpMkLst>
            <pc:docMk/>
            <pc:sldMk cId="3474196660" sldId="1691"/>
            <ac:cxnSpMk id="252" creationId="{AA3F49F7-E0AF-4C78-B3AF-8CB00EE6FC29}"/>
          </ac:cxnSpMkLst>
        </pc:cxnChg>
        <pc:cxnChg chg="add mod">
          <ac:chgData name="Nobuyuki Akama" userId="8856744b-6004-4203-9ce1-535db5240f74" providerId="ADAL" clId="{8ABFF99D-9605-4BCE-92B0-6F6122110AD0}" dt="2020-12-17T02:13:36.940" v="5201" actId="14100"/>
          <ac:cxnSpMkLst>
            <pc:docMk/>
            <pc:sldMk cId="3474196660" sldId="1691"/>
            <ac:cxnSpMk id="254" creationId="{6619349D-22D5-483F-A758-889C0EE0E270}"/>
          </ac:cxnSpMkLst>
        </pc:cxnChg>
        <pc:cxnChg chg="add mod">
          <ac:chgData name="Nobuyuki Akama" userId="8856744b-6004-4203-9ce1-535db5240f74" providerId="ADAL" clId="{8ABFF99D-9605-4BCE-92B0-6F6122110AD0}" dt="2020-12-17T02:50:36.507" v="6290" actId="1076"/>
          <ac:cxnSpMkLst>
            <pc:docMk/>
            <pc:sldMk cId="3474196660" sldId="1691"/>
            <ac:cxnSpMk id="259" creationId="{1A2690B2-6335-4B42-844E-39B84A9E80AF}"/>
          </ac:cxnSpMkLst>
        </pc:cxnChg>
        <pc:cxnChg chg="add mod">
          <ac:chgData name="Nobuyuki Akama" userId="8856744b-6004-4203-9ce1-535db5240f74" providerId="ADAL" clId="{8ABFF99D-9605-4BCE-92B0-6F6122110AD0}" dt="2020-12-17T02:50:36.507" v="6290" actId="1076"/>
          <ac:cxnSpMkLst>
            <pc:docMk/>
            <pc:sldMk cId="3474196660" sldId="1691"/>
            <ac:cxnSpMk id="260" creationId="{6D2721E4-5ADC-4EFB-9F6B-D609D92FE0BE}"/>
          </ac:cxnSpMkLst>
        </pc:cxnChg>
        <pc:cxnChg chg="del mod topLvl">
          <ac:chgData name="Nobuyuki Akama" userId="8856744b-6004-4203-9ce1-535db5240f74" providerId="ADAL" clId="{8ABFF99D-9605-4BCE-92B0-6F6122110AD0}" dt="2020-12-17T02:20:59.579" v="5289" actId="478"/>
          <ac:cxnSpMkLst>
            <pc:docMk/>
            <pc:sldMk cId="3474196660" sldId="1691"/>
            <ac:cxnSpMk id="261" creationId="{9FCD2219-B234-411C-B56C-599FEA1CB0A1}"/>
          </ac:cxnSpMkLst>
        </pc:cxnChg>
        <pc:cxnChg chg="add mod">
          <ac:chgData name="Nobuyuki Akama" userId="8856744b-6004-4203-9ce1-535db5240f74" providerId="ADAL" clId="{8ABFF99D-9605-4BCE-92B0-6F6122110AD0}" dt="2020-12-17T02:50:36.507" v="6290" actId="1076"/>
          <ac:cxnSpMkLst>
            <pc:docMk/>
            <pc:sldMk cId="3474196660" sldId="1691"/>
            <ac:cxnSpMk id="262" creationId="{5BF15532-DCF8-4B77-858B-6E40DC9230B1}"/>
          </ac:cxnSpMkLst>
        </pc:cxnChg>
        <pc:cxnChg chg="del mod topLvl">
          <ac:chgData name="Nobuyuki Akama" userId="8856744b-6004-4203-9ce1-535db5240f74" providerId="ADAL" clId="{8ABFF99D-9605-4BCE-92B0-6F6122110AD0}" dt="2020-12-17T02:20:57.459" v="5286" actId="478"/>
          <ac:cxnSpMkLst>
            <pc:docMk/>
            <pc:sldMk cId="3474196660" sldId="1691"/>
            <ac:cxnSpMk id="264" creationId="{162E8DF8-CC03-49C0-884F-9BAB830BCC75}"/>
          </ac:cxnSpMkLst>
        </pc:cxnChg>
        <pc:cxnChg chg="add mod topLvl">
          <ac:chgData name="Nobuyuki Akama" userId="8856744b-6004-4203-9ce1-535db5240f74" providerId="ADAL" clId="{8ABFF99D-9605-4BCE-92B0-6F6122110AD0}" dt="2020-12-17T02:50:36.507" v="6290" actId="1076"/>
          <ac:cxnSpMkLst>
            <pc:docMk/>
            <pc:sldMk cId="3474196660" sldId="1691"/>
            <ac:cxnSpMk id="265" creationId="{A707A757-8EC1-43D6-9A02-F73C1568F23F}"/>
          </ac:cxnSpMkLst>
        </pc:cxnChg>
        <pc:cxnChg chg="add mod topLvl">
          <ac:chgData name="Nobuyuki Akama" userId="8856744b-6004-4203-9ce1-535db5240f74" providerId="ADAL" clId="{8ABFF99D-9605-4BCE-92B0-6F6122110AD0}" dt="2020-12-17T02:50:36.507" v="6290" actId="1076"/>
          <ac:cxnSpMkLst>
            <pc:docMk/>
            <pc:sldMk cId="3474196660" sldId="1691"/>
            <ac:cxnSpMk id="266" creationId="{9E9332F0-7518-494E-BC4B-4675E33A2C68}"/>
          </ac:cxnSpMkLst>
        </pc:cxnChg>
        <pc:cxnChg chg="add mod">
          <ac:chgData name="Nobuyuki Akama" userId="8856744b-6004-4203-9ce1-535db5240f74" providerId="ADAL" clId="{8ABFF99D-9605-4BCE-92B0-6F6122110AD0}" dt="2020-12-17T02:50:36.507" v="6290" actId="1076"/>
          <ac:cxnSpMkLst>
            <pc:docMk/>
            <pc:sldMk cId="3474196660" sldId="1691"/>
            <ac:cxnSpMk id="267" creationId="{64AB2D2D-E256-4289-85F6-63C6FC1258CF}"/>
          </ac:cxnSpMkLst>
        </pc:cxnChg>
        <pc:cxnChg chg="add mod">
          <ac:chgData name="Nobuyuki Akama" userId="8856744b-6004-4203-9ce1-535db5240f74" providerId="ADAL" clId="{8ABFF99D-9605-4BCE-92B0-6F6122110AD0}" dt="2020-12-17T02:50:36.507" v="6290" actId="1076"/>
          <ac:cxnSpMkLst>
            <pc:docMk/>
            <pc:sldMk cId="3474196660" sldId="1691"/>
            <ac:cxnSpMk id="271" creationId="{14EAFD3A-28F9-47DC-A92A-DD11DE0E9BFC}"/>
          </ac:cxnSpMkLst>
        </pc:cxnChg>
        <pc:cxnChg chg="del mod topLvl">
          <ac:chgData name="Nobuyuki Akama" userId="8856744b-6004-4203-9ce1-535db5240f74" providerId="ADAL" clId="{8ABFF99D-9605-4BCE-92B0-6F6122110AD0}" dt="2020-12-17T02:20:58.892" v="5288" actId="478"/>
          <ac:cxnSpMkLst>
            <pc:docMk/>
            <pc:sldMk cId="3474196660" sldId="1691"/>
            <ac:cxnSpMk id="274" creationId="{5C73C36F-7597-42FA-BED0-D14F051B6242}"/>
          </ac:cxnSpMkLst>
        </pc:cxnChg>
        <pc:cxnChg chg="mod">
          <ac:chgData name="Nobuyuki Akama" userId="8856744b-6004-4203-9ce1-535db5240f74" providerId="ADAL" clId="{8ABFF99D-9605-4BCE-92B0-6F6122110AD0}" dt="2020-12-17T02:23:33.113" v="5420" actId="1076"/>
          <ac:cxnSpMkLst>
            <pc:docMk/>
            <pc:sldMk cId="3474196660" sldId="1691"/>
            <ac:cxnSpMk id="281" creationId="{7BD826E2-9231-4ACD-8634-D1ABA3185A47}"/>
          </ac:cxnSpMkLst>
        </pc:cxnChg>
        <pc:cxnChg chg="mod">
          <ac:chgData name="Nobuyuki Akama" userId="8856744b-6004-4203-9ce1-535db5240f74" providerId="ADAL" clId="{8ABFF99D-9605-4BCE-92B0-6F6122110AD0}" dt="2020-12-17T02:23:33.113" v="5420" actId="1076"/>
          <ac:cxnSpMkLst>
            <pc:docMk/>
            <pc:sldMk cId="3474196660" sldId="1691"/>
            <ac:cxnSpMk id="284" creationId="{562EA49C-40B0-482C-9513-0B8A81A967AF}"/>
          </ac:cxnSpMkLst>
        </pc:cxnChg>
        <pc:cxnChg chg="add del mod">
          <ac:chgData name="Nobuyuki Akama" userId="8856744b-6004-4203-9ce1-535db5240f74" providerId="ADAL" clId="{8ABFF99D-9605-4BCE-92B0-6F6122110AD0}" dt="2020-12-17T02:20:04.569" v="5279" actId="478"/>
          <ac:cxnSpMkLst>
            <pc:docMk/>
            <pc:sldMk cId="3474196660" sldId="1691"/>
            <ac:cxnSpMk id="288" creationId="{10C45701-C784-4893-A69F-73CC780EB14A}"/>
          </ac:cxnSpMkLst>
        </pc:cxnChg>
        <pc:cxnChg chg="add mod">
          <ac:chgData name="Nobuyuki Akama" userId="8856744b-6004-4203-9ce1-535db5240f74" providerId="ADAL" clId="{8ABFF99D-9605-4BCE-92B0-6F6122110AD0}" dt="2020-12-17T02:23:50.688" v="5422" actId="14100"/>
          <ac:cxnSpMkLst>
            <pc:docMk/>
            <pc:sldMk cId="3474196660" sldId="1691"/>
            <ac:cxnSpMk id="290" creationId="{27424064-69C7-435C-A071-13CBE7378E04}"/>
          </ac:cxnSpMkLst>
        </pc:cxnChg>
        <pc:cxnChg chg="add mod">
          <ac:chgData name="Nobuyuki Akama" userId="8856744b-6004-4203-9ce1-535db5240f74" providerId="ADAL" clId="{8ABFF99D-9605-4BCE-92B0-6F6122110AD0}" dt="2020-12-17T02:23:53.456" v="5423" actId="14100"/>
          <ac:cxnSpMkLst>
            <pc:docMk/>
            <pc:sldMk cId="3474196660" sldId="1691"/>
            <ac:cxnSpMk id="301" creationId="{8153003A-544F-4B2A-8764-0269BA71B82E}"/>
          </ac:cxnSpMkLst>
        </pc:cxnChg>
        <pc:cxnChg chg="add del mod">
          <ac:chgData name="Nobuyuki Akama" userId="8856744b-6004-4203-9ce1-535db5240f74" providerId="ADAL" clId="{8ABFF99D-9605-4BCE-92B0-6F6122110AD0}" dt="2020-12-17T02:20:04.569" v="5279" actId="478"/>
          <ac:cxnSpMkLst>
            <pc:docMk/>
            <pc:sldMk cId="3474196660" sldId="1691"/>
            <ac:cxnSpMk id="302" creationId="{179FD2A9-7DCE-4F3E-9A95-B3CDADF44504}"/>
          </ac:cxnSpMkLst>
        </pc:cxnChg>
        <pc:cxnChg chg="add del mod">
          <ac:chgData name="Nobuyuki Akama" userId="8856744b-6004-4203-9ce1-535db5240f74" providerId="ADAL" clId="{8ABFF99D-9605-4BCE-92B0-6F6122110AD0}" dt="2020-12-17T02:20:04.569" v="5279" actId="478"/>
          <ac:cxnSpMkLst>
            <pc:docMk/>
            <pc:sldMk cId="3474196660" sldId="1691"/>
            <ac:cxnSpMk id="303" creationId="{5E158F33-BCE7-4D5D-AB96-5F9DB11E986E}"/>
          </ac:cxnSpMkLst>
        </pc:cxnChg>
        <pc:cxnChg chg="add mod">
          <ac:chgData name="Nobuyuki Akama" userId="8856744b-6004-4203-9ce1-535db5240f74" providerId="ADAL" clId="{8ABFF99D-9605-4BCE-92B0-6F6122110AD0}" dt="2020-12-17T02:23:56.528" v="5424" actId="14100"/>
          <ac:cxnSpMkLst>
            <pc:docMk/>
            <pc:sldMk cId="3474196660" sldId="1691"/>
            <ac:cxnSpMk id="307" creationId="{CFD892B3-A465-40B2-85A9-390B070B9ACA}"/>
          </ac:cxnSpMkLst>
        </pc:cxnChg>
        <pc:cxnChg chg="mod topLvl">
          <ac:chgData name="Nobuyuki Akama" userId="8856744b-6004-4203-9ce1-535db5240f74" providerId="ADAL" clId="{8ABFF99D-9605-4BCE-92B0-6F6122110AD0}" dt="2020-12-17T02:10:00.496" v="5173" actId="1076"/>
          <ac:cxnSpMkLst>
            <pc:docMk/>
            <pc:sldMk cId="3474196660" sldId="1691"/>
            <ac:cxnSpMk id="308" creationId="{3BE1F9C3-2915-4B6A-85FE-38DCF66503C2}"/>
          </ac:cxnSpMkLst>
        </pc:cxnChg>
        <pc:cxnChg chg="add mod">
          <ac:chgData name="Nobuyuki Akama" userId="8856744b-6004-4203-9ce1-535db5240f74" providerId="ADAL" clId="{8ABFF99D-9605-4BCE-92B0-6F6122110AD0}" dt="2020-12-17T02:24:04.473" v="5426" actId="14100"/>
          <ac:cxnSpMkLst>
            <pc:docMk/>
            <pc:sldMk cId="3474196660" sldId="1691"/>
            <ac:cxnSpMk id="309" creationId="{D79C2B58-4FF2-40A2-88A6-2C36DD0E59EB}"/>
          </ac:cxnSpMkLst>
        </pc:cxnChg>
        <pc:cxnChg chg="add mod">
          <ac:chgData name="Nobuyuki Akama" userId="8856744b-6004-4203-9ce1-535db5240f74" providerId="ADAL" clId="{8ABFF99D-9605-4BCE-92B0-6F6122110AD0}" dt="2020-12-17T02:24:00.552" v="5425" actId="14100"/>
          <ac:cxnSpMkLst>
            <pc:docMk/>
            <pc:sldMk cId="3474196660" sldId="1691"/>
            <ac:cxnSpMk id="310" creationId="{B9730040-2994-40AB-BDFD-9CD1CFF81F18}"/>
          </ac:cxnSpMkLst>
        </pc:cxnChg>
        <pc:cxnChg chg="mod topLvl">
          <ac:chgData name="Nobuyuki Akama" userId="8856744b-6004-4203-9ce1-535db5240f74" providerId="ADAL" clId="{8ABFF99D-9605-4BCE-92B0-6F6122110AD0}" dt="2020-12-17T02:10:00.496" v="5173" actId="1076"/>
          <ac:cxnSpMkLst>
            <pc:docMk/>
            <pc:sldMk cId="3474196660" sldId="1691"/>
            <ac:cxnSpMk id="312" creationId="{AA27E42B-B03F-456A-93F2-DB2979E28D1B}"/>
          </ac:cxnSpMkLst>
        </pc:cxnChg>
        <pc:cxnChg chg="add mod">
          <ac:chgData name="Nobuyuki Akama" userId="8856744b-6004-4203-9ce1-535db5240f74" providerId="ADAL" clId="{8ABFF99D-9605-4BCE-92B0-6F6122110AD0}" dt="2020-12-17T02:50:36.507" v="6290" actId="1076"/>
          <ac:cxnSpMkLst>
            <pc:docMk/>
            <pc:sldMk cId="3474196660" sldId="1691"/>
            <ac:cxnSpMk id="323" creationId="{6A61AACC-2972-4EEB-AE02-9E407B3640BB}"/>
          </ac:cxnSpMkLst>
        </pc:cxnChg>
        <pc:cxnChg chg="add mod">
          <ac:chgData name="Nobuyuki Akama" userId="8856744b-6004-4203-9ce1-535db5240f74" providerId="ADAL" clId="{8ABFF99D-9605-4BCE-92B0-6F6122110AD0}" dt="2020-12-17T02:50:36.507" v="6290" actId="1076"/>
          <ac:cxnSpMkLst>
            <pc:docMk/>
            <pc:sldMk cId="3474196660" sldId="1691"/>
            <ac:cxnSpMk id="326" creationId="{9C2CC816-7057-4478-8120-2AE2DA84008A}"/>
          </ac:cxnSpMkLst>
        </pc:cxnChg>
        <pc:cxnChg chg="add del mod topLvl">
          <ac:chgData name="Nobuyuki Akama" userId="8856744b-6004-4203-9ce1-535db5240f74" providerId="ADAL" clId="{8ABFF99D-9605-4BCE-92B0-6F6122110AD0}" dt="2020-12-17T02:20:32.483" v="5284" actId="478"/>
          <ac:cxnSpMkLst>
            <pc:docMk/>
            <pc:sldMk cId="3474196660" sldId="1691"/>
            <ac:cxnSpMk id="335" creationId="{E2731400-2107-44FD-86EF-4528DEF2FA95}"/>
          </ac:cxnSpMkLst>
        </pc:cxnChg>
        <pc:cxnChg chg="add mod">
          <ac:chgData name="Nobuyuki Akama" userId="8856744b-6004-4203-9ce1-535db5240f74" providerId="ADAL" clId="{8ABFF99D-9605-4BCE-92B0-6F6122110AD0}" dt="2020-12-17T02:32:33.876" v="5617"/>
          <ac:cxnSpMkLst>
            <pc:docMk/>
            <pc:sldMk cId="3474196660" sldId="1691"/>
            <ac:cxnSpMk id="338" creationId="{4030E6B2-EB2A-4077-A6C3-F424270A04B5}"/>
          </ac:cxnSpMkLst>
        </pc:cxnChg>
        <pc:cxnChg chg="add mod">
          <ac:chgData name="Nobuyuki Akama" userId="8856744b-6004-4203-9ce1-535db5240f74" providerId="ADAL" clId="{8ABFF99D-9605-4BCE-92B0-6F6122110AD0}" dt="2020-12-17T02:32:28.117" v="5615" actId="1076"/>
          <ac:cxnSpMkLst>
            <pc:docMk/>
            <pc:sldMk cId="3474196660" sldId="1691"/>
            <ac:cxnSpMk id="340" creationId="{37E850A6-4BCF-4678-A168-A32DAA7D8476}"/>
          </ac:cxnSpMkLst>
        </pc:cxnChg>
        <pc:cxnChg chg="add">
          <ac:chgData name="Nobuyuki Akama" userId="8856744b-6004-4203-9ce1-535db5240f74" providerId="ADAL" clId="{8ABFF99D-9605-4BCE-92B0-6F6122110AD0}" dt="2020-12-17T04:51:49.455" v="6439" actId="11529"/>
          <ac:cxnSpMkLst>
            <pc:docMk/>
            <pc:sldMk cId="3474196660" sldId="1691"/>
            <ac:cxnSpMk id="371" creationId="{2D89A451-F17E-4A8F-A7F0-05363F9AEAB9}"/>
          </ac:cxnSpMkLst>
        </pc:cxnChg>
      </pc:sldChg>
      <pc:sldChg chg="addSp delSp modSp add mod">
        <pc:chgData name="Nobuyuki Akama" userId="8856744b-6004-4203-9ce1-535db5240f74" providerId="ADAL" clId="{8ABFF99D-9605-4BCE-92B0-6F6122110AD0}" dt="2020-12-17T08:06:28.270" v="9188" actId="1076"/>
        <pc:sldMkLst>
          <pc:docMk/>
          <pc:sldMk cId="2082837451" sldId="1692"/>
        </pc:sldMkLst>
        <pc:spChg chg="add mod">
          <ac:chgData name="Nobuyuki Akama" userId="8856744b-6004-4203-9ce1-535db5240f74" providerId="ADAL" clId="{8ABFF99D-9605-4BCE-92B0-6F6122110AD0}" dt="2020-12-17T04:53:24.199" v="6456" actId="1076"/>
          <ac:spMkLst>
            <pc:docMk/>
            <pc:sldMk cId="2082837451" sldId="1692"/>
            <ac:spMk id="2" creationId="{526802E1-527E-445E-A6C3-DDAA1EF74FAD}"/>
          </ac:spMkLst>
        </pc:spChg>
        <pc:spChg chg="mod">
          <ac:chgData name="Nobuyuki Akama" userId="8856744b-6004-4203-9ce1-535db5240f74" providerId="ADAL" clId="{8ABFF99D-9605-4BCE-92B0-6F6122110AD0}" dt="2020-12-17T05:51:53.970" v="7965" actId="1076"/>
          <ac:spMkLst>
            <pc:docMk/>
            <pc:sldMk cId="2082837451" sldId="1692"/>
            <ac:spMk id="20" creationId="{CDEAEF04-2033-4EEA-8062-B42E91E476DF}"/>
          </ac:spMkLst>
        </pc:spChg>
        <pc:spChg chg="mod">
          <ac:chgData name="Nobuyuki Akama" userId="8856744b-6004-4203-9ce1-535db5240f74" providerId="ADAL" clId="{8ABFF99D-9605-4BCE-92B0-6F6122110AD0}" dt="2020-12-17T05:51:37.573" v="7961" actId="1582"/>
          <ac:spMkLst>
            <pc:docMk/>
            <pc:sldMk cId="2082837451" sldId="1692"/>
            <ac:spMk id="79" creationId="{AF92E570-4453-412F-AF64-7180489301D1}"/>
          </ac:spMkLst>
        </pc:spChg>
        <pc:spChg chg="add mod">
          <ac:chgData name="Nobuyuki Akama" userId="8856744b-6004-4203-9ce1-535db5240f74" providerId="ADAL" clId="{8ABFF99D-9605-4BCE-92B0-6F6122110AD0}" dt="2020-12-17T05:28:50.381" v="7275" actId="1076"/>
          <ac:spMkLst>
            <pc:docMk/>
            <pc:sldMk cId="2082837451" sldId="1692"/>
            <ac:spMk id="85" creationId="{BA62695D-638D-4D05-B809-DF56B207191C}"/>
          </ac:spMkLst>
        </pc:spChg>
        <pc:spChg chg="add mod ord">
          <ac:chgData name="Nobuyuki Akama" userId="8856744b-6004-4203-9ce1-535db5240f74" providerId="ADAL" clId="{8ABFF99D-9605-4BCE-92B0-6F6122110AD0}" dt="2020-12-17T06:58:13.122" v="8967" actId="1076"/>
          <ac:spMkLst>
            <pc:docMk/>
            <pc:sldMk cId="2082837451" sldId="1692"/>
            <ac:spMk id="104" creationId="{F1317CFA-96C5-4399-BC3A-3D553A85DD24}"/>
          </ac:spMkLst>
        </pc:spChg>
        <pc:spChg chg="mod">
          <ac:chgData name="Nobuyuki Akama" userId="8856744b-6004-4203-9ce1-535db5240f74" providerId="ADAL" clId="{8ABFF99D-9605-4BCE-92B0-6F6122110AD0}" dt="2020-12-17T06:09:58.969" v="8033" actId="27803"/>
          <ac:spMkLst>
            <pc:docMk/>
            <pc:sldMk cId="2082837451" sldId="1692"/>
            <ac:spMk id="111" creationId="{F944B020-CABC-473E-8DAD-D11F5628015F}"/>
          </ac:spMkLst>
        </pc:spChg>
        <pc:spChg chg="mod">
          <ac:chgData name="Nobuyuki Akama" userId="8856744b-6004-4203-9ce1-535db5240f74" providerId="ADAL" clId="{8ABFF99D-9605-4BCE-92B0-6F6122110AD0}" dt="2020-12-17T06:09:58.969" v="8033" actId="27803"/>
          <ac:spMkLst>
            <pc:docMk/>
            <pc:sldMk cId="2082837451" sldId="1692"/>
            <ac:spMk id="112" creationId="{E01B929E-1662-422B-9374-7DE062FA9A15}"/>
          </ac:spMkLst>
        </pc:spChg>
        <pc:spChg chg="mod">
          <ac:chgData name="Nobuyuki Akama" userId="8856744b-6004-4203-9ce1-535db5240f74" providerId="ADAL" clId="{8ABFF99D-9605-4BCE-92B0-6F6122110AD0}" dt="2020-12-17T06:09:58.969" v="8033" actId="27803"/>
          <ac:spMkLst>
            <pc:docMk/>
            <pc:sldMk cId="2082837451" sldId="1692"/>
            <ac:spMk id="113" creationId="{2E4A8EC6-2810-49ED-9D81-25EFF5BB288A}"/>
          </ac:spMkLst>
        </pc:spChg>
        <pc:spChg chg="mod">
          <ac:chgData name="Nobuyuki Akama" userId="8856744b-6004-4203-9ce1-535db5240f74" providerId="ADAL" clId="{8ABFF99D-9605-4BCE-92B0-6F6122110AD0}" dt="2020-12-17T06:09:58.969" v="8033" actId="27803"/>
          <ac:spMkLst>
            <pc:docMk/>
            <pc:sldMk cId="2082837451" sldId="1692"/>
            <ac:spMk id="114" creationId="{B120E4CE-C1A9-48CE-9A7A-93FCA64E5458}"/>
          </ac:spMkLst>
        </pc:spChg>
        <pc:spChg chg="mod">
          <ac:chgData name="Nobuyuki Akama" userId="8856744b-6004-4203-9ce1-535db5240f74" providerId="ADAL" clId="{8ABFF99D-9605-4BCE-92B0-6F6122110AD0}" dt="2020-12-17T06:09:58.969" v="8033" actId="27803"/>
          <ac:spMkLst>
            <pc:docMk/>
            <pc:sldMk cId="2082837451" sldId="1692"/>
            <ac:spMk id="115" creationId="{FF4A36C9-84E8-4998-918D-A9FD998234DD}"/>
          </ac:spMkLst>
        </pc:spChg>
        <pc:spChg chg="mod">
          <ac:chgData name="Nobuyuki Akama" userId="8856744b-6004-4203-9ce1-535db5240f74" providerId="ADAL" clId="{8ABFF99D-9605-4BCE-92B0-6F6122110AD0}" dt="2020-12-17T06:09:58.969" v="8033" actId="27803"/>
          <ac:spMkLst>
            <pc:docMk/>
            <pc:sldMk cId="2082837451" sldId="1692"/>
            <ac:spMk id="116" creationId="{4D8D58BB-485B-42DB-9410-28C6C6373DE5}"/>
          </ac:spMkLst>
        </pc:spChg>
        <pc:spChg chg="mod">
          <ac:chgData name="Nobuyuki Akama" userId="8856744b-6004-4203-9ce1-535db5240f74" providerId="ADAL" clId="{8ABFF99D-9605-4BCE-92B0-6F6122110AD0}" dt="2020-12-17T05:51:37.573" v="7961" actId="1582"/>
          <ac:spMkLst>
            <pc:docMk/>
            <pc:sldMk cId="2082837451" sldId="1692"/>
            <ac:spMk id="117" creationId="{B7BB9F57-7F69-4BA9-BE7F-AD09B7F7D265}"/>
          </ac:spMkLst>
        </pc:spChg>
        <pc:spChg chg="mod">
          <ac:chgData name="Nobuyuki Akama" userId="8856744b-6004-4203-9ce1-535db5240f74" providerId="ADAL" clId="{8ABFF99D-9605-4BCE-92B0-6F6122110AD0}" dt="2020-12-17T06:09:58.969" v="8033" actId="27803"/>
          <ac:spMkLst>
            <pc:docMk/>
            <pc:sldMk cId="2082837451" sldId="1692"/>
            <ac:spMk id="118" creationId="{48EE2229-929B-4223-A4FF-07B27A634F35}"/>
          </ac:spMkLst>
        </pc:spChg>
        <pc:spChg chg="mod">
          <ac:chgData name="Nobuyuki Akama" userId="8856744b-6004-4203-9ce1-535db5240f74" providerId="ADAL" clId="{8ABFF99D-9605-4BCE-92B0-6F6122110AD0}" dt="2020-12-17T06:09:58.969" v="8033" actId="27803"/>
          <ac:spMkLst>
            <pc:docMk/>
            <pc:sldMk cId="2082837451" sldId="1692"/>
            <ac:spMk id="119" creationId="{FB10CD26-4C7B-4E20-AA26-E04AB2EF6464}"/>
          </ac:spMkLst>
        </pc:spChg>
        <pc:spChg chg="mod">
          <ac:chgData name="Nobuyuki Akama" userId="8856744b-6004-4203-9ce1-535db5240f74" providerId="ADAL" clId="{8ABFF99D-9605-4BCE-92B0-6F6122110AD0}" dt="2020-12-17T05:51:53.970" v="7965" actId="1076"/>
          <ac:spMkLst>
            <pc:docMk/>
            <pc:sldMk cId="2082837451" sldId="1692"/>
            <ac:spMk id="123" creationId="{034CA85C-F83A-466C-BE40-7EA5EA0178B9}"/>
          </ac:spMkLst>
        </pc:spChg>
        <pc:spChg chg="add mod">
          <ac:chgData name="Nobuyuki Akama" userId="8856744b-6004-4203-9ce1-535db5240f74" providerId="ADAL" clId="{8ABFF99D-9605-4BCE-92B0-6F6122110AD0}" dt="2020-12-17T06:36:43.355" v="8199" actId="1076"/>
          <ac:spMkLst>
            <pc:docMk/>
            <pc:sldMk cId="2082837451" sldId="1692"/>
            <ac:spMk id="127" creationId="{FF808AEF-F769-45B5-92E9-FB63A630C851}"/>
          </ac:spMkLst>
        </pc:spChg>
        <pc:spChg chg="add del">
          <ac:chgData name="Nobuyuki Akama" userId="8856744b-6004-4203-9ce1-535db5240f74" providerId="ADAL" clId="{8ABFF99D-9605-4BCE-92B0-6F6122110AD0}" dt="2020-12-17T06:28:38.141" v="8183" actId="478"/>
          <ac:spMkLst>
            <pc:docMk/>
            <pc:sldMk cId="2082837451" sldId="1692"/>
            <ac:spMk id="128" creationId="{7D7FC4F3-B7E5-411E-A28E-4252BB70AF36}"/>
          </ac:spMkLst>
        </pc:spChg>
        <pc:spChg chg="add mod">
          <ac:chgData name="Nobuyuki Akama" userId="8856744b-6004-4203-9ce1-535db5240f74" providerId="ADAL" clId="{8ABFF99D-9605-4BCE-92B0-6F6122110AD0}" dt="2020-12-17T07:45:00.697" v="9088" actId="1076"/>
          <ac:spMkLst>
            <pc:docMk/>
            <pc:sldMk cId="2082837451" sldId="1692"/>
            <ac:spMk id="129" creationId="{67211B6D-19A3-4868-BC8C-4B246CCAAC67}"/>
          </ac:spMkLst>
        </pc:spChg>
        <pc:spChg chg="mod">
          <ac:chgData name="Nobuyuki Akama" userId="8856744b-6004-4203-9ce1-535db5240f74" providerId="ADAL" clId="{8ABFF99D-9605-4BCE-92B0-6F6122110AD0}" dt="2020-12-17T04:55:45.119" v="6480" actId="1076"/>
          <ac:spMkLst>
            <pc:docMk/>
            <pc:sldMk cId="2082837451" sldId="1692"/>
            <ac:spMk id="131" creationId="{291DF47D-9C63-4D0C-BC17-FA1E3D7639B5}"/>
          </ac:spMkLst>
        </pc:spChg>
        <pc:spChg chg="mod">
          <ac:chgData name="Nobuyuki Akama" userId="8856744b-6004-4203-9ce1-535db5240f74" providerId="ADAL" clId="{8ABFF99D-9605-4BCE-92B0-6F6122110AD0}" dt="2020-12-17T06:14:22.135" v="8130" actId="14100"/>
          <ac:spMkLst>
            <pc:docMk/>
            <pc:sldMk cId="2082837451" sldId="1692"/>
            <ac:spMk id="135" creationId="{31B203D1-7A30-4BFC-A204-2B466432AEEA}"/>
          </ac:spMkLst>
        </pc:spChg>
        <pc:spChg chg="mod">
          <ac:chgData name="Nobuyuki Akama" userId="8856744b-6004-4203-9ce1-535db5240f74" providerId="ADAL" clId="{8ABFF99D-9605-4BCE-92B0-6F6122110AD0}" dt="2020-12-17T05:09:38.778" v="6790" actId="404"/>
          <ac:spMkLst>
            <pc:docMk/>
            <pc:sldMk cId="2082837451" sldId="1692"/>
            <ac:spMk id="148" creationId="{A2B5B6C3-6122-4A35-9626-0DBABFDD4086}"/>
          </ac:spMkLst>
        </pc:spChg>
        <pc:spChg chg="mod">
          <ac:chgData name="Nobuyuki Akama" userId="8856744b-6004-4203-9ce1-535db5240f74" providerId="ADAL" clId="{8ABFF99D-9605-4BCE-92B0-6F6122110AD0}" dt="2020-12-17T05:21:34.415" v="7178" actId="1076"/>
          <ac:spMkLst>
            <pc:docMk/>
            <pc:sldMk cId="2082837451" sldId="1692"/>
            <ac:spMk id="151" creationId="{D2D46CCF-337E-4045-8010-2975754B86B1}"/>
          </ac:spMkLst>
        </pc:spChg>
        <pc:spChg chg="mod">
          <ac:chgData name="Nobuyuki Akama" userId="8856744b-6004-4203-9ce1-535db5240f74" providerId="ADAL" clId="{8ABFF99D-9605-4BCE-92B0-6F6122110AD0}" dt="2020-12-17T05:09:38.778" v="6790" actId="404"/>
          <ac:spMkLst>
            <pc:docMk/>
            <pc:sldMk cId="2082837451" sldId="1692"/>
            <ac:spMk id="152" creationId="{D0CA420B-5F5A-4DA2-8F26-AA83942DAEE5}"/>
          </ac:spMkLst>
        </pc:spChg>
        <pc:spChg chg="mod">
          <ac:chgData name="Nobuyuki Akama" userId="8856744b-6004-4203-9ce1-535db5240f74" providerId="ADAL" clId="{8ABFF99D-9605-4BCE-92B0-6F6122110AD0}" dt="2020-12-17T05:52:38.973" v="7983" actId="1076"/>
          <ac:spMkLst>
            <pc:docMk/>
            <pc:sldMk cId="2082837451" sldId="1692"/>
            <ac:spMk id="163" creationId="{C17BFEBB-DC47-4565-B18E-0EA00CF1E478}"/>
          </ac:spMkLst>
        </pc:spChg>
        <pc:spChg chg="mod">
          <ac:chgData name="Nobuyuki Akama" userId="8856744b-6004-4203-9ce1-535db5240f74" providerId="ADAL" clId="{8ABFF99D-9605-4BCE-92B0-6F6122110AD0}" dt="2020-12-17T05:52:38.973" v="7983" actId="1076"/>
          <ac:spMkLst>
            <pc:docMk/>
            <pc:sldMk cId="2082837451" sldId="1692"/>
            <ac:spMk id="164" creationId="{4F70E909-9DD7-4501-861F-D1C0FC3AC271}"/>
          </ac:spMkLst>
        </pc:spChg>
        <pc:spChg chg="mod">
          <ac:chgData name="Nobuyuki Akama" userId="8856744b-6004-4203-9ce1-535db5240f74" providerId="ADAL" clId="{8ABFF99D-9605-4BCE-92B0-6F6122110AD0}" dt="2020-12-17T04:56:49.727" v="6529" actId="1076"/>
          <ac:spMkLst>
            <pc:docMk/>
            <pc:sldMk cId="2082837451" sldId="1692"/>
            <ac:spMk id="165" creationId="{48CC7788-7474-4DFF-A2BB-AAB2FA01A061}"/>
          </ac:spMkLst>
        </pc:spChg>
        <pc:spChg chg="mod">
          <ac:chgData name="Nobuyuki Akama" userId="8856744b-6004-4203-9ce1-535db5240f74" providerId="ADAL" clId="{8ABFF99D-9605-4BCE-92B0-6F6122110AD0}" dt="2020-12-17T06:14:31.962" v="8132" actId="1076"/>
          <ac:spMkLst>
            <pc:docMk/>
            <pc:sldMk cId="2082837451" sldId="1692"/>
            <ac:spMk id="177" creationId="{CCC790F5-C9F2-48F9-AD1B-405E3C843504}"/>
          </ac:spMkLst>
        </pc:spChg>
        <pc:spChg chg="mod">
          <ac:chgData name="Nobuyuki Akama" userId="8856744b-6004-4203-9ce1-535db5240f74" providerId="ADAL" clId="{8ABFF99D-9605-4BCE-92B0-6F6122110AD0}" dt="2020-12-17T07:45:32.905" v="9096" actId="1076"/>
          <ac:spMkLst>
            <pc:docMk/>
            <pc:sldMk cId="2082837451" sldId="1692"/>
            <ac:spMk id="181" creationId="{2153DD45-8798-474A-A6D3-4E43ECD510D6}"/>
          </ac:spMkLst>
        </pc:spChg>
        <pc:spChg chg="del mod">
          <ac:chgData name="Nobuyuki Akama" userId="8856744b-6004-4203-9ce1-535db5240f74" providerId="ADAL" clId="{8ABFF99D-9605-4BCE-92B0-6F6122110AD0}" dt="2020-12-17T06:28:29.082" v="8180" actId="21"/>
          <ac:spMkLst>
            <pc:docMk/>
            <pc:sldMk cId="2082837451" sldId="1692"/>
            <ac:spMk id="185" creationId="{66EF2576-4E87-4C43-8B30-FF7FAA749B12}"/>
          </ac:spMkLst>
        </pc:spChg>
        <pc:spChg chg="mod">
          <ac:chgData name="Nobuyuki Akama" userId="8856744b-6004-4203-9ce1-535db5240f74" providerId="ADAL" clId="{8ABFF99D-9605-4BCE-92B0-6F6122110AD0}" dt="2020-12-17T06:59:22.120" v="9077" actId="1076"/>
          <ac:spMkLst>
            <pc:docMk/>
            <pc:sldMk cId="2082837451" sldId="1692"/>
            <ac:spMk id="186" creationId="{F785FACC-3A83-402F-84AB-27FCD1AB2C46}"/>
          </ac:spMkLst>
        </pc:spChg>
        <pc:spChg chg="del mod">
          <ac:chgData name="Nobuyuki Akama" userId="8856744b-6004-4203-9ce1-535db5240f74" providerId="ADAL" clId="{8ABFF99D-9605-4BCE-92B0-6F6122110AD0}" dt="2020-12-17T06:28:29.082" v="8180" actId="21"/>
          <ac:spMkLst>
            <pc:docMk/>
            <pc:sldMk cId="2082837451" sldId="1692"/>
            <ac:spMk id="187" creationId="{B4C9363D-1156-49B0-98DB-4D5741E750E2}"/>
          </ac:spMkLst>
        </pc:spChg>
        <pc:spChg chg="mod">
          <ac:chgData name="Nobuyuki Akama" userId="8856744b-6004-4203-9ce1-535db5240f74" providerId="ADAL" clId="{8ABFF99D-9605-4BCE-92B0-6F6122110AD0}" dt="2020-12-17T04:53:24.199" v="6456" actId="1076"/>
          <ac:spMkLst>
            <pc:docMk/>
            <pc:sldMk cId="2082837451" sldId="1692"/>
            <ac:spMk id="188" creationId="{80CC3463-F8A9-4E86-B4D5-CD21ECFEE77E}"/>
          </ac:spMkLst>
        </pc:spChg>
        <pc:spChg chg="mod">
          <ac:chgData name="Nobuyuki Akama" userId="8856744b-6004-4203-9ce1-535db5240f74" providerId="ADAL" clId="{8ABFF99D-9605-4BCE-92B0-6F6122110AD0}" dt="2020-12-17T06:59:13.823" v="9073" actId="1076"/>
          <ac:spMkLst>
            <pc:docMk/>
            <pc:sldMk cId="2082837451" sldId="1692"/>
            <ac:spMk id="192" creationId="{C3DAF69E-7E96-4952-AE26-782968E6381F}"/>
          </ac:spMkLst>
        </pc:spChg>
        <pc:spChg chg="mod">
          <ac:chgData name="Nobuyuki Akama" userId="8856744b-6004-4203-9ce1-535db5240f74" providerId="ADAL" clId="{8ABFF99D-9605-4BCE-92B0-6F6122110AD0}" dt="2020-12-17T06:59:13.823" v="9073" actId="1076"/>
          <ac:spMkLst>
            <pc:docMk/>
            <pc:sldMk cId="2082837451" sldId="1692"/>
            <ac:spMk id="193" creationId="{D61D30B8-7236-47B2-BD7C-CB62ACE89BBE}"/>
          </ac:spMkLst>
        </pc:spChg>
        <pc:spChg chg="mod">
          <ac:chgData name="Nobuyuki Akama" userId="8856744b-6004-4203-9ce1-535db5240f74" providerId="ADAL" clId="{8ABFF99D-9605-4BCE-92B0-6F6122110AD0}" dt="2020-12-17T06:59:16.327" v="9074" actId="14100"/>
          <ac:spMkLst>
            <pc:docMk/>
            <pc:sldMk cId="2082837451" sldId="1692"/>
            <ac:spMk id="194" creationId="{A2017E0C-0C10-4C9D-8295-12EA99063367}"/>
          </ac:spMkLst>
        </pc:spChg>
        <pc:spChg chg="mod">
          <ac:chgData name="Nobuyuki Akama" userId="8856744b-6004-4203-9ce1-535db5240f74" providerId="ADAL" clId="{8ABFF99D-9605-4BCE-92B0-6F6122110AD0}" dt="2020-12-17T05:51:37.573" v="7961" actId="1582"/>
          <ac:spMkLst>
            <pc:docMk/>
            <pc:sldMk cId="2082837451" sldId="1692"/>
            <ac:spMk id="201" creationId="{22470B07-A4B9-4FA8-A264-02043253607F}"/>
          </ac:spMkLst>
        </pc:spChg>
        <pc:spChg chg="mod">
          <ac:chgData name="Nobuyuki Akama" userId="8856744b-6004-4203-9ce1-535db5240f74" providerId="ADAL" clId="{8ABFF99D-9605-4BCE-92B0-6F6122110AD0}" dt="2020-12-17T04:53:19.145" v="6455" actId="571"/>
          <ac:spMkLst>
            <pc:docMk/>
            <pc:sldMk cId="2082837451" sldId="1692"/>
            <ac:spMk id="202" creationId="{4E185122-9EDB-4DB8-ABFA-FCA610C5A226}"/>
          </ac:spMkLst>
        </pc:spChg>
        <pc:spChg chg="add mod">
          <ac:chgData name="Nobuyuki Akama" userId="8856744b-6004-4203-9ce1-535db5240f74" providerId="ADAL" clId="{8ABFF99D-9605-4BCE-92B0-6F6122110AD0}" dt="2020-12-17T04:53:19.145" v="6455" actId="571"/>
          <ac:spMkLst>
            <pc:docMk/>
            <pc:sldMk cId="2082837451" sldId="1692"/>
            <ac:spMk id="203" creationId="{DA7569B4-0C8D-459D-B14C-55B8E08C68E2}"/>
          </ac:spMkLst>
        </pc:spChg>
        <pc:spChg chg="mod">
          <ac:chgData name="Nobuyuki Akama" userId="8856744b-6004-4203-9ce1-535db5240f74" providerId="ADAL" clId="{8ABFF99D-9605-4BCE-92B0-6F6122110AD0}" dt="2020-12-17T04:53:33.561" v="6458" actId="571"/>
          <ac:spMkLst>
            <pc:docMk/>
            <pc:sldMk cId="2082837451" sldId="1692"/>
            <ac:spMk id="210" creationId="{5749DC3D-B372-4352-9983-3DEE0BE554FE}"/>
          </ac:spMkLst>
        </pc:spChg>
        <pc:spChg chg="mod">
          <ac:chgData name="Nobuyuki Akama" userId="8856744b-6004-4203-9ce1-535db5240f74" providerId="ADAL" clId="{8ABFF99D-9605-4BCE-92B0-6F6122110AD0}" dt="2020-12-17T05:06:25.680" v="6750" actId="14100"/>
          <ac:spMkLst>
            <pc:docMk/>
            <pc:sldMk cId="2082837451" sldId="1692"/>
            <ac:spMk id="212" creationId="{D0873E60-9706-41AB-B0DC-8F2DBD898C6F}"/>
          </ac:spMkLst>
        </pc:spChg>
        <pc:spChg chg="add mod">
          <ac:chgData name="Nobuyuki Akama" userId="8856744b-6004-4203-9ce1-535db5240f74" providerId="ADAL" clId="{8ABFF99D-9605-4BCE-92B0-6F6122110AD0}" dt="2020-12-17T05:54:13.847" v="7988" actId="1076"/>
          <ac:spMkLst>
            <pc:docMk/>
            <pc:sldMk cId="2082837451" sldId="1692"/>
            <ac:spMk id="214" creationId="{2E876BCB-FE97-4DC8-8460-52DD8BD86389}"/>
          </ac:spMkLst>
        </pc:spChg>
        <pc:spChg chg="mod">
          <ac:chgData name="Nobuyuki Akama" userId="8856744b-6004-4203-9ce1-535db5240f74" providerId="ADAL" clId="{8ABFF99D-9605-4BCE-92B0-6F6122110AD0}" dt="2020-12-17T04:53:40.057" v="6459" actId="571"/>
          <ac:spMkLst>
            <pc:docMk/>
            <pc:sldMk cId="2082837451" sldId="1692"/>
            <ac:spMk id="220" creationId="{9B7C9779-C07D-4270-81B1-FB1C829AD494}"/>
          </ac:spMkLst>
        </pc:spChg>
        <pc:spChg chg="add mod">
          <ac:chgData name="Nobuyuki Akama" userId="8856744b-6004-4203-9ce1-535db5240f74" providerId="ADAL" clId="{8ABFF99D-9605-4BCE-92B0-6F6122110AD0}" dt="2020-12-17T04:56:08.840" v="6489" actId="1076"/>
          <ac:spMkLst>
            <pc:docMk/>
            <pc:sldMk cId="2082837451" sldId="1692"/>
            <ac:spMk id="222" creationId="{CFCCAAF2-7C54-4782-8386-AAF981C20867}"/>
          </ac:spMkLst>
        </pc:spChg>
        <pc:spChg chg="del">
          <ac:chgData name="Nobuyuki Akama" userId="8856744b-6004-4203-9ce1-535db5240f74" providerId="ADAL" clId="{8ABFF99D-9605-4BCE-92B0-6F6122110AD0}" dt="2020-12-17T05:29:28.154" v="7329" actId="478"/>
          <ac:spMkLst>
            <pc:docMk/>
            <pc:sldMk cId="2082837451" sldId="1692"/>
            <ac:spMk id="229" creationId="{DD83B798-E130-4284-A9C3-0F804F410966}"/>
          </ac:spMkLst>
        </pc:spChg>
        <pc:spChg chg="add mod">
          <ac:chgData name="Nobuyuki Akama" userId="8856744b-6004-4203-9ce1-535db5240f74" providerId="ADAL" clId="{8ABFF99D-9605-4BCE-92B0-6F6122110AD0}" dt="2020-12-17T05:26:48.115" v="7251" actId="1076"/>
          <ac:spMkLst>
            <pc:docMk/>
            <pc:sldMk cId="2082837451" sldId="1692"/>
            <ac:spMk id="230" creationId="{5F47D986-42AE-4265-850F-439D3D0E20DF}"/>
          </ac:spMkLst>
        </pc:spChg>
        <pc:spChg chg="add del mod">
          <ac:chgData name="Nobuyuki Akama" userId="8856744b-6004-4203-9ce1-535db5240f74" providerId="ADAL" clId="{8ABFF99D-9605-4BCE-92B0-6F6122110AD0}" dt="2020-12-17T04:59:32.308" v="6568" actId="478"/>
          <ac:spMkLst>
            <pc:docMk/>
            <pc:sldMk cId="2082837451" sldId="1692"/>
            <ac:spMk id="231" creationId="{A3B4248B-C348-4980-9E70-DF8177E8AE32}"/>
          </ac:spMkLst>
        </pc:spChg>
        <pc:spChg chg="add mod">
          <ac:chgData name="Nobuyuki Akama" userId="8856744b-6004-4203-9ce1-535db5240f74" providerId="ADAL" clId="{8ABFF99D-9605-4BCE-92B0-6F6122110AD0}" dt="2020-12-17T05:09:48.367" v="6793" actId="1076"/>
          <ac:spMkLst>
            <pc:docMk/>
            <pc:sldMk cId="2082837451" sldId="1692"/>
            <ac:spMk id="232" creationId="{9E291202-96F6-4790-8316-891C9DFD7CD6}"/>
          </ac:spMkLst>
        </pc:spChg>
        <pc:spChg chg="add mod">
          <ac:chgData name="Nobuyuki Akama" userId="8856744b-6004-4203-9ce1-535db5240f74" providerId="ADAL" clId="{8ABFF99D-9605-4BCE-92B0-6F6122110AD0}" dt="2020-12-17T05:10:18.193" v="6806" actId="1076"/>
          <ac:spMkLst>
            <pc:docMk/>
            <pc:sldMk cId="2082837451" sldId="1692"/>
            <ac:spMk id="233" creationId="{FC679FE3-1BDF-4285-BC15-0FFC34B5E947}"/>
          </ac:spMkLst>
        </pc:spChg>
        <pc:spChg chg="add mod">
          <ac:chgData name="Nobuyuki Akama" userId="8856744b-6004-4203-9ce1-535db5240f74" providerId="ADAL" clId="{8ABFF99D-9605-4BCE-92B0-6F6122110AD0}" dt="2020-12-17T05:10:24.554" v="6808" actId="1076"/>
          <ac:spMkLst>
            <pc:docMk/>
            <pc:sldMk cId="2082837451" sldId="1692"/>
            <ac:spMk id="234" creationId="{3B0DA19C-B61E-4D53-B888-87D47048A44B}"/>
          </ac:spMkLst>
        </pc:spChg>
        <pc:spChg chg="add mod">
          <ac:chgData name="Nobuyuki Akama" userId="8856744b-6004-4203-9ce1-535db5240f74" providerId="ADAL" clId="{8ABFF99D-9605-4BCE-92B0-6F6122110AD0}" dt="2020-12-17T05:54:13.847" v="7988" actId="1076"/>
          <ac:spMkLst>
            <pc:docMk/>
            <pc:sldMk cId="2082837451" sldId="1692"/>
            <ac:spMk id="236" creationId="{E2D93C33-1C63-4E6B-8595-A13E7AE08041}"/>
          </ac:spMkLst>
        </pc:spChg>
        <pc:spChg chg="mod">
          <ac:chgData name="Nobuyuki Akama" userId="8856744b-6004-4203-9ce1-535db5240f74" providerId="ADAL" clId="{8ABFF99D-9605-4BCE-92B0-6F6122110AD0}" dt="2020-12-17T05:51:37.573" v="7961" actId="1582"/>
          <ac:spMkLst>
            <pc:docMk/>
            <pc:sldMk cId="2082837451" sldId="1692"/>
            <ac:spMk id="242" creationId="{5589388D-7FB9-482E-BCD4-B7195F144208}"/>
          </ac:spMkLst>
        </pc:spChg>
        <pc:spChg chg="mod">
          <ac:chgData name="Nobuyuki Akama" userId="8856744b-6004-4203-9ce1-535db5240f74" providerId="ADAL" clId="{8ABFF99D-9605-4BCE-92B0-6F6122110AD0}" dt="2020-12-17T06:41:37.868" v="8303" actId="14100"/>
          <ac:spMkLst>
            <pc:docMk/>
            <pc:sldMk cId="2082837451" sldId="1692"/>
            <ac:spMk id="245" creationId="{34C7D2F8-EB61-4E29-8E87-C25AE28B314A}"/>
          </ac:spMkLst>
        </pc:spChg>
        <pc:spChg chg="del mod">
          <ac:chgData name="Nobuyuki Akama" userId="8856744b-6004-4203-9ce1-535db5240f74" providerId="ADAL" clId="{8ABFF99D-9605-4BCE-92B0-6F6122110AD0}" dt="2020-12-17T05:52:21.871" v="7977" actId="478"/>
          <ac:spMkLst>
            <pc:docMk/>
            <pc:sldMk cId="2082837451" sldId="1692"/>
            <ac:spMk id="263" creationId="{199853E1-1708-4892-B200-9E4CB60E14E0}"/>
          </ac:spMkLst>
        </pc:spChg>
        <pc:spChg chg="mod">
          <ac:chgData name="Nobuyuki Akama" userId="8856744b-6004-4203-9ce1-535db5240f74" providerId="ADAL" clId="{8ABFF99D-9605-4BCE-92B0-6F6122110AD0}" dt="2020-12-17T07:45:32.905" v="9096" actId="1076"/>
          <ac:spMkLst>
            <pc:docMk/>
            <pc:sldMk cId="2082837451" sldId="1692"/>
            <ac:spMk id="269" creationId="{B3AD0869-DF37-490A-B942-4B470B2C0D29}"/>
          </ac:spMkLst>
        </pc:spChg>
        <pc:spChg chg="mod">
          <ac:chgData name="Nobuyuki Akama" userId="8856744b-6004-4203-9ce1-535db5240f74" providerId="ADAL" clId="{8ABFF99D-9605-4BCE-92B0-6F6122110AD0}" dt="2020-12-17T05:51:37.573" v="7961" actId="1582"/>
          <ac:spMkLst>
            <pc:docMk/>
            <pc:sldMk cId="2082837451" sldId="1692"/>
            <ac:spMk id="279" creationId="{88BBB5F4-6F54-49C7-A474-A1764D89F98A}"/>
          </ac:spMkLst>
        </pc:spChg>
        <pc:spChg chg="mod">
          <ac:chgData name="Nobuyuki Akama" userId="8856744b-6004-4203-9ce1-535db5240f74" providerId="ADAL" clId="{8ABFF99D-9605-4BCE-92B0-6F6122110AD0}" dt="2020-12-17T05:51:37.573" v="7961" actId="1582"/>
          <ac:spMkLst>
            <pc:docMk/>
            <pc:sldMk cId="2082837451" sldId="1692"/>
            <ac:spMk id="287" creationId="{2E7BA3A8-5501-40CC-B125-AA8167174B8F}"/>
          </ac:spMkLst>
        </pc:spChg>
        <pc:spChg chg="mod">
          <ac:chgData name="Nobuyuki Akama" userId="8856744b-6004-4203-9ce1-535db5240f74" providerId="ADAL" clId="{8ABFF99D-9605-4BCE-92B0-6F6122110AD0}" dt="2020-12-17T06:28:09.201" v="8175" actId="14100"/>
          <ac:spMkLst>
            <pc:docMk/>
            <pc:sldMk cId="2082837451" sldId="1692"/>
            <ac:spMk id="291" creationId="{2EE306ED-0780-46E4-B546-53DB7F0E31DB}"/>
          </ac:spMkLst>
        </pc:spChg>
        <pc:spChg chg="mod">
          <ac:chgData name="Nobuyuki Akama" userId="8856744b-6004-4203-9ce1-535db5240f74" providerId="ADAL" clId="{8ABFF99D-9605-4BCE-92B0-6F6122110AD0}" dt="2020-12-17T05:51:37.573" v="7961" actId="1582"/>
          <ac:spMkLst>
            <pc:docMk/>
            <pc:sldMk cId="2082837451" sldId="1692"/>
            <ac:spMk id="293" creationId="{EEDFD3C5-7F7A-4C23-9D94-59AA14F01767}"/>
          </ac:spMkLst>
        </pc:spChg>
        <pc:spChg chg="mod">
          <ac:chgData name="Nobuyuki Akama" userId="8856744b-6004-4203-9ce1-535db5240f74" providerId="ADAL" clId="{8ABFF99D-9605-4BCE-92B0-6F6122110AD0}" dt="2020-12-17T05:10:18.193" v="6806" actId="1076"/>
          <ac:spMkLst>
            <pc:docMk/>
            <pc:sldMk cId="2082837451" sldId="1692"/>
            <ac:spMk id="294" creationId="{1B704CB4-7F66-464E-956E-B457E527BE9B}"/>
          </ac:spMkLst>
        </pc:spChg>
        <pc:spChg chg="mod">
          <ac:chgData name="Nobuyuki Akama" userId="8856744b-6004-4203-9ce1-535db5240f74" providerId="ADAL" clId="{8ABFF99D-9605-4BCE-92B0-6F6122110AD0}" dt="2020-12-17T05:09:34.063" v="6787" actId="1076"/>
          <ac:spMkLst>
            <pc:docMk/>
            <pc:sldMk cId="2082837451" sldId="1692"/>
            <ac:spMk id="295" creationId="{07D1D286-2E3C-4970-8002-2962E33328C4}"/>
          </ac:spMkLst>
        </pc:spChg>
        <pc:spChg chg="mod">
          <ac:chgData name="Nobuyuki Akama" userId="8856744b-6004-4203-9ce1-535db5240f74" providerId="ADAL" clId="{8ABFF99D-9605-4BCE-92B0-6F6122110AD0}" dt="2020-12-17T05:54:13.847" v="7988" actId="1076"/>
          <ac:spMkLst>
            <pc:docMk/>
            <pc:sldMk cId="2082837451" sldId="1692"/>
            <ac:spMk id="296" creationId="{D21C1496-9414-4BAE-8B60-2447F3EA1C2F}"/>
          </ac:spMkLst>
        </pc:spChg>
        <pc:spChg chg="del mod">
          <ac:chgData name="Nobuyuki Akama" userId="8856744b-6004-4203-9ce1-535db5240f74" providerId="ADAL" clId="{8ABFF99D-9605-4BCE-92B0-6F6122110AD0}" dt="2020-12-17T06:28:29.082" v="8180" actId="21"/>
          <ac:spMkLst>
            <pc:docMk/>
            <pc:sldMk cId="2082837451" sldId="1692"/>
            <ac:spMk id="298" creationId="{9266ED67-FD72-48EA-A560-E565F30AF468}"/>
          </ac:spMkLst>
        </pc:spChg>
        <pc:spChg chg="mod">
          <ac:chgData name="Nobuyuki Akama" userId="8856744b-6004-4203-9ce1-535db5240f74" providerId="ADAL" clId="{8ABFF99D-9605-4BCE-92B0-6F6122110AD0}" dt="2020-12-17T06:56:26.372" v="8762" actId="14100"/>
          <ac:spMkLst>
            <pc:docMk/>
            <pc:sldMk cId="2082837451" sldId="1692"/>
            <ac:spMk id="299" creationId="{5DFBADC2-C016-4C7B-B89C-67B7AFC9A845}"/>
          </ac:spMkLst>
        </pc:spChg>
        <pc:spChg chg="add del mod">
          <ac:chgData name="Nobuyuki Akama" userId="8856744b-6004-4203-9ce1-535db5240f74" providerId="ADAL" clId="{8ABFF99D-9605-4BCE-92B0-6F6122110AD0}" dt="2020-12-17T05:08:28.716" v="6764" actId="478"/>
          <ac:spMkLst>
            <pc:docMk/>
            <pc:sldMk cId="2082837451" sldId="1692"/>
            <ac:spMk id="313" creationId="{58A01114-DB79-41D8-A1CA-BF927AF9991E}"/>
          </ac:spMkLst>
        </pc:spChg>
        <pc:spChg chg="mod">
          <ac:chgData name="Nobuyuki Akama" userId="8856744b-6004-4203-9ce1-535db5240f74" providerId="ADAL" clId="{8ABFF99D-9605-4BCE-92B0-6F6122110AD0}" dt="2020-12-17T05:51:37.573" v="7961" actId="1582"/>
          <ac:spMkLst>
            <pc:docMk/>
            <pc:sldMk cId="2082837451" sldId="1692"/>
            <ac:spMk id="314" creationId="{C714D945-4389-4E05-A130-D7709502A872}"/>
          </ac:spMkLst>
        </pc:spChg>
        <pc:spChg chg="mod">
          <ac:chgData name="Nobuyuki Akama" userId="8856744b-6004-4203-9ce1-535db5240f74" providerId="ADAL" clId="{8ABFF99D-9605-4BCE-92B0-6F6122110AD0}" dt="2020-12-17T05:51:37.573" v="7961" actId="1582"/>
          <ac:spMkLst>
            <pc:docMk/>
            <pc:sldMk cId="2082837451" sldId="1692"/>
            <ac:spMk id="315" creationId="{454CE94F-39D6-42B2-94AC-330092A808E0}"/>
          </ac:spMkLst>
        </pc:spChg>
        <pc:spChg chg="add mod">
          <ac:chgData name="Nobuyuki Akama" userId="8856744b-6004-4203-9ce1-535db5240f74" providerId="ADAL" clId="{8ABFF99D-9605-4BCE-92B0-6F6122110AD0}" dt="2020-12-17T05:10:05.763" v="6805" actId="20577"/>
          <ac:spMkLst>
            <pc:docMk/>
            <pc:sldMk cId="2082837451" sldId="1692"/>
            <ac:spMk id="316" creationId="{1AEFE47B-1D57-47A2-BAF5-D9C1225271E8}"/>
          </ac:spMkLst>
        </pc:spChg>
        <pc:spChg chg="del mod">
          <ac:chgData name="Nobuyuki Akama" userId="8856744b-6004-4203-9ce1-535db5240f74" providerId="ADAL" clId="{8ABFF99D-9605-4BCE-92B0-6F6122110AD0}" dt="2020-12-17T05:49:43.311" v="7917" actId="478"/>
          <ac:spMkLst>
            <pc:docMk/>
            <pc:sldMk cId="2082837451" sldId="1692"/>
            <ac:spMk id="319" creationId="{79B6A147-F4EF-4F78-A6FE-FD58F26F20FB}"/>
          </ac:spMkLst>
        </pc:spChg>
        <pc:spChg chg="del mod">
          <ac:chgData name="Nobuyuki Akama" userId="8856744b-6004-4203-9ce1-535db5240f74" providerId="ADAL" clId="{8ABFF99D-9605-4BCE-92B0-6F6122110AD0}" dt="2020-12-17T05:49:43.311" v="7917" actId="478"/>
          <ac:spMkLst>
            <pc:docMk/>
            <pc:sldMk cId="2082837451" sldId="1692"/>
            <ac:spMk id="320" creationId="{5F4AA4AD-DE3C-4B1A-AA54-3DC787762EE4}"/>
          </ac:spMkLst>
        </pc:spChg>
        <pc:spChg chg="del mod">
          <ac:chgData name="Nobuyuki Akama" userId="8856744b-6004-4203-9ce1-535db5240f74" providerId="ADAL" clId="{8ABFF99D-9605-4BCE-92B0-6F6122110AD0}" dt="2020-12-17T06:10:22.984" v="8035" actId="478"/>
          <ac:spMkLst>
            <pc:docMk/>
            <pc:sldMk cId="2082837451" sldId="1692"/>
            <ac:spMk id="322" creationId="{DA6242A0-F860-4CED-8389-7D46B0C5C262}"/>
          </ac:spMkLst>
        </pc:spChg>
        <pc:spChg chg="del mod">
          <ac:chgData name="Nobuyuki Akama" userId="8856744b-6004-4203-9ce1-535db5240f74" providerId="ADAL" clId="{8ABFF99D-9605-4BCE-92B0-6F6122110AD0}" dt="2020-12-17T06:14:11.935" v="8127" actId="478"/>
          <ac:spMkLst>
            <pc:docMk/>
            <pc:sldMk cId="2082837451" sldId="1692"/>
            <ac:spMk id="328" creationId="{0B583C16-674F-44F7-A366-4D1FACA58745}"/>
          </ac:spMkLst>
        </pc:spChg>
        <pc:spChg chg="mod">
          <ac:chgData name="Nobuyuki Akama" userId="8856744b-6004-4203-9ce1-535db5240f74" providerId="ADAL" clId="{8ABFF99D-9605-4BCE-92B0-6F6122110AD0}" dt="2020-12-17T06:15:07.817" v="8134" actId="1076"/>
          <ac:spMkLst>
            <pc:docMk/>
            <pc:sldMk cId="2082837451" sldId="1692"/>
            <ac:spMk id="331" creationId="{278EEE20-AD9B-43DF-AFC0-E4AEE02C169B}"/>
          </ac:spMkLst>
        </pc:spChg>
        <pc:spChg chg="add mod">
          <ac:chgData name="Nobuyuki Akama" userId="8856744b-6004-4203-9ce1-535db5240f74" providerId="ADAL" clId="{8ABFF99D-9605-4BCE-92B0-6F6122110AD0}" dt="2020-12-17T05:51:37.573" v="7961" actId="1582"/>
          <ac:spMkLst>
            <pc:docMk/>
            <pc:sldMk cId="2082837451" sldId="1692"/>
            <ac:spMk id="335" creationId="{CD47D7D1-53DE-4DDE-8794-F4D9E74B1C74}"/>
          </ac:spMkLst>
        </pc:spChg>
        <pc:spChg chg="mod">
          <ac:chgData name="Nobuyuki Akama" userId="8856744b-6004-4203-9ce1-535db5240f74" providerId="ADAL" clId="{8ABFF99D-9605-4BCE-92B0-6F6122110AD0}" dt="2020-12-17T06:15:31.597" v="8140" actId="1076"/>
          <ac:spMkLst>
            <pc:docMk/>
            <pc:sldMk cId="2082837451" sldId="1692"/>
            <ac:spMk id="336" creationId="{32F05DDB-EA86-409B-AD56-3A260459A048}"/>
          </ac:spMkLst>
        </pc:spChg>
        <pc:spChg chg="mod">
          <ac:chgData name="Nobuyuki Akama" userId="8856744b-6004-4203-9ce1-535db5240f74" providerId="ADAL" clId="{8ABFF99D-9605-4BCE-92B0-6F6122110AD0}" dt="2020-12-17T05:51:37.573" v="7961" actId="1582"/>
          <ac:spMkLst>
            <pc:docMk/>
            <pc:sldMk cId="2082837451" sldId="1692"/>
            <ac:spMk id="339" creationId="{18CBB272-B2A7-41C5-9F31-511EF07CBA60}"/>
          </ac:spMkLst>
        </pc:spChg>
        <pc:spChg chg="add mod">
          <ac:chgData name="Nobuyuki Akama" userId="8856744b-6004-4203-9ce1-535db5240f74" providerId="ADAL" clId="{8ABFF99D-9605-4BCE-92B0-6F6122110AD0}" dt="2020-12-17T06:28:13.826" v="8177" actId="14100"/>
          <ac:spMkLst>
            <pc:docMk/>
            <pc:sldMk cId="2082837451" sldId="1692"/>
            <ac:spMk id="343" creationId="{4E56CE2D-6DA2-43F1-B44E-91AB2DC44986}"/>
          </ac:spMkLst>
        </pc:spChg>
        <pc:spChg chg="mod">
          <ac:chgData name="Nobuyuki Akama" userId="8856744b-6004-4203-9ce1-535db5240f74" providerId="ADAL" clId="{8ABFF99D-9605-4BCE-92B0-6F6122110AD0}" dt="2020-12-17T05:51:37.573" v="7961" actId="1582"/>
          <ac:spMkLst>
            <pc:docMk/>
            <pc:sldMk cId="2082837451" sldId="1692"/>
            <ac:spMk id="344" creationId="{D2C76F10-12DE-4241-A545-5B522AEEA1E1}"/>
          </ac:spMkLst>
        </pc:spChg>
        <pc:spChg chg="del mod">
          <ac:chgData name="Nobuyuki Akama" userId="8856744b-6004-4203-9ce1-535db5240f74" providerId="ADAL" clId="{8ABFF99D-9605-4BCE-92B0-6F6122110AD0}" dt="2020-12-17T05:49:43.311" v="7917" actId="478"/>
          <ac:spMkLst>
            <pc:docMk/>
            <pc:sldMk cId="2082837451" sldId="1692"/>
            <ac:spMk id="345" creationId="{E0AC4E62-8F75-42EE-925A-8187807B3A48}"/>
          </ac:spMkLst>
        </pc:spChg>
        <pc:spChg chg="del mod">
          <ac:chgData name="Nobuyuki Akama" userId="8856744b-6004-4203-9ce1-535db5240f74" providerId="ADAL" clId="{8ABFF99D-9605-4BCE-92B0-6F6122110AD0}" dt="2020-12-17T05:49:45.120" v="7918" actId="478"/>
          <ac:spMkLst>
            <pc:docMk/>
            <pc:sldMk cId="2082837451" sldId="1692"/>
            <ac:spMk id="346" creationId="{AD8AA710-7C20-4FCE-A459-8626469970E2}"/>
          </ac:spMkLst>
        </pc:spChg>
        <pc:spChg chg="mod">
          <ac:chgData name="Nobuyuki Akama" userId="8856744b-6004-4203-9ce1-535db5240f74" providerId="ADAL" clId="{8ABFF99D-9605-4BCE-92B0-6F6122110AD0}" dt="2020-12-17T05:51:37.573" v="7961" actId="1582"/>
          <ac:spMkLst>
            <pc:docMk/>
            <pc:sldMk cId="2082837451" sldId="1692"/>
            <ac:spMk id="347" creationId="{935E0379-81E7-4BBB-8A3B-D92D3C607C7A}"/>
          </ac:spMkLst>
        </pc:spChg>
        <pc:spChg chg="add del mod">
          <ac:chgData name="Nobuyuki Akama" userId="8856744b-6004-4203-9ce1-535db5240f74" providerId="ADAL" clId="{8ABFF99D-9605-4BCE-92B0-6F6122110AD0}" dt="2020-12-17T05:16:07.481" v="7111" actId="478"/>
          <ac:spMkLst>
            <pc:docMk/>
            <pc:sldMk cId="2082837451" sldId="1692"/>
            <ac:spMk id="348" creationId="{FC1C9CE3-3678-42CB-A7DF-ABA373A6BE12}"/>
          </ac:spMkLst>
        </pc:spChg>
        <pc:spChg chg="mod">
          <ac:chgData name="Nobuyuki Akama" userId="8856744b-6004-4203-9ce1-535db5240f74" providerId="ADAL" clId="{8ABFF99D-9605-4BCE-92B0-6F6122110AD0}" dt="2020-12-17T05:51:37.573" v="7961" actId="1582"/>
          <ac:spMkLst>
            <pc:docMk/>
            <pc:sldMk cId="2082837451" sldId="1692"/>
            <ac:spMk id="349" creationId="{AAF87162-A871-4992-9FD0-A89CD4C4ECA8}"/>
          </ac:spMkLst>
        </pc:spChg>
        <pc:spChg chg="add mod">
          <ac:chgData name="Nobuyuki Akama" userId="8856744b-6004-4203-9ce1-535db5240f74" providerId="ADAL" clId="{8ABFF99D-9605-4BCE-92B0-6F6122110AD0}" dt="2020-12-17T05:16:38.653" v="7137" actId="1076"/>
          <ac:spMkLst>
            <pc:docMk/>
            <pc:sldMk cId="2082837451" sldId="1692"/>
            <ac:spMk id="350" creationId="{A7696720-D6BC-41B0-B15D-1CD4BB47C191}"/>
          </ac:spMkLst>
        </pc:spChg>
        <pc:spChg chg="mod">
          <ac:chgData name="Nobuyuki Akama" userId="8856744b-6004-4203-9ce1-535db5240f74" providerId="ADAL" clId="{8ABFF99D-9605-4BCE-92B0-6F6122110AD0}" dt="2020-12-17T05:51:37.573" v="7961" actId="1582"/>
          <ac:spMkLst>
            <pc:docMk/>
            <pc:sldMk cId="2082837451" sldId="1692"/>
            <ac:spMk id="351" creationId="{720432A1-E25D-44FE-A1FB-8E39FB8E54B7}"/>
          </ac:spMkLst>
        </pc:spChg>
        <pc:spChg chg="mod">
          <ac:chgData name="Nobuyuki Akama" userId="8856744b-6004-4203-9ce1-535db5240f74" providerId="ADAL" clId="{8ABFF99D-9605-4BCE-92B0-6F6122110AD0}" dt="2020-12-17T05:51:37.573" v="7961" actId="1582"/>
          <ac:spMkLst>
            <pc:docMk/>
            <pc:sldMk cId="2082837451" sldId="1692"/>
            <ac:spMk id="356" creationId="{584D92A2-FC3A-48DF-999F-7D8B56622A2C}"/>
          </ac:spMkLst>
        </pc:spChg>
        <pc:spChg chg="mod">
          <ac:chgData name="Nobuyuki Akama" userId="8856744b-6004-4203-9ce1-535db5240f74" providerId="ADAL" clId="{8ABFF99D-9605-4BCE-92B0-6F6122110AD0}" dt="2020-12-17T05:51:37.573" v="7961" actId="1582"/>
          <ac:spMkLst>
            <pc:docMk/>
            <pc:sldMk cId="2082837451" sldId="1692"/>
            <ac:spMk id="358" creationId="{3D132FE5-4B01-403B-9FD2-C0FB93DF1D0B}"/>
          </ac:spMkLst>
        </pc:spChg>
        <pc:spChg chg="add mod">
          <ac:chgData name="Nobuyuki Akama" userId="8856744b-6004-4203-9ce1-535db5240f74" providerId="ADAL" clId="{8ABFF99D-9605-4BCE-92B0-6F6122110AD0}" dt="2020-12-17T05:25:26.662" v="7221" actId="1076"/>
          <ac:spMkLst>
            <pc:docMk/>
            <pc:sldMk cId="2082837451" sldId="1692"/>
            <ac:spMk id="371" creationId="{48ADF5E7-D920-45CC-BE47-AFB602C15A17}"/>
          </ac:spMkLst>
        </pc:spChg>
        <pc:spChg chg="add mod">
          <ac:chgData name="Nobuyuki Akama" userId="8856744b-6004-4203-9ce1-535db5240f74" providerId="ADAL" clId="{8ABFF99D-9605-4BCE-92B0-6F6122110AD0}" dt="2020-12-17T05:29:00.637" v="7278" actId="571"/>
          <ac:spMkLst>
            <pc:docMk/>
            <pc:sldMk cId="2082837451" sldId="1692"/>
            <ac:spMk id="379" creationId="{B1E943B7-2FFF-4DD4-929A-831D96C0C3F0}"/>
          </ac:spMkLst>
        </pc:spChg>
        <pc:spChg chg="add mod">
          <ac:chgData name="Nobuyuki Akama" userId="8856744b-6004-4203-9ce1-535db5240f74" providerId="ADAL" clId="{8ABFF99D-9605-4BCE-92B0-6F6122110AD0}" dt="2020-12-17T05:51:37.573" v="7961" actId="1582"/>
          <ac:spMkLst>
            <pc:docMk/>
            <pc:sldMk cId="2082837451" sldId="1692"/>
            <ac:spMk id="380" creationId="{6D0001D4-8770-4194-BB53-DCAF9FD65E7B}"/>
          </ac:spMkLst>
        </pc:spChg>
        <pc:spChg chg="add mod">
          <ac:chgData name="Nobuyuki Akama" userId="8856744b-6004-4203-9ce1-535db5240f74" providerId="ADAL" clId="{8ABFF99D-9605-4BCE-92B0-6F6122110AD0}" dt="2020-12-17T05:29:55.383" v="7383" actId="1076"/>
          <ac:spMkLst>
            <pc:docMk/>
            <pc:sldMk cId="2082837451" sldId="1692"/>
            <ac:spMk id="381" creationId="{DD52D52E-AF13-451F-89CE-9E619737DC58}"/>
          </ac:spMkLst>
        </pc:spChg>
        <pc:spChg chg="add mod">
          <ac:chgData name="Nobuyuki Akama" userId="8856744b-6004-4203-9ce1-535db5240f74" providerId="ADAL" clId="{8ABFF99D-9605-4BCE-92B0-6F6122110AD0}" dt="2020-12-17T05:30:32.760" v="7401" actId="20577"/>
          <ac:spMkLst>
            <pc:docMk/>
            <pc:sldMk cId="2082837451" sldId="1692"/>
            <ac:spMk id="382" creationId="{DDAAC95F-E22C-4E19-AC5E-77B9235DC0A3}"/>
          </ac:spMkLst>
        </pc:spChg>
        <pc:spChg chg="add mod">
          <ac:chgData name="Nobuyuki Akama" userId="8856744b-6004-4203-9ce1-535db5240f74" providerId="ADAL" clId="{8ABFF99D-9605-4BCE-92B0-6F6122110AD0}" dt="2020-12-17T05:30:39.178" v="7410" actId="20577"/>
          <ac:spMkLst>
            <pc:docMk/>
            <pc:sldMk cId="2082837451" sldId="1692"/>
            <ac:spMk id="383" creationId="{589AD0B8-ED29-4AD9-A0B9-166547F474C4}"/>
          </ac:spMkLst>
        </pc:spChg>
        <pc:spChg chg="add mod">
          <ac:chgData name="Nobuyuki Akama" userId="8856744b-6004-4203-9ce1-535db5240f74" providerId="ADAL" clId="{8ABFF99D-9605-4BCE-92B0-6F6122110AD0}" dt="2020-12-17T05:30:43.696" v="7414" actId="20577"/>
          <ac:spMkLst>
            <pc:docMk/>
            <pc:sldMk cId="2082837451" sldId="1692"/>
            <ac:spMk id="384" creationId="{FB8F6685-1B0D-4051-B385-5CCB5608D357}"/>
          </ac:spMkLst>
        </pc:spChg>
        <pc:spChg chg="add mod">
          <ac:chgData name="Nobuyuki Akama" userId="8856744b-6004-4203-9ce1-535db5240f74" providerId="ADAL" clId="{8ABFF99D-9605-4BCE-92B0-6F6122110AD0}" dt="2020-12-17T05:31:18.634" v="7465" actId="20577"/>
          <ac:spMkLst>
            <pc:docMk/>
            <pc:sldMk cId="2082837451" sldId="1692"/>
            <ac:spMk id="385" creationId="{44F2B586-856D-4CEA-B97B-2E18566D7556}"/>
          </ac:spMkLst>
        </pc:spChg>
        <pc:spChg chg="add mod">
          <ac:chgData name="Nobuyuki Akama" userId="8856744b-6004-4203-9ce1-535db5240f74" providerId="ADAL" clId="{8ABFF99D-9605-4BCE-92B0-6F6122110AD0}" dt="2020-12-17T05:51:37.573" v="7961" actId="1582"/>
          <ac:spMkLst>
            <pc:docMk/>
            <pc:sldMk cId="2082837451" sldId="1692"/>
            <ac:spMk id="389" creationId="{9A9DB72D-5C93-466A-8F7F-1922C78219A6}"/>
          </ac:spMkLst>
        </pc:spChg>
        <pc:spChg chg="add mod">
          <ac:chgData name="Nobuyuki Akama" userId="8856744b-6004-4203-9ce1-535db5240f74" providerId="ADAL" clId="{8ABFF99D-9605-4BCE-92B0-6F6122110AD0}" dt="2020-12-17T06:58:13.122" v="8967" actId="1076"/>
          <ac:spMkLst>
            <pc:docMk/>
            <pc:sldMk cId="2082837451" sldId="1692"/>
            <ac:spMk id="391" creationId="{0F79962A-16DC-4821-8D38-7089F67D9C46}"/>
          </ac:spMkLst>
        </pc:spChg>
        <pc:spChg chg="add mod">
          <ac:chgData name="Nobuyuki Akama" userId="8856744b-6004-4203-9ce1-535db5240f74" providerId="ADAL" clId="{8ABFF99D-9605-4BCE-92B0-6F6122110AD0}" dt="2020-12-17T06:58:13.122" v="8967" actId="1076"/>
          <ac:spMkLst>
            <pc:docMk/>
            <pc:sldMk cId="2082837451" sldId="1692"/>
            <ac:spMk id="392" creationId="{4C21896A-2C99-424C-9D3E-6792267A541C}"/>
          </ac:spMkLst>
        </pc:spChg>
        <pc:spChg chg="add mod">
          <ac:chgData name="Nobuyuki Akama" userId="8856744b-6004-4203-9ce1-535db5240f74" providerId="ADAL" clId="{8ABFF99D-9605-4BCE-92B0-6F6122110AD0}" dt="2020-12-17T06:58:13.122" v="8967" actId="1076"/>
          <ac:spMkLst>
            <pc:docMk/>
            <pc:sldMk cId="2082837451" sldId="1692"/>
            <ac:spMk id="393" creationId="{8801CF8D-8714-4E04-9A4B-EBA4351B6777}"/>
          </ac:spMkLst>
        </pc:spChg>
        <pc:spChg chg="add mod">
          <ac:chgData name="Nobuyuki Akama" userId="8856744b-6004-4203-9ce1-535db5240f74" providerId="ADAL" clId="{8ABFF99D-9605-4BCE-92B0-6F6122110AD0}" dt="2020-12-17T06:58:13.122" v="8967" actId="1076"/>
          <ac:spMkLst>
            <pc:docMk/>
            <pc:sldMk cId="2082837451" sldId="1692"/>
            <ac:spMk id="394" creationId="{D19439A4-9684-468C-BC4C-84D154381C01}"/>
          </ac:spMkLst>
        </pc:spChg>
        <pc:spChg chg="add mod">
          <ac:chgData name="Nobuyuki Akama" userId="8856744b-6004-4203-9ce1-535db5240f74" providerId="ADAL" clId="{8ABFF99D-9605-4BCE-92B0-6F6122110AD0}" dt="2020-12-17T06:58:51.039" v="9066" actId="14100"/>
          <ac:spMkLst>
            <pc:docMk/>
            <pc:sldMk cId="2082837451" sldId="1692"/>
            <ac:spMk id="395" creationId="{92AD0839-8714-4092-8060-F0FFFEBD9276}"/>
          </ac:spMkLst>
        </pc:spChg>
        <pc:spChg chg="add mod">
          <ac:chgData name="Nobuyuki Akama" userId="8856744b-6004-4203-9ce1-535db5240f74" providerId="ADAL" clId="{8ABFF99D-9605-4BCE-92B0-6F6122110AD0}" dt="2020-12-17T05:51:37.573" v="7961" actId="1582"/>
          <ac:spMkLst>
            <pc:docMk/>
            <pc:sldMk cId="2082837451" sldId="1692"/>
            <ac:spMk id="396" creationId="{52DC7B0E-B999-458C-A7A8-31F7AA5B3979}"/>
          </ac:spMkLst>
        </pc:spChg>
        <pc:spChg chg="add mod">
          <ac:chgData name="Nobuyuki Akama" userId="8856744b-6004-4203-9ce1-535db5240f74" providerId="ADAL" clId="{8ABFF99D-9605-4BCE-92B0-6F6122110AD0}" dt="2020-12-17T05:52:30.484" v="7981" actId="14100"/>
          <ac:spMkLst>
            <pc:docMk/>
            <pc:sldMk cId="2082837451" sldId="1692"/>
            <ac:spMk id="397" creationId="{9CE5BF33-922B-4267-9E9D-FD7C43B52F92}"/>
          </ac:spMkLst>
        </pc:spChg>
        <pc:spChg chg="add mod">
          <ac:chgData name="Nobuyuki Akama" userId="8856744b-6004-4203-9ce1-535db5240f74" providerId="ADAL" clId="{8ABFF99D-9605-4BCE-92B0-6F6122110AD0}" dt="2020-12-17T06:14:14.664" v="8128" actId="1076"/>
          <ac:spMkLst>
            <pc:docMk/>
            <pc:sldMk cId="2082837451" sldId="1692"/>
            <ac:spMk id="400" creationId="{64420E45-5F75-428F-AC29-EBA5BC7A2707}"/>
          </ac:spMkLst>
        </pc:spChg>
        <pc:spChg chg="add mod">
          <ac:chgData name="Nobuyuki Akama" userId="8856744b-6004-4203-9ce1-535db5240f74" providerId="ADAL" clId="{8ABFF99D-9605-4BCE-92B0-6F6122110AD0}" dt="2020-12-17T06:14:19.038" v="8129" actId="1076"/>
          <ac:spMkLst>
            <pc:docMk/>
            <pc:sldMk cId="2082837451" sldId="1692"/>
            <ac:spMk id="402" creationId="{29B48080-2A37-4333-99CF-FDFE02DAB56B}"/>
          </ac:spMkLst>
        </pc:spChg>
        <pc:spChg chg="add mod">
          <ac:chgData name="Nobuyuki Akama" userId="8856744b-6004-4203-9ce1-535db5240f74" providerId="ADAL" clId="{8ABFF99D-9605-4BCE-92B0-6F6122110AD0}" dt="2020-12-17T06:14:19.038" v="8129" actId="1076"/>
          <ac:spMkLst>
            <pc:docMk/>
            <pc:sldMk cId="2082837451" sldId="1692"/>
            <ac:spMk id="404" creationId="{486474B8-E428-48A9-AF14-629BAA531ED3}"/>
          </ac:spMkLst>
        </pc:spChg>
        <pc:spChg chg="add mod">
          <ac:chgData name="Nobuyuki Akama" userId="8856744b-6004-4203-9ce1-535db5240f74" providerId="ADAL" clId="{8ABFF99D-9605-4BCE-92B0-6F6122110AD0}" dt="2020-12-17T06:50:00.765" v="8626" actId="1076"/>
          <ac:spMkLst>
            <pc:docMk/>
            <pc:sldMk cId="2082837451" sldId="1692"/>
            <ac:spMk id="407" creationId="{1C4A4DD0-A1B7-463F-93C7-C93B79E7B68F}"/>
          </ac:spMkLst>
        </pc:spChg>
        <pc:spChg chg="add mod">
          <ac:chgData name="Nobuyuki Akama" userId="8856744b-6004-4203-9ce1-535db5240f74" providerId="ADAL" clId="{8ABFF99D-9605-4BCE-92B0-6F6122110AD0}" dt="2020-12-17T06:40:39.090" v="8299" actId="1076"/>
          <ac:spMkLst>
            <pc:docMk/>
            <pc:sldMk cId="2082837451" sldId="1692"/>
            <ac:spMk id="431" creationId="{0B8513A7-48B4-4A21-A44B-907A745AF385}"/>
          </ac:spMkLst>
        </pc:spChg>
        <pc:spChg chg="add del mod">
          <ac:chgData name="Nobuyuki Akama" userId="8856744b-6004-4203-9ce1-535db5240f74" providerId="ADAL" clId="{8ABFF99D-9605-4BCE-92B0-6F6122110AD0}" dt="2020-12-17T06:41:58.767" v="8310" actId="478"/>
          <ac:spMkLst>
            <pc:docMk/>
            <pc:sldMk cId="2082837451" sldId="1692"/>
            <ac:spMk id="434" creationId="{1BE43209-FFDF-4E0C-875F-8DC450B17B20}"/>
          </ac:spMkLst>
        </pc:spChg>
        <pc:spChg chg="add mod">
          <ac:chgData name="Nobuyuki Akama" userId="8856744b-6004-4203-9ce1-535db5240f74" providerId="ADAL" clId="{8ABFF99D-9605-4BCE-92B0-6F6122110AD0}" dt="2020-12-17T06:42:47.920" v="8471" actId="1076"/>
          <ac:spMkLst>
            <pc:docMk/>
            <pc:sldMk cId="2082837451" sldId="1692"/>
            <ac:spMk id="435" creationId="{EFF4D598-B37C-4342-958A-10B6F1E9421C}"/>
          </ac:spMkLst>
        </pc:spChg>
        <pc:spChg chg="mod">
          <ac:chgData name="Nobuyuki Akama" userId="8856744b-6004-4203-9ce1-535db5240f74" providerId="ADAL" clId="{8ABFF99D-9605-4BCE-92B0-6F6122110AD0}" dt="2020-12-17T06:43:17.721" v="8475" actId="1076"/>
          <ac:spMkLst>
            <pc:docMk/>
            <pc:sldMk cId="2082837451" sldId="1692"/>
            <ac:spMk id="437" creationId="{BABF937D-3B02-42AD-AD18-A0495C255EC5}"/>
          </ac:spMkLst>
        </pc:spChg>
        <pc:spChg chg="mod">
          <ac:chgData name="Nobuyuki Akama" userId="8856744b-6004-4203-9ce1-535db5240f74" providerId="ADAL" clId="{8ABFF99D-9605-4BCE-92B0-6F6122110AD0}" dt="2020-12-17T06:43:17.721" v="8475" actId="1076"/>
          <ac:spMkLst>
            <pc:docMk/>
            <pc:sldMk cId="2082837451" sldId="1692"/>
            <ac:spMk id="438" creationId="{71E71950-D6C2-4D3D-B30A-4D3188EACD7F}"/>
          </ac:spMkLst>
        </pc:spChg>
        <pc:spChg chg="mod">
          <ac:chgData name="Nobuyuki Akama" userId="8856744b-6004-4203-9ce1-535db5240f74" providerId="ADAL" clId="{8ABFF99D-9605-4BCE-92B0-6F6122110AD0}" dt="2020-12-17T06:43:17.721" v="8475" actId="1076"/>
          <ac:spMkLst>
            <pc:docMk/>
            <pc:sldMk cId="2082837451" sldId="1692"/>
            <ac:spMk id="439" creationId="{B8C55BC2-E15F-40F4-A683-3B429EF366E9}"/>
          </ac:spMkLst>
        </pc:spChg>
        <pc:spChg chg="mod">
          <ac:chgData name="Nobuyuki Akama" userId="8856744b-6004-4203-9ce1-535db5240f74" providerId="ADAL" clId="{8ABFF99D-9605-4BCE-92B0-6F6122110AD0}" dt="2020-12-17T06:43:17.721" v="8475" actId="1076"/>
          <ac:spMkLst>
            <pc:docMk/>
            <pc:sldMk cId="2082837451" sldId="1692"/>
            <ac:spMk id="440" creationId="{ED0C8238-731B-42E6-B9AC-9FE68517CBA7}"/>
          </ac:spMkLst>
        </pc:spChg>
        <pc:spChg chg="mod">
          <ac:chgData name="Nobuyuki Akama" userId="8856744b-6004-4203-9ce1-535db5240f74" providerId="ADAL" clId="{8ABFF99D-9605-4BCE-92B0-6F6122110AD0}" dt="2020-12-17T06:43:17.721" v="8475" actId="1076"/>
          <ac:spMkLst>
            <pc:docMk/>
            <pc:sldMk cId="2082837451" sldId="1692"/>
            <ac:spMk id="441" creationId="{A2E523D6-FDDD-408F-940A-3DBE2727DAE0}"/>
          </ac:spMkLst>
        </pc:spChg>
        <pc:spChg chg="mod">
          <ac:chgData name="Nobuyuki Akama" userId="8856744b-6004-4203-9ce1-535db5240f74" providerId="ADAL" clId="{8ABFF99D-9605-4BCE-92B0-6F6122110AD0}" dt="2020-12-17T06:43:17.721" v="8475" actId="1076"/>
          <ac:spMkLst>
            <pc:docMk/>
            <pc:sldMk cId="2082837451" sldId="1692"/>
            <ac:spMk id="442" creationId="{BD2205DF-6A45-4A7D-ACA3-7766037AA5FF}"/>
          </ac:spMkLst>
        </pc:spChg>
        <pc:spChg chg="mod">
          <ac:chgData name="Nobuyuki Akama" userId="8856744b-6004-4203-9ce1-535db5240f74" providerId="ADAL" clId="{8ABFF99D-9605-4BCE-92B0-6F6122110AD0}" dt="2020-12-17T06:43:24.417" v="8476" actId="571"/>
          <ac:spMkLst>
            <pc:docMk/>
            <pc:sldMk cId="2082837451" sldId="1692"/>
            <ac:spMk id="444" creationId="{E186BB42-A28D-4198-B5A9-8FEF93AE6F28}"/>
          </ac:spMkLst>
        </pc:spChg>
        <pc:spChg chg="mod">
          <ac:chgData name="Nobuyuki Akama" userId="8856744b-6004-4203-9ce1-535db5240f74" providerId="ADAL" clId="{8ABFF99D-9605-4BCE-92B0-6F6122110AD0}" dt="2020-12-17T06:43:24.417" v="8476" actId="571"/>
          <ac:spMkLst>
            <pc:docMk/>
            <pc:sldMk cId="2082837451" sldId="1692"/>
            <ac:spMk id="445" creationId="{2AC5E632-D07B-4C48-B4C7-D363A9691221}"/>
          </ac:spMkLst>
        </pc:spChg>
        <pc:spChg chg="mod">
          <ac:chgData name="Nobuyuki Akama" userId="8856744b-6004-4203-9ce1-535db5240f74" providerId="ADAL" clId="{8ABFF99D-9605-4BCE-92B0-6F6122110AD0}" dt="2020-12-17T06:43:24.417" v="8476" actId="571"/>
          <ac:spMkLst>
            <pc:docMk/>
            <pc:sldMk cId="2082837451" sldId="1692"/>
            <ac:spMk id="446" creationId="{E23A0144-F303-4AB7-A6ED-60FE57B3A905}"/>
          </ac:spMkLst>
        </pc:spChg>
        <pc:spChg chg="mod">
          <ac:chgData name="Nobuyuki Akama" userId="8856744b-6004-4203-9ce1-535db5240f74" providerId="ADAL" clId="{8ABFF99D-9605-4BCE-92B0-6F6122110AD0}" dt="2020-12-17T06:43:24.417" v="8476" actId="571"/>
          <ac:spMkLst>
            <pc:docMk/>
            <pc:sldMk cId="2082837451" sldId="1692"/>
            <ac:spMk id="447" creationId="{971B19EC-C05D-44E6-A49F-0610C8D2E43B}"/>
          </ac:spMkLst>
        </pc:spChg>
        <pc:spChg chg="mod">
          <ac:chgData name="Nobuyuki Akama" userId="8856744b-6004-4203-9ce1-535db5240f74" providerId="ADAL" clId="{8ABFF99D-9605-4BCE-92B0-6F6122110AD0}" dt="2020-12-17T06:43:24.417" v="8476" actId="571"/>
          <ac:spMkLst>
            <pc:docMk/>
            <pc:sldMk cId="2082837451" sldId="1692"/>
            <ac:spMk id="448" creationId="{85C89C0D-A298-4B49-A783-CDB20C1767AF}"/>
          </ac:spMkLst>
        </pc:spChg>
        <pc:spChg chg="mod">
          <ac:chgData name="Nobuyuki Akama" userId="8856744b-6004-4203-9ce1-535db5240f74" providerId="ADAL" clId="{8ABFF99D-9605-4BCE-92B0-6F6122110AD0}" dt="2020-12-17T06:43:24.417" v="8476" actId="571"/>
          <ac:spMkLst>
            <pc:docMk/>
            <pc:sldMk cId="2082837451" sldId="1692"/>
            <ac:spMk id="449" creationId="{9076C714-1232-42AE-BF13-39F5F4FA3BBF}"/>
          </ac:spMkLst>
        </pc:spChg>
        <pc:spChg chg="mod">
          <ac:chgData name="Nobuyuki Akama" userId="8856744b-6004-4203-9ce1-535db5240f74" providerId="ADAL" clId="{8ABFF99D-9605-4BCE-92B0-6F6122110AD0}" dt="2020-12-17T06:43:30.777" v="8478" actId="1076"/>
          <ac:spMkLst>
            <pc:docMk/>
            <pc:sldMk cId="2082837451" sldId="1692"/>
            <ac:spMk id="451" creationId="{79E15CF5-5219-414C-A870-2F0BD70188B0}"/>
          </ac:spMkLst>
        </pc:spChg>
        <pc:spChg chg="mod">
          <ac:chgData name="Nobuyuki Akama" userId="8856744b-6004-4203-9ce1-535db5240f74" providerId="ADAL" clId="{8ABFF99D-9605-4BCE-92B0-6F6122110AD0}" dt="2020-12-17T06:43:30.777" v="8478" actId="1076"/>
          <ac:spMkLst>
            <pc:docMk/>
            <pc:sldMk cId="2082837451" sldId="1692"/>
            <ac:spMk id="452" creationId="{1458BF83-7685-41B7-9DD5-7CBE695747E7}"/>
          </ac:spMkLst>
        </pc:spChg>
        <pc:spChg chg="mod">
          <ac:chgData name="Nobuyuki Akama" userId="8856744b-6004-4203-9ce1-535db5240f74" providerId="ADAL" clId="{8ABFF99D-9605-4BCE-92B0-6F6122110AD0}" dt="2020-12-17T06:43:30.777" v="8478" actId="1076"/>
          <ac:spMkLst>
            <pc:docMk/>
            <pc:sldMk cId="2082837451" sldId="1692"/>
            <ac:spMk id="453" creationId="{6897EC1F-0325-4BEF-BC98-6FEF3DAAF7EB}"/>
          </ac:spMkLst>
        </pc:spChg>
        <pc:spChg chg="mod">
          <ac:chgData name="Nobuyuki Akama" userId="8856744b-6004-4203-9ce1-535db5240f74" providerId="ADAL" clId="{8ABFF99D-9605-4BCE-92B0-6F6122110AD0}" dt="2020-12-17T06:43:30.777" v="8478" actId="1076"/>
          <ac:spMkLst>
            <pc:docMk/>
            <pc:sldMk cId="2082837451" sldId="1692"/>
            <ac:spMk id="454" creationId="{D68D4143-FA7E-433B-99A0-86295E58B197}"/>
          </ac:spMkLst>
        </pc:spChg>
        <pc:spChg chg="mod">
          <ac:chgData name="Nobuyuki Akama" userId="8856744b-6004-4203-9ce1-535db5240f74" providerId="ADAL" clId="{8ABFF99D-9605-4BCE-92B0-6F6122110AD0}" dt="2020-12-17T06:43:30.777" v="8478" actId="1076"/>
          <ac:spMkLst>
            <pc:docMk/>
            <pc:sldMk cId="2082837451" sldId="1692"/>
            <ac:spMk id="455" creationId="{FF20EECB-6521-4149-BF1E-CA74BB3780F9}"/>
          </ac:spMkLst>
        </pc:spChg>
        <pc:spChg chg="mod">
          <ac:chgData name="Nobuyuki Akama" userId="8856744b-6004-4203-9ce1-535db5240f74" providerId="ADAL" clId="{8ABFF99D-9605-4BCE-92B0-6F6122110AD0}" dt="2020-12-17T06:43:30.777" v="8478" actId="1076"/>
          <ac:spMkLst>
            <pc:docMk/>
            <pc:sldMk cId="2082837451" sldId="1692"/>
            <ac:spMk id="456" creationId="{BC6E6ED6-2B04-4F8A-A46F-59B5311FBCFE}"/>
          </ac:spMkLst>
        </pc:spChg>
        <pc:spChg chg="add mod">
          <ac:chgData name="Nobuyuki Akama" userId="8856744b-6004-4203-9ce1-535db5240f74" providerId="ADAL" clId="{8ABFF99D-9605-4BCE-92B0-6F6122110AD0}" dt="2020-12-17T06:54:58.166" v="8690" actId="1076"/>
          <ac:spMkLst>
            <pc:docMk/>
            <pc:sldMk cId="2082837451" sldId="1692"/>
            <ac:spMk id="470" creationId="{9AD56687-224B-43E0-8D42-93C3F1F7DBAB}"/>
          </ac:spMkLst>
        </pc:spChg>
        <pc:spChg chg="add mod">
          <ac:chgData name="Nobuyuki Akama" userId="8856744b-6004-4203-9ce1-535db5240f74" providerId="ADAL" clId="{8ABFF99D-9605-4BCE-92B0-6F6122110AD0}" dt="2020-12-17T06:47:27.312" v="8584" actId="1076"/>
          <ac:spMkLst>
            <pc:docMk/>
            <pc:sldMk cId="2082837451" sldId="1692"/>
            <ac:spMk id="478" creationId="{D864EEC3-9998-46E1-95F4-A584D077A46D}"/>
          </ac:spMkLst>
        </pc:spChg>
        <pc:spChg chg="add mod">
          <ac:chgData name="Nobuyuki Akama" userId="8856744b-6004-4203-9ce1-535db5240f74" providerId="ADAL" clId="{8ABFF99D-9605-4BCE-92B0-6F6122110AD0}" dt="2020-12-17T06:47:27.312" v="8584" actId="1076"/>
          <ac:spMkLst>
            <pc:docMk/>
            <pc:sldMk cId="2082837451" sldId="1692"/>
            <ac:spMk id="479" creationId="{B9C21BA2-6FBB-4AD8-BA28-77AAE1037E04}"/>
          </ac:spMkLst>
        </pc:spChg>
        <pc:spChg chg="add mod">
          <ac:chgData name="Nobuyuki Akama" userId="8856744b-6004-4203-9ce1-535db5240f74" providerId="ADAL" clId="{8ABFF99D-9605-4BCE-92B0-6F6122110AD0}" dt="2020-12-17T06:56:19.618" v="8761" actId="1076"/>
          <ac:spMkLst>
            <pc:docMk/>
            <pc:sldMk cId="2082837451" sldId="1692"/>
            <ac:spMk id="495" creationId="{AF6EE068-237A-42F8-9107-224686D8BED0}"/>
          </ac:spMkLst>
        </pc:spChg>
        <pc:spChg chg="add mod">
          <ac:chgData name="Nobuyuki Akama" userId="8856744b-6004-4203-9ce1-535db5240f74" providerId="ADAL" clId="{8ABFF99D-9605-4BCE-92B0-6F6122110AD0}" dt="2020-12-17T06:55:45.205" v="8754" actId="1076"/>
          <ac:spMkLst>
            <pc:docMk/>
            <pc:sldMk cId="2082837451" sldId="1692"/>
            <ac:spMk id="496" creationId="{D4428E35-08C1-4BE3-BAB0-1395D367D328}"/>
          </ac:spMkLst>
        </pc:spChg>
        <pc:spChg chg="add mod">
          <ac:chgData name="Nobuyuki Akama" userId="8856744b-6004-4203-9ce1-535db5240f74" providerId="ADAL" clId="{8ABFF99D-9605-4BCE-92B0-6F6122110AD0}" dt="2020-12-17T06:57:54.967" v="8965"/>
          <ac:spMkLst>
            <pc:docMk/>
            <pc:sldMk cId="2082837451" sldId="1692"/>
            <ac:spMk id="503" creationId="{52746D1D-2E9C-4ED5-AE36-79EBAAF44AAF}"/>
          </ac:spMkLst>
        </pc:spChg>
        <pc:spChg chg="add mod">
          <ac:chgData name="Nobuyuki Akama" userId="8856744b-6004-4203-9ce1-535db5240f74" providerId="ADAL" clId="{8ABFF99D-9605-4BCE-92B0-6F6122110AD0}" dt="2020-12-17T06:59:02.720" v="9072" actId="14100"/>
          <ac:spMkLst>
            <pc:docMk/>
            <pc:sldMk cId="2082837451" sldId="1692"/>
            <ac:spMk id="505" creationId="{A08217EE-AF36-46E8-8B4F-07620BCA60C0}"/>
          </ac:spMkLst>
        </pc:spChg>
        <pc:spChg chg="add mod ord">
          <ac:chgData name="Nobuyuki Akama" userId="8856744b-6004-4203-9ce1-535db5240f74" providerId="ADAL" clId="{8ABFF99D-9605-4BCE-92B0-6F6122110AD0}" dt="2020-12-17T07:19:55.234" v="9084" actId="167"/>
          <ac:spMkLst>
            <pc:docMk/>
            <pc:sldMk cId="2082837451" sldId="1692"/>
            <ac:spMk id="507" creationId="{E7145797-D5A7-4807-9CE1-5B3A4173815A}"/>
          </ac:spMkLst>
        </pc:spChg>
        <pc:spChg chg="add mod">
          <ac:chgData name="Nobuyuki Akama" userId="8856744b-6004-4203-9ce1-535db5240f74" providerId="ADAL" clId="{8ABFF99D-9605-4BCE-92B0-6F6122110AD0}" dt="2020-12-17T07:46:34.988" v="9127" actId="1076"/>
          <ac:spMkLst>
            <pc:docMk/>
            <pc:sldMk cId="2082837451" sldId="1692"/>
            <ac:spMk id="511" creationId="{79A1BA46-A525-44DA-8440-288C27C137C5}"/>
          </ac:spMkLst>
        </pc:spChg>
        <pc:spChg chg="add mod">
          <ac:chgData name="Nobuyuki Akama" userId="8856744b-6004-4203-9ce1-535db5240f74" providerId="ADAL" clId="{8ABFF99D-9605-4BCE-92B0-6F6122110AD0}" dt="2020-12-17T07:45:50.859" v="9116" actId="20577"/>
          <ac:spMkLst>
            <pc:docMk/>
            <pc:sldMk cId="2082837451" sldId="1692"/>
            <ac:spMk id="512" creationId="{9D4DF698-6CD2-4BDD-A922-6AC4442DCC6A}"/>
          </ac:spMkLst>
        </pc:spChg>
        <pc:spChg chg="add mod ord">
          <ac:chgData name="Nobuyuki Akama" userId="8856744b-6004-4203-9ce1-535db5240f74" providerId="ADAL" clId="{8ABFF99D-9605-4BCE-92B0-6F6122110AD0}" dt="2020-12-17T07:46:04.986" v="9119" actId="167"/>
          <ac:spMkLst>
            <pc:docMk/>
            <pc:sldMk cId="2082837451" sldId="1692"/>
            <ac:spMk id="513" creationId="{4C1C2478-306D-4D85-B573-032B3E9297AA}"/>
          </ac:spMkLst>
        </pc:spChg>
        <pc:spChg chg="add mod">
          <ac:chgData name="Nobuyuki Akama" userId="8856744b-6004-4203-9ce1-535db5240f74" providerId="ADAL" clId="{8ABFF99D-9605-4BCE-92B0-6F6122110AD0}" dt="2020-12-17T08:06:28.270" v="9188" actId="1076"/>
          <ac:spMkLst>
            <pc:docMk/>
            <pc:sldMk cId="2082837451" sldId="1692"/>
            <ac:spMk id="533" creationId="{394EF0A9-498E-490E-BFB7-5CEF6D51B411}"/>
          </ac:spMkLst>
        </pc:spChg>
        <pc:grpChg chg="add mod">
          <ac:chgData name="Nobuyuki Akama" userId="8856744b-6004-4203-9ce1-535db5240f74" providerId="ADAL" clId="{8ABFF99D-9605-4BCE-92B0-6F6122110AD0}" dt="2020-12-17T06:38:18.995" v="8214" actId="1582"/>
          <ac:grpSpMkLst>
            <pc:docMk/>
            <pc:sldMk cId="2082837451" sldId="1692"/>
            <ac:grpSpMk id="84" creationId="{26F5BEC9-DF04-4FD9-A737-1FBAAA0C856D}"/>
          </ac:grpSpMkLst>
        </pc:grpChg>
        <pc:grpChg chg="mod">
          <ac:chgData name="Nobuyuki Akama" userId="8856744b-6004-4203-9ce1-535db5240f74" providerId="ADAL" clId="{8ABFF99D-9605-4BCE-92B0-6F6122110AD0}" dt="2020-12-17T06:09:58.969" v="8033" actId="27803"/>
          <ac:grpSpMkLst>
            <pc:docMk/>
            <pc:sldMk cId="2082837451" sldId="1692"/>
            <ac:grpSpMk id="110" creationId="{45E63F03-9FC8-46F1-8900-F5B025627C84}"/>
          </ac:grpSpMkLst>
        </pc:grpChg>
        <pc:grpChg chg="mod">
          <ac:chgData name="Nobuyuki Akama" userId="8856744b-6004-4203-9ce1-535db5240f74" providerId="ADAL" clId="{8ABFF99D-9605-4BCE-92B0-6F6122110AD0}" dt="2020-12-17T06:15:11.873" v="8135" actId="571"/>
          <ac:grpSpMkLst>
            <pc:docMk/>
            <pc:sldMk cId="2082837451" sldId="1692"/>
            <ac:grpSpMk id="162" creationId="{725F4745-F7ED-45B6-A95A-7AB041FC32AA}"/>
          </ac:grpSpMkLst>
        </pc:grpChg>
        <pc:grpChg chg="add mod">
          <ac:chgData name="Nobuyuki Akama" userId="8856744b-6004-4203-9ce1-535db5240f74" providerId="ADAL" clId="{8ABFF99D-9605-4BCE-92B0-6F6122110AD0}" dt="2020-12-17T06:45:18.860" v="8503" actId="1076"/>
          <ac:grpSpMkLst>
            <pc:docMk/>
            <pc:sldMk cId="2082837451" sldId="1692"/>
            <ac:grpSpMk id="176" creationId="{082B9734-6A78-4BD6-B154-8B533BE08EAA}"/>
          </ac:grpSpMkLst>
        </pc:grpChg>
        <pc:grpChg chg="add mod">
          <ac:chgData name="Nobuyuki Akama" userId="8856744b-6004-4203-9ce1-535db5240f74" providerId="ADAL" clId="{8ABFF99D-9605-4BCE-92B0-6F6122110AD0}" dt="2020-12-17T04:53:24.199" v="6456" actId="1076"/>
          <ac:grpSpMkLst>
            <pc:docMk/>
            <pc:sldMk cId="2082837451" sldId="1692"/>
            <ac:grpSpMk id="182" creationId="{89E8405E-855F-409A-BE0C-E08EA8E4F6C2}"/>
          </ac:grpSpMkLst>
        </pc:grpChg>
        <pc:grpChg chg="add mod">
          <ac:chgData name="Nobuyuki Akama" userId="8856744b-6004-4203-9ce1-535db5240f74" providerId="ADAL" clId="{8ABFF99D-9605-4BCE-92B0-6F6122110AD0}" dt="2020-12-17T04:53:19.145" v="6455" actId="571"/>
          <ac:grpSpMkLst>
            <pc:docMk/>
            <pc:sldMk cId="2082837451" sldId="1692"/>
            <ac:grpSpMk id="190" creationId="{1844A598-06BB-41CF-9309-EF7C321C1CA9}"/>
          </ac:grpSpMkLst>
        </pc:grpChg>
        <pc:grpChg chg="add mod">
          <ac:chgData name="Nobuyuki Akama" userId="8856744b-6004-4203-9ce1-535db5240f74" providerId="ADAL" clId="{8ABFF99D-9605-4BCE-92B0-6F6122110AD0}" dt="2020-12-17T05:54:13.847" v="7988" actId="1076"/>
          <ac:grpSpMkLst>
            <pc:docMk/>
            <pc:sldMk cId="2082837451" sldId="1692"/>
            <ac:grpSpMk id="204" creationId="{3BEF4222-D3BD-4DD1-B208-9D2FCE788DD4}"/>
          </ac:grpSpMkLst>
        </pc:grpChg>
        <pc:grpChg chg="add mod">
          <ac:chgData name="Nobuyuki Akama" userId="8856744b-6004-4203-9ce1-535db5240f74" providerId="ADAL" clId="{8ABFF99D-9605-4BCE-92B0-6F6122110AD0}" dt="2020-12-17T04:56:08.840" v="6489" actId="1076"/>
          <ac:grpSpMkLst>
            <pc:docMk/>
            <pc:sldMk cId="2082837451" sldId="1692"/>
            <ac:grpSpMk id="215" creationId="{1B38BA40-3179-4ADE-9269-238254A2A941}"/>
          </ac:grpSpMkLst>
        </pc:grpChg>
        <pc:grpChg chg="add del mod">
          <ac:chgData name="Nobuyuki Akama" userId="8856744b-6004-4203-9ce1-535db5240f74" providerId="ADAL" clId="{8ABFF99D-9605-4BCE-92B0-6F6122110AD0}" dt="2020-12-17T05:08:32.125" v="6765" actId="165"/>
          <ac:grpSpMkLst>
            <pc:docMk/>
            <pc:sldMk cId="2082837451" sldId="1692"/>
            <ac:grpSpMk id="272" creationId="{66B9306D-62A1-48E9-8DF4-5C39CDE78903}"/>
          </ac:grpSpMkLst>
        </pc:grpChg>
        <pc:grpChg chg="add mod">
          <ac:chgData name="Nobuyuki Akama" userId="8856744b-6004-4203-9ce1-535db5240f74" providerId="ADAL" clId="{8ABFF99D-9605-4BCE-92B0-6F6122110AD0}" dt="2020-12-17T06:43:17.721" v="8475" actId="1076"/>
          <ac:grpSpMkLst>
            <pc:docMk/>
            <pc:sldMk cId="2082837451" sldId="1692"/>
            <ac:grpSpMk id="436" creationId="{AF5078C2-80FF-4A21-8F1A-424EC51AEDBB}"/>
          </ac:grpSpMkLst>
        </pc:grpChg>
        <pc:grpChg chg="add mod">
          <ac:chgData name="Nobuyuki Akama" userId="8856744b-6004-4203-9ce1-535db5240f74" providerId="ADAL" clId="{8ABFF99D-9605-4BCE-92B0-6F6122110AD0}" dt="2020-12-17T06:43:24.417" v="8476" actId="571"/>
          <ac:grpSpMkLst>
            <pc:docMk/>
            <pc:sldMk cId="2082837451" sldId="1692"/>
            <ac:grpSpMk id="443" creationId="{F58CBE5E-7FAF-4803-A3EA-87F4D0CB4818}"/>
          </ac:grpSpMkLst>
        </pc:grpChg>
        <pc:grpChg chg="add mod">
          <ac:chgData name="Nobuyuki Akama" userId="8856744b-6004-4203-9ce1-535db5240f74" providerId="ADAL" clId="{8ABFF99D-9605-4BCE-92B0-6F6122110AD0}" dt="2020-12-17T06:43:30.777" v="8478" actId="1076"/>
          <ac:grpSpMkLst>
            <pc:docMk/>
            <pc:sldMk cId="2082837451" sldId="1692"/>
            <ac:grpSpMk id="450" creationId="{4582DA7B-94B4-41FF-916E-08B2CEA8B026}"/>
          </ac:grpSpMkLst>
        </pc:grpChg>
        <pc:grpChg chg="add mod">
          <ac:chgData name="Nobuyuki Akama" userId="8856744b-6004-4203-9ce1-535db5240f74" providerId="ADAL" clId="{8ABFF99D-9605-4BCE-92B0-6F6122110AD0}" dt="2020-12-17T06:54:21.982" v="8681" actId="1076"/>
          <ac:grpSpMkLst>
            <pc:docMk/>
            <pc:sldMk cId="2082837451" sldId="1692"/>
            <ac:grpSpMk id="488" creationId="{22114083-E955-46FF-860C-C497B6703878}"/>
          </ac:grpSpMkLst>
        </pc:grpChg>
        <pc:grpChg chg="add mod">
          <ac:chgData name="Nobuyuki Akama" userId="8856744b-6004-4203-9ce1-535db5240f74" providerId="ADAL" clId="{8ABFF99D-9605-4BCE-92B0-6F6122110AD0}" dt="2020-12-17T06:54:51.425" v="8687" actId="14100"/>
          <ac:grpSpMkLst>
            <pc:docMk/>
            <pc:sldMk cId="2082837451" sldId="1692"/>
            <ac:grpSpMk id="494" creationId="{2D33EC9B-83EC-4CF3-8120-000A49B732AF}"/>
          </ac:grpSpMkLst>
        </pc:grpChg>
        <pc:picChg chg="add del mod">
          <ac:chgData name="Nobuyuki Akama" userId="8856744b-6004-4203-9ce1-535db5240f74" providerId="ADAL" clId="{8ABFF99D-9605-4BCE-92B0-6F6122110AD0}" dt="2020-12-17T05:16:19.645" v="7114" actId="478"/>
          <ac:picMkLst>
            <pc:docMk/>
            <pc:sldMk cId="2082837451" sldId="1692"/>
            <ac:picMk id="3" creationId="{A72CC1AC-6D25-4414-80DF-CD7F7E19E501}"/>
          </ac:picMkLst>
        </pc:picChg>
        <pc:picChg chg="add">
          <ac:chgData name="Nobuyuki Akama" userId="8856744b-6004-4203-9ce1-535db5240f74" providerId="ADAL" clId="{8ABFF99D-9605-4BCE-92B0-6F6122110AD0}" dt="2020-12-17T05:05:57.064" v="6743" actId="22"/>
          <ac:picMkLst>
            <pc:docMk/>
            <pc:sldMk cId="2082837451" sldId="1692"/>
            <ac:picMk id="11" creationId="{65995D00-4C0A-4310-9118-D2577DFC2F02}"/>
          </ac:picMkLst>
        </pc:picChg>
        <pc:picChg chg="add">
          <ac:chgData name="Nobuyuki Akama" userId="8856744b-6004-4203-9ce1-535db5240f74" providerId="ADAL" clId="{8ABFF99D-9605-4BCE-92B0-6F6122110AD0}" dt="2020-12-17T05:05:57.064" v="6743" actId="22"/>
          <ac:picMkLst>
            <pc:docMk/>
            <pc:sldMk cId="2082837451" sldId="1692"/>
            <ac:picMk id="13" creationId="{3D18C7BB-ACB0-4D0B-BCA2-96E622F21006}"/>
          </ac:picMkLst>
        </pc:picChg>
        <pc:picChg chg="del mod">
          <ac:chgData name="Nobuyuki Akama" userId="8856744b-6004-4203-9ce1-535db5240f74" providerId="ADAL" clId="{8ABFF99D-9605-4BCE-92B0-6F6122110AD0}" dt="2020-12-17T04:53:54.757" v="6467" actId="21"/>
          <ac:picMkLst>
            <pc:docMk/>
            <pc:sldMk cId="2082837451" sldId="1692"/>
            <ac:picMk id="14" creationId="{794D4CFE-71EC-4C7C-8A2E-C6483239D279}"/>
          </ac:picMkLst>
        </pc:picChg>
        <pc:picChg chg="add mod">
          <ac:chgData name="Nobuyuki Akama" userId="8856744b-6004-4203-9ce1-535db5240f74" providerId="ADAL" clId="{8ABFF99D-9605-4BCE-92B0-6F6122110AD0}" dt="2020-12-17T05:21:31.265" v="7177" actId="1076"/>
          <ac:picMkLst>
            <pc:docMk/>
            <pc:sldMk cId="2082837451" sldId="1692"/>
            <ac:picMk id="15" creationId="{D0959897-A61F-401F-B2AD-9E531087876E}"/>
          </ac:picMkLst>
        </pc:picChg>
        <pc:picChg chg="add mod">
          <ac:chgData name="Nobuyuki Akama" userId="8856744b-6004-4203-9ce1-535db5240f74" providerId="ADAL" clId="{8ABFF99D-9605-4BCE-92B0-6F6122110AD0}" dt="2020-12-17T06:46:10.709" v="8570" actId="1076"/>
          <ac:picMkLst>
            <pc:docMk/>
            <pc:sldMk cId="2082837451" sldId="1692"/>
            <ac:picMk id="31" creationId="{06185A8A-97E5-4E28-A8F5-014912172E61}"/>
          </ac:picMkLst>
        </pc:picChg>
        <pc:picChg chg="add mod">
          <ac:chgData name="Nobuyuki Akama" userId="8856744b-6004-4203-9ce1-535db5240f74" providerId="ADAL" clId="{8ABFF99D-9605-4BCE-92B0-6F6122110AD0}" dt="2020-12-17T06:46:10.709" v="8570" actId="1076"/>
          <ac:picMkLst>
            <pc:docMk/>
            <pc:sldMk cId="2082837451" sldId="1692"/>
            <ac:picMk id="33" creationId="{E1C89001-9A25-4A3B-9AE4-0F686532FC3C}"/>
          </ac:picMkLst>
        </pc:picChg>
        <pc:picChg chg="add mod">
          <ac:chgData name="Nobuyuki Akama" userId="8856744b-6004-4203-9ce1-535db5240f74" providerId="ADAL" clId="{8ABFF99D-9605-4BCE-92B0-6F6122110AD0}" dt="2020-12-17T05:25:07.854" v="7191" actId="1076"/>
          <ac:picMkLst>
            <pc:docMk/>
            <pc:sldMk cId="2082837451" sldId="1692"/>
            <ac:picMk id="69" creationId="{FCD94ADD-017E-4BE0-9302-C09750F8132A}"/>
          </ac:picMkLst>
        </pc:picChg>
        <pc:picChg chg="add mod">
          <ac:chgData name="Nobuyuki Akama" userId="8856744b-6004-4203-9ce1-535db5240f74" providerId="ADAL" clId="{8ABFF99D-9605-4BCE-92B0-6F6122110AD0}" dt="2020-12-17T07:48:13.263" v="9151" actId="1076"/>
          <ac:picMkLst>
            <pc:docMk/>
            <pc:sldMk cId="2082837451" sldId="1692"/>
            <ac:picMk id="71" creationId="{EE653105-8E95-4E8E-A4B6-F2B6EB1555F9}"/>
          </ac:picMkLst>
        </pc:picChg>
        <pc:picChg chg="add mod">
          <ac:chgData name="Nobuyuki Akama" userId="8856744b-6004-4203-9ce1-535db5240f74" providerId="ADAL" clId="{8ABFF99D-9605-4BCE-92B0-6F6122110AD0}" dt="2020-12-17T06:58:13.122" v="8967" actId="1076"/>
          <ac:picMkLst>
            <pc:docMk/>
            <pc:sldMk cId="2082837451" sldId="1692"/>
            <ac:picMk id="94" creationId="{C1E37237-26B3-4C8D-A9A0-55875D001869}"/>
          </ac:picMkLst>
        </pc:picChg>
        <pc:picChg chg="add mod">
          <ac:chgData name="Nobuyuki Akama" userId="8856744b-6004-4203-9ce1-535db5240f74" providerId="ADAL" clId="{8ABFF99D-9605-4BCE-92B0-6F6122110AD0}" dt="2020-12-17T06:58:13.122" v="8967" actId="1076"/>
          <ac:picMkLst>
            <pc:docMk/>
            <pc:sldMk cId="2082837451" sldId="1692"/>
            <ac:picMk id="97" creationId="{63747632-2261-4B3B-9AED-D1C8387B52D0}"/>
          </ac:picMkLst>
        </pc:picChg>
        <pc:picChg chg="add mod">
          <ac:chgData name="Nobuyuki Akama" userId="8856744b-6004-4203-9ce1-535db5240f74" providerId="ADAL" clId="{8ABFF99D-9605-4BCE-92B0-6F6122110AD0}" dt="2020-12-17T06:58:13.122" v="8967" actId="1076"/>
          <ac:picMkLst>
            <pc:docMk/>
            <pc:sldMk cId="2082837451" sldId="1692"/>
            <ac:picMk id="101" creationId="{6E3414EA-30D6-406B-A635-AC86CD02A538}"/>
          </ac:picMkLst>
        </pc:picChg>
        <pc:picChg chg="add mod">
          <ac:chgData name="Nobuyuki Akama" userId="8856744b-6004-4203-9ce1-535db5240f74" providerId="ADAL" clId="{8ABFF99D-9605-4BCE-92B0-6F6122110AD0}" dt="2020-12-17T06:58:13.122" v="8967" actId="1076"/>
          <ac:picMkLst>
            <pc:docMk/>
            <pc:sldMk cId="2082837451" sldId="1692"/>
            <ac:picMk id="103" creationId="{F6061210-BB5B-4881-925C-CFC96BAABFF2}"/>
          </ac:picMkLst>
        </pc:picChg>
        <pc:picChg chg="add mod">
          <ac:chgData name="Nobuyuki Akama" userId="8856744b-6004-4203-9ce1-535db5240f74" providerId="ADAL" clId="{8ABFF99D-9605-4BCE-92B0-6F6122110AD0}" dt="2020-12-17T05:50:23.574" v="7926" actId="1076"/>
          <ac:picMkLst>
            <pc:docMk/>
            <pc:sldMk cId="2082837451" sldId="1692"/>
            <ac:picMk id="106" creationId="{3E340EDF-777C-4656-9CDB-04DB7B809789}"/>
          </ac:picMkLst>
        </pc:picChg>
        <pc:picChg chg="add mod">
          <ac:chgData name="Nobuyuki Akama" userId="8856744b-6004-4203-9ce1-535db5240f74" providerId="ADAL" clId="{8ABFF99D-9605-4BCE-92B0-6F6122110AD0}" dt="2020-12-17T06:14:14.664" v="8128" actId="1076"/>
          <ac:picMkLst>
            <pc:docMk/>
            <pc:sldMk cId="2082837451" sldId="1692"/>
            <ac:picMk id="120" creationId="{7DEE99F2-7324-450B-B100-2C68B07EC497}"/>
          </ac:picMkLst>
        </pc:picChg>
        <pc:picChg chg="add mod">
          <ac:chgData name="Nobuyuki Akama" userId="8856744b-6004-4203-9ce1-535db5240f74" providerId="ADAL" clId="{8ABFF99D-9605-4BCE-92B0-6F6122110AD0}" dt="2020-12-17T06:14:19.038" v="8129" actId="1076"/>
          <ac:picMkLst>
            <pc:docMk/>
            <pc:sldMk cId="2082837451" sldId="1692"/>
            <ac:picMk id="122" creationId="{A09243AC-70D0-4046-B9BA-3F1E2D52FE92}"/>
          </ac:picMkLst>
        </pc:picChg>
        <pc:picChg chg="add mod">
          <ac:chgData name="Nobuyuki Akama" userId="8856744b-6004-4203-9ce1-535db5240f74" providerId="ADAL" clId="{8ABFF99D-9605-4BCE-92B0-6F6122110AD0}" dt="2020-12-17T06:14:19.038" v="8129" actId="1076"/>
          <ac:picMkLst>
            <pc:docMk/>
            <pc:sldMk cId="2082837451" sldId="1692"/>
            <ac:picMk id="126" creationId="{A4AC0DB4-1D5E-43DD-BA5B-0910CB6E1D29}"/>
          </ac:picMkLst>
        </pc:picChg>
        <pc:picChg chg="add del mod">
          <ac:chgData name="Nobuyuki Akama" userId="8856744b-6004-4203-9ce1-535db5240f74" providerId="ADAL" clId="{8ABFF99D-9605-4BCE-92B0-6F6122110AD0}" dt="2020-12-17T06:36:33.259" v="8196" actId="478"/>
          <ac:picMkLst>
            <pc:docMk/>
            <pc:sldMk cId="2082837451" sldId="1692"/>
            <ac:picMk id="132" creationId="{5CCC7259-3DF2-47C3-8483-32DB6A67E5A2}"/>
          </ac:picMkLst>
        </pc:picChg>
        <pc:picChg chg="add mod">
          <ac:chgData name="Nobuyuki Akama" userId="8856744b-6004-4203-9ce1-535db5240f74" providerId="ADAL" clId="{8ABFF99D-9605-4BCE-92B0-6F6122110AD0}" dt="2020-12-17T06:36:29.181" v="8192" actId="1076"/>
          <ac:picMkLst>
            <pc:docMk/>
            <pc:sldMk cId="2082837451" sldId="1692"/>
            <ac:picMk id="139" creationId="{7DFCAFDC-2D1C-4639-A1A8-A0B5CB1F0689}"/>
          </ac:picMkLst>
        </pc:picChg>
        <pc:picChg chg="add">
          <ac:chgData name="Nobuyuki Akama" userId="8856744b-6004-4203-9ce1-535db5240f74" providerId="ADAL" clId="{8ABFF99D-9605-4BCE-92B0-6F6122110AD0}" dt="2020-12-17T06:36:31.403" v="8195" actId="22"/>
          <ac:picMkLst>
            <pc:docMk/>
            <pc:sldMk cId="2082837451" sldId="1692"/>
            <ac:picMk id="140" creationId="{4DD6112A-340F-4DB7-AD21-BD8209CA433E}"/>
          </ac:picMkLst>
        </pc:picChg>
        <pc:picChg chg="del">
          <ac:chgData name="Nobuyuki Akama" userId="8856744b-6004-4203-9ce1-535db5240f74" providerId="ADAL" clId="{8ABFF99D-9605-4BCE-92B0-6F6122110AD0}" dt="2020-12-17T05:05:56.500" v="6742" actId="21"/>
          <ac:picMkLst>
            <pc:docMk/>
            <pc:sldMk cId="2082837451" sldId="1692"/>
            <ac:picMk id="141" creationId="{8E776D8E-5B3E-4E14-8A73-1F536906199B}"/>
          </ac:picMkLst>
        </pc:picChg>
        <pc:picChg chg="del">
          <ac:chgData name="Nobuyuki Akama" userId="8856744b-6004-4203-9ce1-535db5240f74" providerId="ADAL" clId="{8ABFF99D-9605-4BCE-92B0-6F6122110AD0}" dt="2020-12-17T05:05:56.500" v="6742" actId="21"/>
          <ac:picMkLst>
            <pc:docMk/>
            <pc:sldMk cId="2082837451" sldId="1692"/>
            <ac:picMk id="143" creationId="{EE253987-CE99-4ABF-9021-7AF21E8C0901}"/>
          </ac:picMkLst>
        </pc:picChg>
        <pc:picChg chg="del">
          <ac:chgData name="Nobuyuki Akama" userId="8856744b-6004-4203-9ce1-535db5240f74" providerId="ADAL" clId="{8ABFF99D-9605-4BCE-92B0-6F6122110AD0}" dt="2020-12-17T05:05:56.500" v="6742" actId="21"/>
          <ac:picMkLst>
            <pc:docMk/>
            <pc:sldMk cId="2082837451" sldId="1692"/>
            <ac:picMk id="147" creationId="{F6E14DBB-5512-4FAD-96D4-249A71BE95AA}"/>
          </ac:picMkLst>
        </pc:picChg>
        <pc:picChg chg="mod">
          <ac:chgData name="Nobuyuki Akama" userId="8856744b-6004-4203-9ce1-535db5240f74" providerId="ADAL" clId="{8ABFF99D-9605-4BCE-92B0-6F6122110AD0}" dt="2020-12-17T04:56:49.727" v="6529" actId="1076"/>
          <ac:picMkLst>
            <pc:docMk/>
            <pc:sldMk cId="2082837451" sldId="1692"/>
            <ac:picMk id="169" creationId="{35846162-1E12-4FD0-BB29-9D9923B84C63}"/>
          </ac:picMkLst>
        </pc:picChg>
        <pc:picChg chg="mod">
          <ac:chgData name="Nobuyuki Akama" userId="8856744b-6004-4203-9ce1-535db5240f74" providerId="ADAL" clId="{8ABFF99D-9605-4BCE-92B0-6F6122110AD0}" dt="2020-12-17T05:52:38.973" v="7983" actId="1076"/>
          <ac:picMkLst>
            <pc:docMk/>
            <pc:sldMk cId="2082837451" sldId="1692"/>
            <ac:picMk id="171" creationId="{3640C7D5-54BD-41D6-9084-10DB2EE0F568}"/>
          </ac:picMkLst>
        </pc:picChg>
        <pc:picChg chg="del mod">
          <ac:chgData name="Nobuyuki Akama" userId="8856744b-6004-4203-9ce1-535db5240f74" providerId="ADAL" clId="{8ABFF99D-9605-4BCE-92B0-6F6122110AD0}" dt="2020-12-17T05:53:42.448" v="7986" actId="478"/>
          <ac:picMkLst>
            <pc:docMk/>
            <pc:sldMk cId="2082837451" sldId="1692"/>
            <ac:picMk id="175" creationId="{9A437479-441F-4A73-955D-A86A19D5715A}"/>
          </ac:picMkLst>
        </pc:picChg>
        <pc:picChg chg="mod">
          <ac:chgData name="Nobuyuki Akama" userId="8856744b-6004-4203-9ce1-535db5240f74" providerId="ADAL" clId="{8ABFF99D-9605-4BCE-92B0-6F6122110AD0}" dt="2020-12-17T06:14:31.962" v="8132" actId="1076"/>
          <ac:picMkLst>
            <pc:docMk/>
            <pc:sldMk cId="2082837451" sldId="1692"/>
            <ac:picMk id="179" creationId="{475269A6-EEC9-41ED-91F4-39AD62008FB9}"/>
          </ac:picMkLst>
        </pc:picChg>
        <pc:picChg chg="mod">
          <ac:chgData name="Nobuyuki Akama" userId="8856744b-6004-4203-9ce1-535db5240f74" providerId="ADAL" clId="{8ABFF99D-9605-4BCE-92B0-6F6122110AD0}" dt="2020-12-17T06:59:13.823" v="9073" actId="1076"/>
          <ac:picMkLst>
            <pc:docMk/>
            <pc:sldMk cId="2082837451" sldId="1692"/>
            <ac:picMk id="189" creationId="{A110ADD8-201F-4493-9831-E04F68E73F6D}"/>
          </ac:picMkLst>
        </pc:picChg>
        <pc:picChg chg="mod">
          <ac:chgData name="Nobuyuki Akama" userId="8856744b-6004-4203-9ce1-535db5240f74" providerId="ADAL" clId="{8ABFF99D-9605-4BCE-92B0-6F6122110AD0}" dt="2020-12-17T06:59:13.823" v="9073" actId="1076"/>
          <ac:picMkLst>
            <pc:docMk/>
            <pc:sldMk cId="2082837451" sldId="1692"/>
            <ac:picMk id="191" creationId="{75E4013E-11D3-48C2-A76C-3B2F5FAB1EBA}"/>
          </ac:picMkLst>
        </pc:picChg>
        <pc:picChg chg="del mod">
          <ac:chgData name="Nobuyuki Akama" userId="8856744b-6004-4203-9ce1-535db5240f74" providerId="ADAL" clId="{8ABFF99D-9605-4BCE-92B0-6F6122110AD0}" dt="2020-12-17T06:18:21.455" v="8144" actId="478"/>
          <ac:picMkLst>
            <pc:docMk/>
            <pc:sldMk cId="2082837451" sldId="1692"/>
            <ac:picMk id="196" creationId="{9143494B-2A80-4911-AF98-7BA418C9DF40}"/>
          </ac:picMkLst>
        </pc:picChg>
        <pc:picChg chg="del mod">
          <ac:chgData name="Nobuyuki Akama" userId="8856744b-6004-4203-9ce1-535db5240f74" providerId="ADAL" clId="{8ABFF99D-9605-4BCE-92B0-6F6122110AD0}" dt="2020-12-17T05:11:40.553" v="6820" actId="21"/>
          <ac:picMkLst>
            <pc:docMk/>
            <pc:sldMk cId="2082837451" sldId="1692"/>
            <ac:picMk id="217" creationId="{F2AD40D9-9A2B-45AE-B1E9-C2FCDA3DF9C4}"/>
          </ac:picMkLst>
        </pc:picChg>
        <pc:picChg chg="del mod">
          <ac:chgData name="Nobuyuki Akama" userId="8856744b-6004-4203-9ce1-535db5240f74" providerId="ADAL" clId="{8ABFF99D-9605-4BCE-92B0-6F6122110AD0}" dt="2020-12-17T05:11:40.553" v="6820" actId="21"/>
          <ac:picMkLst>
            <pc:docMk/>
            <pc:sldMk cId="2082837451" sldId="1692"/>
            <ac:picMk id="219" creationId="{036E8938-E7C8-473D-BF47-590C0CB71401}"/>
          </ac:picMkLst>
        </pc:picChg>
        <pc:picChg chg="del mod">
          <ac:chgData name="Nobuyuki Akama" userId="8856744b-6004-4203-9ce1-535db5240f74" providerId="ADAL" clId="{8ABFF99D-9605-4BCE-92B0-6F6122110AD0}" dt="2020-12-17T05:25:09.866" v="7193" actId="21"/>
          <ac:picMkLst>
            <pc:docMk/>
            <pc:sldMk cId="2082837451" sldId="1692"/>
            <ac:picMk id="221" creationId="{20B57F73-CF97-47CA-8FD5-A0C1BFD14872}"/>
          </ac:picMkLst>
        </pc:picChg>
        <pc:picChg chg="add mod">
          <ac:chgData name="Nobuyuki Akama" userId="8856744b-6004-4203-9ce1-535db5240f74" providerId="ADAL" clId="{8ABFF99D-9605-4BCE-92B0-6F6122110AD0}" dt="2020-12-17T04:55:29.134" v="6472" actId="1076"/>
          <ac:picMkLst>
            <pc:docMk/>
            <pc:sldMk cId="2082837451" sldId="1692"/>
            <ac:picMk id="224" creationId="{B9220784-D3D6-4F24-A99B-14994243B5D9}"/>
          </ac:picMkLst>
        </pc:picChg>
        <pc:picChg chg="add mod">
          <ac:chgData name="Nobuyuki Akama" userId="8856744b-6004-4203-9ce1-535db5240f74" providerId="ADAL" clId="{8ABFF99D-9605-4BCE-92B0-6F6122110AD0}" dt="2020-12-17T04:55:29.134" v="6472" actId="1076"/>
          <ac:picMkLst>
            <pc:docMk/>
            <pc:sldMk cId="2082837451" sldId="1692"/>
            <ac:picMk id="226" creationId="{DCE3C1B5-D640-4593-87E9-3F1F28F7EC2D}"/>
          </ac:picMkLst>
        </pc:picChg>
        <pc:picChg chg="add mod">
          <ac:chgData name="Nobuyuki Akama" userId="8856744b-6004-4203-9ce1-535db5240f74" providerId="ADAL" clId="{8ABFF99D-9605-4BCE-92B0-6F6122110AD0}" dt="2020-12-17T05:51:53.970" v="7965" actId="1076"/>
          <ac:picMkLst>
            <pc:docMk/>
            <pc:sldMk cId="2082837451" sldId="1692"/>
            <ac:picMk id="227" creationId="{CAB01E7F-3139-4855-A723-02A25A976155}"/>
          </ac:picMkLst>
        </pc:picChg>
        <pc:picChg chg="mod">
          <ac:chgData name="Nobuyuki Akama" userId="8856744b-6004-4203-9ce1-535db5240f74" providerId="ADAL" clId="{8ABFF99D-9605-4BCE-92B0-6F6122110AD0}" dt="2020-12-17T05:11:55.348" v="6823" actId="1076"/>
          <ac:picMkLst>
            <pc:docMk/>
            <pc:sldMk cId="2082837451" sldId="1692"/>
            <ac:picMk id="228" creationId="{F9F21FDF-8766-44AC-84E2-DF842CB307FD}"/>
          </ac:picMkLst>
        </pc:picChg>
        <pc:picChg chg="add mod">
          <ac:chgData name="Nobuyuki Akama" userId="8856744b-6004-4203-9ce1-535db5240f74" providerId="ADAL" clId="{8ABFF99D-9605-4BCE-92B0-6F6122110AD0}" dt="2020-12-17T05:01:49.228" v="6726" actId="571"/>
          <ac:picMkLst>
            <pc:docMk/>
            <pc:sldMk cId="2082837451" sldId="1692"/>
            <ac:picMk id="239" creationId="{4E53DCE3-1AD9-4C52-A8FA-48CDDF73DE1C}"/>
          </ac:picMkLst>
        </pc:picChg>
        <pc:picChg chg="add mod">
          <ac:chgData name="Nobuyuki Akama" userId="8856744b-6004-4203-9ce1-535db5240f74" providerId="ADAL" clId="{8ABFF99D-9605-4BCE-92B0-6F6122110AD0}" dt="2020-12-17T05:01:49.228" v="6726" actId="571"/>
          <ac:picMkLst>
            <pc:docMk/>
            <pc:sldMk cId="2082837451" sldId="1692"/>
            <ac:picMk id="243" creationId="{5ACF9C7C-40C3-44FB-A2B9-7CBB5F338F28}"/>
          </ac:picMkLst>
        </pc:picChg>
        <pc:picChg chg="add mod">
          <ac:chgData name="Nobuyuki Akama" userId="8856744b-6004-4203-9ce1-535db5240f74" providerId="ADAL" clId="{8ABFF99D-9605-4BCE-92B0-6F6122110AD0}" dt="2020-12-17T05:54:13.847" v="7988" actId="1076"/>
          <ac:picMkLst>
            <pc:docMk/>
            <pc:sldMk cId="2082837451" sldId="1692"/>
            <ac:picMk id="244" creationId="{0C6C67D7-F1A0-4A78-B7EA-C5CEEF817143}"/>
          </ac:picMkLst>
        </pc:picChg>
        <pc:picChg chg="add mod">
          <ac:chgData name="Nobuyuki Akama" userId="8856744b-6004-4203-9ce1-535db5240f74" providerId="ADAL" clId="{8ABFF99D-9605-4BCE-92B0-6F6122110AD0}" dt="2020-12-17T05:54:13.847" v="7988" actId="1076"/>
          <ac:picMkLst>
            <pc:docMk/>
            <pc:sldMk cId="2082837451" sldId="1692"/>
            <ac:picMk id="246" creationId="{BB1A0B73-52E1-4C0D-9681-E46E20F204C0}"/>
          </ac:picMkLst>
        </pc:picChg>
        <pc:picChg chg="add del mod">
          <ac:chgData name="Nobuyuki Akama" userId="8856744b-6004-4203-9ce1-535db5240f74" providerId="ADAL" clId="{8ABFF99D-9605-4BCE-92B0-6F6122110AD0}" dt="2020-12-17T06:10:08.892" v="8034" actId="27803"/>
          <ac:picMkLst>
            <pc:docMk/>
            <pc:sldMk cId="2082837451" sldId="1692"/>
            <ac:picMk id="270" creationId="{45E63F03-9FC8-46F1-8900-F5B025627C84}"/>
          </ac:picMkLst>
        </pc:picChg>
        <pc:picChg chg="mod">
          <ac:chgData name="Nobuyuki Akama" userId="8856744b-6004-4203-9ce1-535db5240f74" providerId="ADAL" clId="{8ABFF99D-9605-4BCE-92B0-6F6122110AD0}" dt="2020-12-17T06:15:07.817" v="8134" actId="1076"/>
          <ac:picMkLst>
            <pc:docMk/>
            <pc:sldMk cId="2082837451" sldId="1692"/>
            <ac:picMk id="276" creationId="{35C4EA7A-F2C2-411B-A145-A9B03B61F347}"/>
          </ac:picMkLst>
        </pc:picChg>
        <pc:picChg chg="mod">
          <ac:chgData name="Nobuyuki Akama" userId="8856744b-6004-4203-9ce1-535db5240f74" providerId="ADAL" clId="{8ABFF99D-9605-4BCE-92B0-6F6122110AD0}" dt="2020-12-17T06:15:07.817" v="8134" actId="1076"/>
          <ac:picMkLst>
            <pc:docMk/>
            <pc:sldMk cId="2082837451" sldId="1692"/>
            <ac:picMk id="277" creationId="{D16EDBCB-6996-4D2C-BA11-AB4CB23EE840}"/>
          </ac:picMkLst>
        </pc:picChg>
        <pc:picChg chg="mod">
          <ac:chgData name="Nobuyuki Akama" userId="8856744b-6004-4203-9ce1-535db5240f74" providerId="ADAL" clId="{8ABFF99D-9605-4BCE-92B0-6F6122110AD0}" dt="2020-12-17T05:10:44.948" v="6811" actId="1076"/>
          <ac:picMkLst>
            <pc:docMk/>
            <pc:sldMk cId="2082837451" sldId="1692"/>
            <ac:picMk id="300" creationId="{4A9AB92C-F281-4CD9-9198-15772BA4E37D}"/>
          </ac:picMkLst>
        </pc:picChg>
        <pc:picChg chg="mod">
          <ac:chgData name="Nobuyuki Akama" userId="8856744b-6004-4203-9ce1-535db5240f74" providerId="ADAL" clId="{8ABFF99D-9605-4BCE-92B0-6F6122110AD0}" dt="2020-12-17T05:17:20.934" v="7143" actId="1076"/>
          <ac:picMkLst>
            <pc:docMk/>
            <pc:sldMk cId="2082837451" sldId="1692"/>
            <ac:picMk id="304" creationId="{AF38FF27-AC76-463F-AB6C-F42922B230E4}"/>
          </ac:picMkLst>
        </pc:picChg>
        <pc:picChg chg="mod">
          <ac:chgData name="Nobuyuki Akama" userId="8856744b-6004-4203-9ce1-535db5240f74" providerId="ADAL" clId="{8ABFF99D-9605-4BCE-92B0-6F6122110AD0}" dt="2020-12-17T05:18:08.675" v="7148" actId="465"/>
          <ac:picMkLst>
            <pc:docMk/>
            <pc:sldMk cId="2082837451" sldId="1692"/>
            <ac:picMk id="305" creationId="{AEEDD035-B4F8-455B-ADDC-56632A88E58E}"/>
          </ac:picMkLst>
        </pc:picChg>
        <pc:picChg chg="mod">
          <ac:chgData name="Nobuyuki Akama" userId="8856744b-6004-4203-9ce1-535db5240f74" providerId="ADAL" clId="{8ABFF99D-9605-4BCE-92B0-6F6122110AD0}" dt="2020-12-17T05:10:38.369" v="6809" actId="1076"/>
          <ac:picMkLst>
            <pc:docMk/>
            <pc:sldMk cId="2082837451" sldId="1692"/>
            <ac:picMk id="306" creationId="{7B9C8341-7243-4624-800C-C78B292281AF}"/>
          </ac:picMkLst>
        </pc:picChg>
        <pc:picChg chg="del mod">
          <ac:chgData name="Nobuyuki Akama" userId="8856744b-6004-4203-9ce1-535db5240f74" providerId="ADAL" clId="{8ABFF99D-9605-4BCE-92B0-6F6122110AD0}" dt="2020-12-17T06:14:11.935" v="8127" actId="478"/>
          <ac:picMkLst>
            <pc:docMk/>
            <pc:sldMk cId="2082837451" sldId="1692"/>
            <ac:picMk id="327" creationId="{66E3DA23-5A4A-45E3-B331-BD47B91E1F73}"/>
          </ac:picMkLst>
        </pc:picChg>
        <pc:picChg chg="add mod">
          <ac:chgData name="Nobuyuki Akama" userId="8856744b-6004-4203-9ce1-535db5240f74" providerId="ADAL" clId="{8ABFF99D-9605-4BCE-92B0-6F6122110AD0}" dt="2020-12-17T05:12:16.453" v="6828" actId="1076"/>
          <ac:picMkLst>
            <pc:docMk/>
            <pc:sldMk cId="2082837451" sldId="1692"/>
            <ac:picMk id="329" creationId="{E5889F9F-5C66-4861-8195-5DA277211FCB}"/>
          </ac:picMkLst>
        </pc:picChg>
        <pc:picChg chg="add mod">
          <ac:chgData name="Nobuyuki Akama" userId="8856744b-6004-4203-9ce1-535db5240f74" providerId="ADAL" clId="{8ABFF99D-9605-4BCE-92B0-6F6122110AD0}" dt="2020-12-17T05:12:16.453" v="6828" actId="1076"/>
          <ac:picMkLst>
            <pc:docMk/>
            <pc:sldMk cId="2082837451" sldId="1692"/>
            <ac:picMk id="330" creationId="{C80BC09F-47C9-4FC2-A816-BD4DE44DE3D3}"/>
          </ac:picMkLst>
        </pc:picChg>
        <pc:picChg chg="add mod">
          <ac:chgData name="Nobuyuki Akama" userId="8856744b-6004-4203-9ce1-535db5240f74" providerId="ADAL" clId="{8ABFF99D-9605-4BCE-92B0-6F6122110AD0}" dt="2020-12-17T05:54:13.847" v="7988" actId="1076"/>
          <ac:picMkLst>
            <pc:docMk/>
            <pc:sldMk cId="2082837451" sldId="1692"/>
            <ac:picMk id="332" creationId="{6F7834A2-00F6-4947-8775-3E497384D73F}"/>
          </ac:picMkLst>
        </pc:picChg>
        <pc:picChg chg="del">
          <ac:chgData name="Nobuyuki Akama" userId="8856744b-6004-4203-9ce1-535db5240f74" providerId="ADAL" clId="{8ABFF99D-9605-4BCE-92B0-6F6122110AD0}" dt="2020-12-17T06:38:23.142" v="8215" actId="478"/>
          <ac:picMkLst>
            <pc:docMk/>
            <pc:sldMk cId="2082837451" sldId="1692"/>
            <ac:picMk id="333" creationId="{EA4BE927-9E1E-45D9-9560-B492D18D7298}"/>
          </ac:picMkLst>
        </pc:picChg>
        <pc:picChg chg="del">
          <ac:chgData name="Nobuyuki Akama" userId="8856744b-6004-4203-9ce1-535db5240f74" providerId="ADAL" clId="{8ABFF99D-9605-4BCE-92B0-6F6122110AD0}" dt="2020-12-17T06:38:23.142" v="8215" actId="478"/>
          <ac:picMkLst>
            <pc:docMk/>
            <pc:sldMk cId="2082837451" sldId="1692"/>
            <ac:picMk id="334" creationId="{34E2D1CA-B594-4291-B26C-BFFB49351962}"/>
          </ac:picMkLst>
        </pc:picChg>
        <pc:picChg chg="add mod">
          <ac:chgData name="Nobuyuki Akama" userId="8856744b-6004-4203-9ce1-535db5240f74" providerId="ADAL" clId="{8ABFF99D-9605-4BCE-92B0-6F6122110AD0}" dt="2020-12-17T05:26:48.115" v="7251" actId="1076"/>
          <ac:picMkLst>
            <pc:docMk/>
            <pc:sldMk cId="2082837451" sldId="1692"/>
            <ac:picMk id="352" creationId="{E60C0B66-8020-40EC-BD7D-985B5E291C4D}"/>
          </ac:picMkLst>
        </pc:picChg>
        <pc:picChg chg="add mod">
          <ac:chgData name="Nobuyuki Akama" userId="8856744b-6004-4203-9ce1-535db5240f74" providerId="ADAL" clId="{8ABFF99D-9605-4BCE-92B0-6F6122110AD0}" dt="2020-12-17T05:18:08.675" v="7148" actId="465"/>
          <ac:picMkLst>
            <pc:docMk/>
            <pc:sldMk cId="2082837451" sldId="1692"/>
            <ac:picMk id="355" creationId="{4D42A295-0016-4FDD-93BA-D4399C580621}"/>
          </ac:picMkLst>
        </pc:picChg>
        <pc:picChg chg="add mod">
          <ac:chgData name="Nobuyuki Akama" userId="8856744b-6004-4203-9ce1-535db5240f74" providerId="ADAL" clId="{8ABFF99D-9605-4BCE-92B0-6F6122110AD0}" dt="2020-12-17T05:25:16.318" v="7197" actId="1076"/>
          <ac:picMkLst>
            <pc:docMk/>
            <pc:sldMk cId="2082837451" sldId="1692"/>
            <ac:picMk id="370" creationId="{244B31CB-3C20-4DB5-B0F9-985452AD0955}"/>
          </ac:picMkLst>
        </pc:picChg>
        <pc:picChg chg="add mod">
          <ac:chgData name="Nobuyuki Akama" userId="8856744b-6004-4203-9ce1-535db5240f74" providerId="ADAL" clId="{8ABFF99D-9605-4BCE-92B0-6F6122110AD0}" dt="2020-12-17T05:25:53.184" v="7232" actId="571"/>
          <ac:picMkLst>
            <pc:docMk/>
            <pc:sldMk cId="2082837451" sldId="1692"/>
            <ac:picMk id="376" creationId="{4BDADBDB-EB48-4478-AE2A-E3EADBD8F4D9}"/>
          </ac:picMkLst>
        </pc:picChg>
        <pc:picChg chg="add del mod">
          <ac:chgData name="Nobuyuki Akama" userId="8856744b-6004-4203-9ce1-535db5240f74" providerId="ADAL" clId="{8ABFF99D-9605-4BCE-92B0-6F6122110AD0}" dt="2020-12-17T06:11:13.190" v="8056" actId="21"/>
          <ac:picMkLst>
            <pc:docMk/>
            <pc:sldMk cId="2082837451" sldId="1692"/>
            <ac:picMk id="398" creationId="{B448B63B-E3DB-4659-A818-64A0AADAA859}"/>
          </ac:picMkLst>
        </pc:picChg>
        <pc:picChg chg="add mod">
          <ac:chgData name="Nobuyuki Akama" userId="8856744b-6004-4203-9ce1-535db5240f74" providerId="ADAL" clId="{8ABFF99D-9605-4BCE-92B0-6F6122110AD0}" dt="2020-12-17T05:53:46.303" v="7987" actId="571"/>
          <ac:picMkLst>
            <pc:docMk/>
            <pc:sldMk cId="2082837451" sldId="1692"/>
            <ac:picMk id="399" creationId="{1536350D-4B15-4646-BBFC-781E76ACC62A}"/>
          </ac:picMkLst>
        </pc:picChg>
        <pc:picChg chg="add mod">
          <ac:chgData name="Nobuyuki Akama" userId="8856744b-6004-4203-9ce1-535db5240f74" providerId="ADAL" clId="{8ABFF99D-9605-4BCE-92B0-6F6122110AD0}" dt="2020-12-17T06:14:00.121" v="8098" actId="571"/>
          <ac:picMkLst>
            <pc:docMk/>
            <pc:sldMk cId="2082837451" sldId="1692"/>
            <ac:picMk id="403" creationId="{06C485C3-E172-48C8-B6EA-8C09E30BBAD6}"/>
          </ac:picMkLst>
        </pc:picChg>
        <pc:picChg chg="add del mod">
          <ac:chgData name="Nobuyuki Akama" userId="8856744b-6004-4203-9ce1-535db5240f74" providerId="ADAL" clId="{8ABFF99D-9605-4BCE-92B0-6F6122110AD0}" dt="2020-12-17T06:28:29.082" v="8180" actId="21"/>
          <ac:picMkLst>
            <pc:docMk/>
            <pc:sldMk cId="2082837451" sldId="1692"/>
            <ac:picMk id="406" creationId="{A6D707A9-728B-41AC-B372-DE09E3E271B9}"/>
          </ac:picMkLst>
        </pc:picChg>
        <pc:picChg chg="add mod">
          <ac:chgData name="Nobuyuki Akama" userId="8856744b-6004-4203-9ce1-535db5240f74" providerId="ADAL" clId="{8ABFF99D-9605-4BCE-92B0-6F6122110AD0}" dt="2020-12-17T06:50:00.765" v="8626" actId="1076"/>
          <ac:picMkLst>
            <pc:docMk/>
            <pc:sldMk cId="2082837451" sldId="1692"/>
            <ac:picMk id="408" creationId="{C24C8C5B-60A1-4038-9EA0-D9A81F3104A5}"/>
          </ac:picMkLst>
        </pc:picChg>
        <pc:picChg chg="add del mod">
          <ac:chgData name="Nobuyuki Akama" userId="8856744b-6004-4203-9ce1-535db5240f74" providerId="ADAL" clId="{8ABFF99D-9605-4BCE-92B0-6F6122110AD0}" dt="2020-12-17T06:36:31.337" v="8194" actId="21"/>
          <ac:picMkLst>
            <pc:docMk/>
            <pc:sldMk cId="2082837451" sldId="1692"/>
            <ac:picMk id="413" creationId="{62D02AB2-2F4A-4F66-BC1C-3EF90FA3D8EC}"/>
          </ac:picMkLst>
        </pc:picChg>
        <pc:picChg chg="add mod">
          <ac:chgData name="Nobuyuki Akama" userId="8856744b-6004-4203-9ce1-535db5240f74" providerId="ADAL" clId="{8ABFF99D-9605-4BCE-92B0-6F6122110AD0}" dt="2020-12-17T06:39:24.355" v="8221" actId="1076"/>
          <ac:picMkLst>
            <pc:docMk/>
            <pc:sldMk cId="2082837451" sldId="1692"/>
            <ac:picMk id="428" creationId="{0C15E165-068A-44C5-876C-04F46A9530B8}"/>
          </ac:picMkLst>
        </pc:picChg>
        <pc:picChg chg="add mod">
          <ac:chgData name="Nobuyuki Akama" userId="8856744b-6004-4203-9ce1-535db5240f74" providerId="ADAL" clId="{8ABFF99D-9605-4BCE-92B0-6F6122110AD0}" dt="2020-12-17T06:39:53.481" v="8232" actId="1076"/>
          <ac:picMkLst>
            <pc:docMk/>
            <pc:sldMk cId="2082837451" sldId="1692"/>
            <ac:picMk id="429" creationId="{7AF1C020-0338-4F31-B0FE-B754AB214F0C}"/>
          </ac:picMkLst>
        </pc:picChg>
        <pc:picChg chg="add mod">
          <ac:chgData name="Nobuyuki Akama" userId="8856744b-6004-4203-9ce1-535db5240f74" providerId="ADAL" clId="{8ABFF99D-9605-4BCE-92B0-6F6122110AD0}" dt="2020-12-17T06:39:47.185" v="8231" actId="1076"/>
          <ac:picMkLst>
            <pc:docMk/>
            <pc:sldMk cId="2082837451" sldId="1692"/>
            <ac:picMk id="430" creationId="{164725F9-1050-429D-8DA4-258464F7A5DB}"/>
          </ac:picMkLst>
        </pc:picChg>
        <pc:picChg chg="add mod">
          <ac:chgData name="Nobuyuki Akama" userId="8856744b-6004-4203-9ce1-535db5240f74" providerId="ADAL" clId="{8ABFF99D-9605-4BCE-92B0-6F6122110AD0}" dt="2020-12-17T06:41:43.630" v="8306" actId="1076"/>
          <ac:picMkLst>
            <pc:docMk/>
            <pc:sldMk cId="2082837451" sldId="1692"/>
            <ac:picMk id="433" creationId="{AED8B6D6-2F25-4CEC-94AE-59D409E52BC7}"/>
          </ac:picMkLst>
        </pc:picChg>
        <pc:picChg chg="add mod">
          <ac:chgData name="Nobuyuki Akama" userId="8856744b-6004-4203-9ce1-535db5240f74" providerId="ADAL" clId="{8ABFF99D-9605-4BCE-92B0-6F6122110AD0}" dt="2020-12-17T06:50:51.240" v="8641" actId="1076"/>
          <ac:picMkLst>
            <pc:docMk/>
            <pc:sldMk cId="2082837451" sldId="1692"/>
            <ac:picMk id="471" creationId="{82328948-B30A-48A1-A4F4-1499AC58BF33}"/>
          </ac:picMkLst>
        </pc:picChg>
        <pc:picChg chg="add mod">
          <ac:chgData name="Nobuyuki Akama" userId="8856744b-6004-4203-9ce1-535db5240f74" providerId="ADAL" clId="{8ABFF99D-9605-4BCE-92B0-6F6122110AD0}" dt="2020-12-17T06:47:27.312" v="8584" actId="1076"/>
          <ac:picMkLst>
            <pc:docMk/>
            <pc:sldMk cId="2082837451" sldId="1692"/>
            <ac:picMk id="476" creationId="{264DCFC9-1F0A-4F3B-AF79-08D36BADCF8A}"/>
          </ac:picMkLst>
        </pc:picChg>
        <pc:picChg chg="add mod">
          <ac:chgData name="Nobuyuki Akama" userId="8856744b-6004-4203-9ce1-535db5240f74" providerId="ADAL" clId="{8ABFF99D-9605-4BCE-92B0-6F6122110AD0}" dt="2020-12-17T06:47:27.312" v="8584" actId="1076"/>
          <ac:picMkLst>
            <pc:docMk/>
            <pc:sldMk cId="2082837451" sldId="1692"/>
            <ac:picMk id="477" creationId="{627F8B2E-B6D6-41AE-AC57-EB99B816FF29}"/>
          </ac:picMkLst>
        </pc:picChg>
        <pc:picChg chg="add del mod">
          <ac:chgData name="Nobuyuki Akama" userId="8856744b-6004-4203-9ce1-535db5240f74" providerId="ADAL" clId="{8ABFF99D-9605-4BCE-92B0-6F6122110AD0}" dt="2020-12-17T06:50:20.101" v="8630" actId="478"/>
          <ac:picMkLst>
            <pc:docMk/>
            <pc:sldMk cId="2082837451" sldId="1692"/>
            <ac:picMk id="481" creationId="{F587C593-6B05-48B2-9FDA-2BA15D7BCD36}"/>
          </ac:picMkLst>
        </pc:picChg>
        <pc:picChg chg="mod">
          <ac:chgData name="Nobuyuki Akama" userId="8856744b-6004-4203-9ce1-535db5240f74" providerId="ADAL" clId="{8ABFF99D-9605-4BCE-92B0-6F6122110AD0}" dt="2020-12-17T06:54:21.982" v="8681" actId="1076"/>
          <ac:picMkLst>
            <pc:docMk/>
            <pc:sldMk cId="2082837451" sldId="1692"/>
            <ac:picMk id="489" creationId="{EF3362CE-FD53-4F78-80D6-56F822CF8B9E}"/>
          </ac:picMkLst>
        </pc:picChg>
        <pc:picChg chg="mod">
          <ac:chgData name="Nobuyuki Akama" userId="8856744b-6004-4203-9ce1-535db5240f74" providerId="ADAL" clId="{8ABFF99D-9605-4BCE-92B0-6F6122110AD0}" dt="2020-12-17T06:54:21.982" v="8681" actId="1076"/>
          <ac:picMkLst>
            <pc:docMk/>
            <pc:sldMk cId="2082837451" sldId="1692"/>
            <ac:picMk id="490" creationId="{920A73B2-7944-4013-AC6F-59F7855E0D22}"/>
          </ac:picMkLst>
        </pc:picChg>
        <pc:picChg chg="add mod">
          <ac:chgData name="Nobuyuki Akama" userId="8856744b-6004-4203-9ce1-535db5240f74" providerId="ADAL" clId="{8ABFF99D-9605-4BCE-92B0-6F6122110AD0}" dt="2020-12-17T06:55:45.205" v="8754" actId="1076"/>
          <ac:picMkLst>
            <pc:docMk/>
            <pc:sldMk cId="2082837451" sldId="1692"/>
            <ac:picMk id="491" creationId="{C6687F1F-7E80-4248-B1A1-3F7D14D99903}"/>
          </ac:picMkLst>
        </pc:picChg>
        <pc:picChg chg="add">
          <ac:chgData name="Nobuyuki Akama" userId="8856744b-6004-4203-9ce1-535db5240f74" providerId="ADAL" clId="{8ABFF99D-9605-4BCE-92B0-6F6122110AD0}" dt="2020-12-17T07:45:09.433" v="9089" actId="22"/>
          <ac:picMkLst>
            <pc:docMk/>
            <pc:sldMk cId="2082837451" sldId="1692"/>
            <ac:picMk id="509" creationId="{A97BBA6C-12D6-4F57-92AB-BA74442C2AA9}"/>
          </ac:picMkLst>
        </pc:picChg>
        <pc:picChg chg="add mod">
          <ac:chgData name="Nobuyuki Akama" userId="8856744b-6004-4203-9ce1-535db5240f74" providerId="ADAL" clId="{8ABFF99D-9605-4BCE-92B0-6F6122110AD0}" dt="2020-12-17T07:46:34.988" v="9127" actId="1076"/>
          <ac:picMkLst>
            <pc:docMk/>
            <pc:sldMk cId="2082837451" sldId="1692"/>
            <ac:picMk id="510" creationId="{D4E49021-E3ED-4B5A-BAE9-B052ABD04957}"/>
          </ac:picMkLst>
        </pc:picChg>
        <pc:picChg chg="add del mod">
          <ac:chgData name="Nobuyuki Akama" userId="8856744b-6004-4203-9ce1-535db5240f74" providerId="ADAL" clId="{8ABFF99D-9605-4BCE-92B0-6F6122110AD0}" dt="2020-12-17T07:47:46.606" v="9141" actId="478"/>
          <ac:picMkLst>
            <pc:docMk/>
            <pc:sldMk cId="2082837451" sldId="1692"/>
            <ac:picMk id="526" creationId="{BF450DD3-DC62-4853-A906-C41B3D199263}"/>
          </ac:picMkLst>
        </pc:picChg>
        <pc:cxnChg chg="add del mod">
          <ac:chgData name="Nobuyuki Akama" userId="8856744b-6004-4203-9ce1-535db5240f74" providerId="ADAL" clId="{8ABFF99D-9605-4BCE-92B0-6F6122110AD0}" dt="2020-12-17T06:49:37.742" v="8621" actId="478"/>
          <ac:cxnSpMkLst>
            <pc:docMk/>
            <pc:sldMk cId="2082837451" sldId="1692"/>
            <ac:cxnSpMk id="73" creationId="{3516BCB2-B7B2-497E-AABD-028F7CFC4145}"/>
          </ac:cxnSpMkLst>
        </pc:cxnChg>
        <pc:cxnChg chg="add mod">
          <ac:chgData name="Nobuyuki Akama" userId="8856744b-6004-4203-9ce1-535db5240f74" providerId="ADAL" clId="{8ABFF99D-9605-4BCE-92B0-6F6122110AD0}" dt="2020-12-17T05:31:52.562" v="7474" actId="1076"/>
          <ac:cxnSpMkLst>
            <pc:docMk/>
            <pc:sldMk cId="2082837451" sldId="1692"/>
            <ac:cxnSpMk id="88" creationId="{8996108C-6E5F-4F3C-B0BD-841040F57538}"/>
          </ac:cxnSpMkLst>
        </pc:cxnChg>
        <pc:cxnChg chg="add mod">
          <ac:chgData name="Nobuyuki Akama" userId="8856744b-6004-4203-9ce1-535db5240f74" providerId="ADAL" clId="{8ABFF99D-9605-4BCE-92B0-6F6122110AD0}" dt="2020-12-17T06:58:07.454" v="8966" actId="14100"/>
          <ac:cxnSpMkLst>
            <pc:docMk/>
            <pc:sldMk cId="2082837451" sldId="1692"/>
            <ac:cxnSpMk id="93" creationId="{424FA840-7501-4B7A-A9E8-0735623A907B}"/>
          </ac:cxnSpMkLst>
        </pc:cxnChg>
        <pc:cxnChg chg="mod">
          <ac:chgData name="Nobuyuki Akama" userId="8856744b-6004-4203-9ce1-535db5240f74" providerId="ADAL" clId="{8ABFF99D-9605-4BCE-92B0-6F6122110AD0}" dt="2020-12-17T06:15:11.873" v="8135" actId="571"/>
          <ac:cxnSpMkLst>
            <pc:docMk/>
            <pc:sldMk cId="2082837451" sldId="1692"/>
            <ac:cxnSpMk id="130" creationId="{95BD2AA1-52F9-4C89-ACB7-6FF7E54ADF41}"/>
          </ac:cxnSpMkLst>
        </pc:cxnChg>
        <pc:cxnChg chg="mod">
          <ac:chgData name="Nobuyuki Akama" userId="8856744b-6004-4203-9ce1-535db5240f74" providerId="ADAL" clId="{8ABFF99D-9605-4BCE-92B0-6F6122110AD0}" dt="2020-12-17T06:38:18.995" v="8214" actId="1582"/>
          <ac:cxnSpMkLst>
            <pc:docMk/>
            <pc:sldMk cId="2082837451" sldId="1692"/>
            <ac:cxnSpMk id="136" creationId="{C6E4F3ED-79C8-474A-BCD0-C7F34F1DAE01}"/>
          </ac:cxnSpMkLst>
        </pc:cxnChg>
        <pc:cxnChg chg="mod">
          <ac:chgData name="Nobuyuki Akama" userId="8856744b-6004-4203-9ce1-535db5240f74" providerId="ADAL" clId="{8ABFF99D-9605-4BCE-92B0-6F6122110AD0}" dt="2020-12-17T06:15:11.873" v="8135" actId="571"/>
          <ac:cxnSpMkLst>
            <pc:docMk/>
            <pc:sldMk cId="2082837451" sldId="1692"/>
            <ac:cxnSpMk id="138" creationId="{F72386DE-8EF2-499D-8A7E-B6C2E0C20A5C}"/>
          </ac:cxnSpMkLst>
        </pc:cxnChg>
        <pc:cxnChg chg="mod">
          <ac:chgData name="Nobuyuki Akama" userId="8856744b-6004-4203-9ce1-535db5240f74" providerId="ADAL" clId="{8ABFF99D-9605-4BCE-92B0-6F6122110AD0}" dt="2020-12-17T06:38:18.995" v="8214" actId="1582"/>
          <ac:cxnSpMkLst>
            <pc:docMk/>
            <pc:sldMk cId="2082837451" sldId="1692"/>
            <ac:cxnSpMk id="145" creationId="{62662E8B-88AE-4452-B132-2AE3C83A0A5D}"/>
          </ac:cxnSpMkLst>
        </pc:cxnChg>
        <pc:cxnChg chg="mod">
          <ac:chgData name="Nobuyuki Akama" userId="8856744b-6004-4203-9ce1-535db5240f74" providerId="ADAL" clId="{8ABFF99D-9605-4BCE-92B0-6F6122110AD0}" dt="2020-12-17T06:38:18.995" v="8214" actId="1582"/>
          <ac:cxnSpMkLst>
            <pc:docMk/>
            <pc:sldMk cId="2082837451" sldId="1692"/>
            <ac:cxnSpMk id="146" creationId="{D84732F8-4C56-45E1-BB4F-63AB48FF8F40}"/>
          </ac:cxnSpMkLst>
        </pc:cxnChg>
        <pc:cxnChg chg="add mod">
          <ac:chgData name="Nobuyuki Akama" userId="8856744b-6004-4203-9ce1-535db5240f74" providerId="ADAL" clId="{8ABFF99D-9605-4BCE-92B0-6F6122110AD0}" dt="2020-12-17T06:54:51.425" v="8687" actId="14100"/>
          <ac:cxnSpMkLst>
            <pc:docMk/>
            <pc:sldMk cId="2082837451" sldId="1692"/>
            <ac:cxnSpMk id="153" creationId="{B08A0689-5022-4C94-994B-BAEDEEE47BED}"/>
          </ac:cxnSpMkLst>
        </pc:cxnChg>
        <pc:cxnChg chg="mod">
          <ac:chgData name="Nobuyuki Akama" userId="8856744b-6004-4203-9ce1-535db5240f74" providerId="ADAL" clId="{8ABFF99D-9605-4BCE-92B0-6F6122110AD0}" dt="2020-12-17T04:53:24.199" v="6456" actId="1076"/>
          <ac:cxnSpMkLst>
            <pc:docMk/>
            <pc:sldMk cId="2082837451" sldId="1692"/>
            <ac:cxnSpMk id="183" creationId="{0D274354-DCF3-4FFD-B87A-D79A94D77C47}"/>
          </ac:cxnSpMkLst>
        </pc:cxnChg>
        <pc:cxnChg chg="mod">
          <ac:chgData name="Nobuyuki Akama" userId="8856744b-6004-4203-9ce1-535db5240f74" providerId="ADAL" clId="{8ABFF99D-9605-4BCE-92B0-6F6122110AD0}" dt="2020-12-17T04:53:19.145" v="6455" actId="571"/>
          <ac:cxnSpMkLst>
            <pc:docMk/>
            <pc:sldMk cId="2082837451" sldId="1692"/>
            <ac:cxnSpMk id="200" creationId="{E04B4CD2-AA22-471C-B98E-5451AF08AB8F}"/>
          </ac:cxnSpMkLst>
        </pc:cxnChg>
        <pc:cxnChg chg="mod">
          <ac:chgData name="Nobuyuki Akama" userId="8856744b-6004-4203-9ce1-535db5240f74" providerId="ADAL" clId="{8ABFF99D-9605-4BCE-92B0-6F6122110AD0}" dt="2020-12-17T06:38:18.995" v="8214" actId="1582"/>
          <ac:cxnSpMkLst>
            <pc:docMk/>
            <pc:sldMk cId="2082837451" sldId="1692"/>
            <ac:cxnSpMk id="206" creationId="{9E0FA192-0EB8-403F-A69D-90684AB2CD59}"/>
          </ac:cxnSpMkLst>
        </pc:cxnChg>
        <pc:cxnChg chg="mod">
          <ac:chgData name="Nobuyuki Akama" userId="8856744b-6004-4203-9ce1-535db5240f74" providerId="ADAL" clId="{8ABFF99D-9605-4BCE-92B0-6F6122110AD0}" dt="2020-12-17T06:38:18.995" v="8214" actId="1582"/>
          <ac:cxnSpMkLst>
            <pc:docMk/>
            <pc:sldMk cId="2082837451" sldId="1692"/>
            <ac:cxnSpMk id="208" creationId="{DF567472-0639-4333-AB90-1F5D7C8662A1}"/>
          </ac:cxnSpMkLst>
        </pc:cxnChg>
        <pc:cxnChg chg="mod">
          <ac:chgData name="Nobuyuki Akama" userId="8856744b-6004-4203-9ce1-535db5240f74" providerId="ADAL" clId="{8ABFF99D-9605-4BCE-92B0-6F6122110AD0}" dt="2020-12-17T04:53:33.561" v="6458" actId="571"/>
          <ac:cxnSpMkLst>
            <pc:docMk/>
            <pc:sldMk cId="2082837451" sldId="1692"/>
            <ac:cxnSpMk id="209" creationId="{1AC9C8CE-0F1D-41D2-BCBF-86453032A420}"/>
          </ac:cxnSpMkLst>
        </pc:cxnChg>
        <pc:cxnChg chg="mod">
          <ac:chgData name="Nobuyuki Akama" userId="8856744b-6004-4203-9ce1-535db5240f74" providerId="ADAL" clId="{8ABFF99D-9605-4BCE-92B0-6F6122110AD0}" dt="2020-12-17T04:53:40.057" v="6459" actId="571"/>
          <ac:cxnSpMkLst>
            <pc:docMk/>
            <pc:sldMk cId="2082837451" sldId="1692"/>
            <ac:cxnSpMk id="216" creationId="{E9952786-2E3C-4DDF-B36A-A342E94B7461}"/>
          </ac:cxnSpMkLst>
        </pc:cxnChg>
        <pc:cxnChg chg="del">
          <ac:chgData name="Nobuyuki Akama" userId="8856744b-6004-4203-9ce1-535db5240f74" providerId="ADAL" clId="{8ABFF99D-9605-4BCE-92B0-6F6122110AD0}" dt="2020-12-17T05:29:28.154" v="7329" actId="478"/>
          <ac:cxnSpMkLst>
            <pc:docMk/>
            <pc:sldMk cId="2082837451" sldId="1692"/>
            <ac:cxnSpMk id="225" creationId="{BFA25BA6-549D-460F-9CD5-D03D0324A8B5}"/>
          </ac:cxnSpMkLst>
        </pc:cxnChg>
        <pc:cxnChg chg="mod">
          <ac:chgData name="Nobuyuki Akama" userId="8856744b-6004-4203-9ce1-535db5240f74" providerId="ADAL" clId="{8ABFF99D-9605-4BCE-92B0-6F6122110AD0}" dt="2020-12-17T06:38:18.995" v="8214" actId="1582"/>
          <ac:cxnSpMkLst>
            <pc:docMk/>
            <pc:sldMk cId="2082837451" sldId="1692"/>
            <ac:cxnSpMk id="248" creationId="{C31F6FDD-9EBF-4235-9607-D3C5F8B17F8B}"/>
          </ac:cxnSpMkLst>
        </pc:cxnChg>
        <pc:cxnChg chg="add mod">
          <ac:chgData name="Nobuyuki Akama" userId="8856744b-6004-4203-9ce1-535db5240f74" providerId="ADAL" clId="{8ABFF99D-9605-4BCE-92B0-6F6122110AD0}" dt="2020-12-17T05:27:24.778" v="7258" actId="14100"/>
          <ac:cxnSpMkLst>
            <pc:docMk/>
            <pc:sldMk cId="2082837451" sldId="1692"/>
            <ac:cxnSpMk id="249" creationId="{555179A2-2EF2-437F-A3CC-1A610FBA4811}"/>
          </ac:cxnSpMkLst>
        </pc:cxnChg>
        <pc:cxnChg chg="add mod">
          <ac:chgData name="Nobuyuki Akama" userId="8856744b-6004-4203-9ce1-535db5240f74" providerId="ADAL" clId="{8ABFF99D-9605-4BCE-92B0-6F6122110AD0}" dt="2020-12-17T05:27:24.778" v="7258" actId="14100"/>
          <ac:cxnSpMkLst>
            <pc:docMk/>
            <pc:sldMk cId="2082837451" sldId="1692"/>
            <ac:cxnSpMk id="250" creationId="{5F50DA66-6613-47C4-8343-5D94ECE6561B}"/>
          </ac:cxnSpMkLst>
        </pc:cxnChg>
        <pc:cxnChg chg="add mod">
          <ac:chgData name="Nobuyuki Akama" userId="8856744b-6004-4203-9ce1-535db5240f74" providerId="ADAL" clId="{8ABFF99D-9605-4BCE-92B0-6F6122110AD0}" dt="2020-12-17T06:38:18.995" v="8214" actId="1582"/>
          <ac:cxnSpMkLst>
            <pc:docMk/>
            <pc:sldMk cId="2082837451" sldId="1692"/>
            <ac:cxnSpMk id="252" creationId="{66B6D8CE-2591-4DDE-B05E-A837DC45E1BB}"/>
          </ac:cxnSpMkLst>
        </pc:cxnChg>
        <pc:cxnChg chg="add mod">
          <ac:chgData name="Nobuyuki Akama" userId="8856744b-6004-4203-9ce1-535db5240f74" providerId="ADAL" clId="{8ABFF99D-9605-4BCE-92B0-6F6122110AD0}" dt="2020-12-17T05:27:24.778" v="7258" actId="14100"/>
          <ac:cxnSpMkLst>
            <pc:docMk/>
            <pc:sldMk cId="2082837451" sldId="1692"/>
            <ac:cxnSpMk id="255" creationId="{1D108F06-AB65-4893-98D6-55FC276A97AA}"/>
          </ac:cxnSpMkLst>
        </pc:cxnChg>
        <pc:cxnChg chg="mod">
          <ac:chgData name="Nobuyuki Akama" userId="8856744b-6004-4203-9ce1-535db5240f74" providerId="ADAL" clId="{8ABFF99D-9605-4BCE-92B0-6F6122110AD0}" dt="2020-12-17T06:15:11.873" v="8135" actId="571"/>
          <ac:cxnSpMkLst>
            <pc:docMk/>
            <pc:sldMk cId="2082837451" sldId="1692"/>
            <ac:cxnSpMk id="259" creationId="{1A2690B2-6335-4B42-844E-39B84A9E80AF}"/>
          </ac:cxnSpMkLst>
        </pc:cxnChg>
        <pc:cxnChg chg="mod">
          <ac:chgData name="Nobuyuki Akama" userId="8856744b-6004-4203-9ce1-535db5240f74" providerId="ADAL" clId="{8ABFF99D-9605-4BCE-92B0-6F6122110AD0}" dt="2020-12-17T06:15:11.873" v="8135" actId="571"/>
          <ac:cxnSpMkLst>
            <pc:docMk/>
            <pc:sldMk cId="2082837451" sldId="1692"/>
            <ac:cxnSpMk id="260" creationId="{6D2721E4-5ADC-4EFB-9F6B-D609D92FE0BE}"/>
          </ac:cxnSpMkLst>
        </pc:cxnChg>
        <pc:cxnChg chg="mod">
          <ac:chgData name="Nobuyuki Akama" userId="8856744b-6004-4203-9ce1-535db5240f74" providerId="ADAL" clId="{8ABFF99D-9605-4BCE-92B0-6F6122110AD0}" dt="2020-12-17T06:15:11.873" v="8135" actId="571"/>
          <ac:cxnSpMkLst>
            <pc:docMk/>
            <pc:sldMk cId="2082837451" sldId="1692"/>
            <ac:cxnSpMk id="262" creationId="{5BF15532-DCF8-4B77-858B-6E40DC9230B1}"/>
          </ac:cxnSpMkLst>
        </pc:cxnChg>
        <pc:cxnChg chg="mod">
          <ac:chgData name="Nobuyuki Akama" userId="8856744b-6004-4203-9ce1-535db5240f74" providerId="ADAL" clId="{8ABFF99D-9605-4BCE-92B0-6F6122110AD0}" dt="2020-12-17T06:15:11.873" v="8135" actId="571"/>
          <ac:cxnSpMkLst>
            <pc:docMk/>
            <pc:sldMk cId="2082837451" sldId="1692"/>
            <ac:cxnSpMk id="265" creationId="{A707A757-8EC1-43D6-9A02-F73C1568F23F}"/>
          </ac:cxnSpMkLst>
        </pc:cxnChg>
        <pc:cxnChg chg="mod">
          <ac:chgData name="Nobuyuki Akama" userId="8856744b-6004-4203-9ce1-535db5240f74" providerId="ADAL" clId="{8ABFF99D-9605-4BCE-92B0-6F6122110AD0}" dt="2020-12-17T06:15:11.873" v="8135" actId="571"/>
          <ac:cxnSpMkLst>
            <pc:docMk/>
            <pc:sldMk cId="2082837451" sldId="1692"/>
            <ac:cxnSpMk id="266" creationId="{9E9332F0-7518-494E-BC4B-4675E33A2C68}"/>
          </ac:cxnSpMkLst>
        </pc:cxnChg>
        <pc:cxnChg chg="del mod">
          <ac:chgData name="Nobuyuki Akama" userId="8856744b-6004-4203-9ce1-535db5240f74" providerId="ADAL" clId="{8ABFF99D-9605-4BCE-92B0-6F6122110AD0}" dt="2020-12-17T05:21:54.160" v="7179" actId="478"/>
          <ac:cxnSpMkLst>
            <pc:docMk/>
            <pc:sldMk cId="2082837451" sldId="1692"/>
            <ac:cxnSpMk id="267" creationId="{64AB2D2D-E256-4289-85F6-63C6FC1258CF}"/>
          </ac:cxnSpMkLst>
        </pc:cxnChg>
        <pc:cxnChg chg="add mod">
          <ac:chgData name="Nobuyuki Akama" userId="8856744b-6004-4203-9ce1-535db5240f74" providerId="ADAL" clId="{8ABFF99D-9605-4BCE-92B0-6F6122110AD0}" dt="2020-12-17T06:38:18.995" v="8214" actId="1582"/>
          <ac:cxnSpMkLst>
            <pc:docMk/>
            <pc:sldMk cId="2082837451" sldId="1692"/>
            <ac:cxnSpMk id="268" creationId="{CBFDB0CC-7AAF-4824-A0EB-806D9C540D6E}"/>
          </ac:cxnSpMkLst>
        </pc:cxnChg>
        <pc:cxnChg chg="del mod">
          <ac:chgData name="Nobuyuki Akama" userId="8856744b-6004-4203-9ce1-535db5240f74" providerId="ADAL" clId="{8ABFF99D-9605-4BCE-92B0-6F6122110AD0}" dt="2020-12-17T05:21:54.160" v="7179" actId="478"/>
          <ac:cxnSpMkLst>
            <pc:docMk/>
            <pc:sldMk cId="2082837451" sldId="1692"/>
            <ac:cxnSpMk id="271" creationId="{14EAFD3A-28F9-47DC-A92A-DD11DE0E9BFC}"/>
          </ac:cxnSpMkLst>
        </pc:cxnChg>
        <pc:cxnChg chg="del mod topLvl">
          <ac:chgData name="Nobuyuki Akama" userId="8856744b-6004-4203-9ce1-535db5240f74" providerId="ADAL" clId="{8ABFF99D-9605-4BCE-92B0-6F6122110AD0}" dt="2020-12-17T05:22:26.753" v="7183" actId="478"/>
          <ac:cxnSpMkLst>
            <pc:docMk/>
            <pc:sldMk cId="2082837451" sldId="1692"/>
            <ac:cxnSpMk id="273" creationId="{2721B22E-6876-44B3-8E34-BC5ECE338334}"/>
          </ac:cxnSpMkLst>
        </pc:cxnChg>
        <pc:cxnChg chg="del mod topLvl">
          <ac:chgData name="Nobuyuki Akama" userId="8856744b-6004-4203-9ce1-535db5240f74" providerId="ADAL" clId="{8ABFF99D-9605-4BCE-92B0-6F6122110AD0}" dt="2020-12-17T05:22:26.753" v="7183" actId="478"/>
          <ac:cxnSpMkLst>
            <pc:docMk/>
            <pc:sldMk cId="2082837451" sldId="1692"/>
            <ac:cxnSpMk id="274" creationId="{499D7496-3CCF-4495-8396-23E44BDFB345}"/>
          </ac:cxnSpMkLst>
        </pc:cxnChg>
        <pc:cxnChg chg="del mod topLvl">
          <ac:chgData name="Nobuyuki Akama" userId="8856744b-6004-4203-9ce1-535db5240f74" providerId="ADAL" clId="{8ABFF99D-9605-4BCE-92B0-6F6122110AD0}" dt="2020-12-17T05:22:26.753" v="7183" actId="478"/>
          <ac:cxnSpMkLst>
            <pc:docMk/>
            <pc:sldMk cId="2082837451" sldId="1692"/>
            <ac:cxnSpMk id="275" creationId="{DA68E03B-7E83-4888-A38E-90EFDDB1A99E}"/>
          </ac:cxnSpMkLst>
        </pc:cxnChg>
        <pc:cxnChg chg="del mod topLvl">
          <ac:chgData name="Nobuyuki Akama" userId="8856744b-6004-4203-9ce1-535db5240f74" providerId="ADAL" clId="{8ABFF99D-9605-4BCE-92B0-6F6122110AD0}" dt="2020-12-17T05:22:26.753" v="7183" actId="478"/>
          <ac:cxnSpMkLst>
            <pc:docMk/>
            <pc:sldMk cId="2082837451" sldId="1692"/>
            <ac:cxnSpMk id="278" creationId="{F5CC4419-150D-4127-9EA1-71067224558D}"/>
          </ac:cxnSpMkLst>
        </pc:cxnChg>
        <pc:cxnChg chg="del mod topLvl">
          <ac:chgData name="Nobuyuki Akama" userId="8856744b-6004-4203-9ce1-535db5240f74" providerId="ADAL" clId="{8ABFF99D-9605-4BCE-92B0-6F6122110AD0}" dt="2020-12-17T05:22:26.753" v="7183" actId="478"/>
          <ac:cxnSpMkLst>
            <pc:docMk/>
            <pc:sldMk cId="2082837451" sldId="1692"/>
            <ac:cxnSpMk id="285" creationId="{1D41B21B-082C-44FF-A935-E2728980211B}"/>
          </ac:cxnSpMkLst>
        </pc:cxnChg>
        <pc:cxnChg chg="del mod topLvl">
          <ac:chgData name="Nobuyuki Akama" userId="8856744b-6004-4203-9ce1-535db5240f74" providerId="ADAL" clId="{8ABFF99D-9605-4BCE-92B0-6F6122110AD0}" dt="2020-12-17T05:22:26.753" v="7183" actId="478"/>
          <ac:cxnSpMkLst>
            <pc:docMk/>
            <pc:sldMk cId="2082837451" sldId="1692"/>
            <ac:cxnSpMk id="288" creationId="{20926562-462E-4850-8531-529C9814EF00}"/>
          </ac:cxnSpMkLst>
        </pc:cxnChg>
        <pc:cxnChg chg="del mod topLvl">
          <ac:chgData name="Nobuyuki Akama" userId="8856744b-6004-4203-9ce1-535db5240f74" providerId="ADAL" clId="{8ABFF99D-9605-4BCE-92B0-6F6122110AD0}" dt="2020-12-17T05:22:23.409" v="7182" actId="478"/>
          <ac:cxnSpMkLst>
            <pc:docMk/>
            <pc:sldMk cId="2082837451" sldId="1692"/>
            <ac:cxnSpMk id="289" creationId="{8CB807A1-A971-4E0F-A0CC-479A82573EE3}"/>
          </ac:cxnSpMkLst>
        </pc:cxnChg>
        <pc:cxnChg chg="del mod topLvl">
          <ac:chgData name="Nobuyuki Akama" userId="8856744b-6004-4203-9ce1-535db5240f74" providerId="ADAL" clId="{8ABFF99D-9605-4BCE-92B0-6F6122110AD0}" dt="2020-12-17T05:22:26.753" v="7183" actId="478"/>
          <ac:cxnSpMkLst>
            <pc:docMk/>
            <pc:sldMk cId="2082837451" sldId="1692"/>
            <ac:cxnSpMk id="297" creationId="{74166F1E-F113-4783-9B70-5CB1F09B5BA6}"/>
          </ac:cxnSpMkLst>
        </pc:cxnChg>
        <pc:cxnChg chg="del mod topLvl">
          <ac:chgData name="Nobuyuki Akama" userId="8856744b-6004-4203-9ce1-535db5240f74" providerId="ADAL" clId="{8ABFF99D-9605-4BCE-92B0-6F6122110AD0}" dt="2020-12-17T05:22:26.753" v="7183" actId="478"/>
          <ac:cxnSpMkLst>
            <pc:docMk/>
            <pc:sldMk cId="2082837451" sldId="1692"/>
            <ac:cxnSpMk id="302" creationId="{3075BF71-DC25-42F6-81FB-7FC0E4D4A610}"/>
          </ac:cxnSpMkLst>
        </pc:cxnChg>
        <pc:cxnChg chg="del mod topLvl">
          <ac:chgData name="Nobuyuki Akama" userId="8856744b-6004-4203-9ce1-535db5240f74" providerId="ADAL" clId="{8ABFF99D-9605-4BCE-92B0-6F6122110AD0}" dt="2020-12-17T05:22:26.753" v="7183" actId="478"/>
          <ac:cxnSpMkLst>
            <pc:docMk/>
            <pc:sldMk cId="2082837451" sldId="1692"/>
            <ac:cxnSpMk id="303" creationId="{794CF7DD-70EF-49C2-A39D-38594A1F6CC5}"/>
          </ac:cxnSpMkLst>
        </pc:cxnChg>
        <pc:cxnChg chg="del mod">
          <ac:chgData name="Nobuyuki Akama" userId="8856744b-6004-4203-9ce1-535db5240f74" providerId="ADAL" clId="{8ABFF99D-9605-4BCE-92B0-6F6122110AD0}" dt="2020-12-17T04:52:24.830" v="6441" actId="478"/>
          <ac:cxnSpMkLst>
            <pc:docMk/>
            <pc:sldMk cId="2082837451" sldId="1692"/>
            <ac:cxnSpMk id="308" creationId="{3BE1F9C3-2915-4B6A-85FE-38DCF66503C2}"/>
          </ac:cxnSpMkLst>
        </pc:cxnChg>
        <pc:cxnChg chg="del mod topLvl">
          <ac:chgData name="Nobuyuki Akama" userId="8856744b-6004-4203-9ce1-535db5240f74" providerId="ADAL" clId="{8ABFF99D-9605-4BCE-92B0-6F6122110AD0}" dt="2020-12-17T05:22:26.753" v="7183" actId="478"/>
          <ac:cxnSpMkLst>
            <pc:docMk/>
            <pc:sldMk cId="2082837451" sldId="1692"/>
            <ac:cxnSpMk id="311" creationId="{3DD6755C-4937-4FF3-BD67-B87D9D9DD8A1}"/>
          </ac:cxnSpMkLst>
        </pc:cxnChg>
        <pc:cxnChg chg="del mod">
          <ac:chgData name="Nobuyuki Akama" userId="8856744b-6004-4203-9ce1-535db5240f74" providerId="ADAL" clId="{8ABFF99D-9605-4BCE-92B0-6F6122110AD0}" dt="2020-12-17T04:52:24.830" v="6441" actId="478"/>
          <ac:cxnSpMkLst>
            <pc:docMk/>
            <pc:sldMk cId="2082837451" sldId="1692"/>
            <ac:cxnSpMk id="312" creationId="{AA27E42B-B03F-456A-93F2-DB2979E28D1B}"/>
          </ac:cxnSpMkLst>
        </pc:cxnChg>
        <pc:cxnChg chg="add mod">
          <ac:chgData name="Nobuyuki Akama" userId="8856744b-6004-4203-9ce1-535db5240f74" providerId="ADAL" clId="{8ABFF99D-9605-4BCE-92B0-6F6122110AD0}" dt="2020-12-17T05:15:34.244" v="7001" actId="14100"/>
          <ac:cxnSpMkLst>
            <pc:docMk/>
            <pc:sldMk cId="2082837451" sldId="1692"/>
            <ac:cxnSpMk id="317" creationId="{ADE5DA7B-4D04-4F20-8D87-813AFD513743}"/>
          </ac:cxnSpMkLst>
        </pc:cxnChg>
        <pc:cxnChg chg="add mod">
          <ac:chgData name="Nobuyuki Akama" userId="8856744b-6004-4203-9ce1-535db5240f74" providerId="ADAL" clId="{8ABFF99D-9605-4BCE-92B0-6F6122110AD0}" dt="2020-12-17T05:17:27.454" v="7145" actId="14100"/>
          <ac:cxnSpMkLst>
            <pc:docMk/>
            <pc:sldMk cId="2082837451" sldId="1692"/>
            <ac:cxnSpMk id="318" creationId="{E8A8AEA1-235F-491F-B483-59060DEBD099}"/>
          </ac:cxnSpMkLst>
        </pc:cxnChg>
        <pc:cxnChg chg="add mod">
          <ac:chgData name="Nobuyuki Akama" userId="8856744b-6004-4203-9ce1-535db5240f74" providerId="ADAL" clId="{8ABFF99D-9605-4BCE-92B0-6F6122110AD0}" dt="2020-12-17T05:17:23.814" v="7144" actId="1076"/>
          <ac:cxnSpMkLst>
            <pc:docMk/>
            <pc:sldMk cId="2082837451" sldId="1692"/>
            <ac:cxnSpMk id="321" creationId="{867D5F46-414F-464F-911C-5A182138D0B4}"/>
          </ac:cxnSpMkLst>
        </pc:cxnChg>
        <pc:cxnChg chg="mod">
          <ac:chgData name="Nobuyuki Akama" userId="8856744b-6004-4203-9ce1-535db5240f74" providerId="ADAL" clId="{8ABFF99D-9605-4BCE-92B0-6F6122110AD0}" dt="2020-12-17T06:15:22.991" v="8136"/>
          <ac:cxnSpMkLst>
            <pc:docMk/>
            <pc:sldMk cId="2082837451" sldId="1692"/>
            <ac:cxnSpMk id="323" creationId="{6A61AACC-2972-4EEB-AE02-9E407B3640BB}"/>
          </ac:cxnSpMkLst>
        </pc:cxnChg>
        <pc:cxnChg chg="mod">
          <ac:chgData name="Nobuyuki Akama" userId="8856744b-6004-4203-9ce1-535db5240f74" providerId="ADAL" clId="{8ABFF99D-9605-4BCE-92B0-6F6122110AD0}" dt="2020-12-17T06:15:11.873" v="8135" actId="571"/>
          <ac:cxnSpMkLst>
            <pc:docMk/>
            <pc:sldMk cId="2082837451" sldId="1692"/>
            <ac:cxnSpMk id="326" creationId="{9C2CC816-7057-4478-8120-2AE2DA84008A}"/>
          </ac:cxnSpMkLst>
        </pc:cxnChg>
        <pc:cxnChg chg="add mod">
          <ac:chgData name="Nobuyuki Akama" userId="8856744b-6004-4203-9ce1-535db5240f74" providerId="ADAL" clId="{8ABFF99D-9605-4BCE-92B0-6F6122110AD0}" dt="2020-12-17T05:18:16.296" v="7150" actId="14100"/>
          <ac:cxnSpMkLst>
            <pc:docMk/>
            <pc:sldMk cId="2082837451" sldId="1692"/>
            <ac:cxnSpMk id="337" creationId="{9E50F560-34A7-4FB3-BB03-DC09CEDD63A3}"/>
          </ac:cxnSpMkLst>
        </pc:cxnChg>
        <pc:cxnChg chg="add mod">
          <ac:chgData name="Nobuyuki Akama" userId="8856744b-6004-4203-9ce1-535db5240f74" providerId="ADAL" clId="{8ABFF99D-9605-4BCE-92B0-6F6122110AD0}" dt="2020-12-17T05:19:34.466" v="7157" actId="14100"/>
          <ac:cxnSpMkLst>
            <pc:docMk/>
            <pc:sldMk cId="2082837451" sldId="1692"/>
            <ac:cxnSpMk id="341" creationId="{1FA9C0D0-DE6D-448F-B267-41F8913EC5D2}"/>
          </ac:cxnSpMkLst>
        </pc:cxnChg>
        <pc:cxnChg chg="add mod">
          <ac:chgData name="Nobuyuki Akama" userId="8856744b-6004-4203-9ce1-535db5240f74" providerId="ADAL" clId="{8ABFF99D-9605-4BCE-92B0-6F6122110AD0}" dt="2020-12-17T05:54:17.399" v="7989" actId="1076"/>
          <ac:cxnSpMkLst>
            <pc:docMk/>
            <pc:sldMk cId="2082837451" sldId="1692"/>
            <ac:cxnSpMk id="342" creationId="{7EAD554B-50E3-469D-BB86-B05A5CA44E3C}"/>
          </ac:cxnSpMkLst>
        </pc:cxnChg>
        <pc:cxnChg chg="add mod">
          <ac:chgData name="Nobuyuki Akama" userId="8856744b-6004-4203-9ce1-535db5240f74" providerId="ADAL" clId="{8ABFF99D-9605-4BCE-92B0-6F6122110AD0}" dt="2020-12-17T05:26:45.768" v="7250" actId="1076"/>
          <ac:cxnSpMkLst>
            <pc:docMk/>
            <pc:sldMk cId="2082837451" sldId="1692"/>
            <ac:cxnSpMk id="353" creationId="{AB1F09C4-4736-417D-A4E0-87CB4C2162B3}"/>
          </ac:cxnSpMkLst>
        </pc:cxnChg>
        <pc:cxnChg chg="add mod">
          <ac:chgData name="Nobuyuki Akama" userId="8856744b-6004-4203-9ce1-535db5240f74" providerId="ADAL" clId="{8ABFF99D-9605-4BCE-92B0-6F6122110AD0}" dt="2020-12-17T05:17:19.038" v="7142" actId="14100"/>
          <ac:cxnSpMkLst>
            <pc:docMk/>
            <pc:sldMk cId="2082837451" sldId="1692"/>
            <ac:cxnSpMk id="354" creationId="{3CEC8376-2C3A-4F61-B8B2-AC8E1312A3FF}"/>
          </ac:cxnSpMkLst>
        </pc:cxnChg>
        <pc:cxnChg chg="add mod">
          <ac:chgData name="Nobuyuki Akama" userId="8856744b-6004-4203-9ce1-535db5240f74" providerId="ADAL" clId="{8ABFF99D-9605-4BCE-92B0-6F6122110AD0}" dt="2020-12-17T05:18:12.553" v="7149" actId="571"/>
          <ac:cxnSpMkLst>
            <pc:docMk/>
            <pc:sldMk cId="2082837451" sldId="1692"/>
            <ac:cxnSpMk id="357" creationId="{6A76F92C-846E-4516-ACB3-935371DAB624}"/>
          </ac:cxnSpMkLst>
        </pc:cxnChg>
        <pc:cxnChg chg="add mod">
          <ac:chgData name="Nobuyuki Akama" userId="8856744b-6004-4203-9ce1-535db5240f74" providerId="ADAL" clId="{8ABFF99D-9605-4BCE-92B0-6F6122110AD0}" dt="2020-12-17T05:19:18.469" v="7152" actId="571"/>
          <ac:cxnSpMkLst>
            <pc:docMk/>
            <pc:sldMk cId="2082837451" sldId="1692"/>
            <ac:cxnSpMk id="359" creationId="{C65FD266-19A9-4EAB-A077-AF990CB9E7DA}"/>
          </ac:cxnSpMkLst>
        </pc:cxnChg>
        <pc:cxnChg chg="add mod">
          <ac:chgData name="Nobuyuki Akama" userId="8856744b-6004-4203-9ce1-535db5240f74" providerId="ADAL" clId="{8ABFF99D-9605-4BCE-92B0-6F6122110AD0}" dt="2020-12-17T05:19:32.251" v="7156" actId="14100"/>
          <ac:cxnSpMkLst>
            <pc:docMk/>
            <pc:sldMk cId="2082837451" sldId="1692"/>
            <ac:cxnSpMk id="360" creationId="{AD6198EE-27F3-45B1-B952-908EF78CC471}"/>
          </ac:cxnSpMkLst>
        </pc:cxnChg>
        <pc:cxnChg chg="add mod">
          <ac:chgData name="Nobuyuki Akama" userId="8856744b-6004-4203-9ce1-535db5240f74" providerId="ADAL" clId="{8ABFF99D-9605-4BCE-92B0-6F6122110AD0}" dt="2020-12-17T05:19:29.234" v="7155" actId="14100"/>
          <ac:cxnSpMkLst>
            <pc:docMk/>
            <pc:sldMk cId="2082837451" sldId="1692"/>
            <ac:cxnSpMk id="361" creationId="{A5415797-CC5C-4C7C-8B0D-8951D3ABB296}"/>
          </ac:cxnSpMkLst>
        </pc:cxnChg>
        <pc:cxnChg chg="add mod">
          <ac:chgData name="Nobuyuki Akama" userId="8856744b-6004-4203-9ce1-535db5240f74" providerId="ADAL" clId="{8ABFF99D-9605-4BCE-92B0-6F6122110AD0}" dt="2020-12-17T05:19:51.948" v="7163" actId="14100"/>
          <ac:cxnSpMkLst>
            <pc:docMk/>
            <pc:sldMk cId="2082837451" sldId="1692"/>
            <ac:cxnSpMk id="362" creationId="{E5614FF0-4131-45B8-980D-F6013917B593}"/>
          </ac:cxnSpMkLst>
        </pc:cxnChg>
        <pc:cxnChg chg="add mod">
          <ac:chgData name="Nobuyuki Akama" userId="8856744b-6004-4203-9ce1-535db5240f74" providerId="ADAL" clId="{8ABFF99D-9605-4BCE-92B0-6F6122110AD0}" dt="2020-12-17T05:54:22.023" v="7990" actId="14100"/>
          <ac:cxnSpMkLst>
            <pc:docMk/>
            <pc:sldMk cId="2082837451" sldId="1692"/>
            <ac:cxnSpMk id="363" creationId="{F1AB8432-6343-4582-8335-80EBC866B76E}"/>
          </ac:cxnSpMkLst>
        </pc:cxnChg>
        <pc:cxnChg chg="add del mod">
          <ac:chgData name="Nobuyuki Akama" userId="8856744b-6004-4203-9ce1-535db5240f74" providerId="ADAL" clId="{8ABFF99D-9605-4BCE-92B0-6F6122110AD0}" dt="2020-12-17T06:49:37.742" v="8621" actId="478"/>
          <ac:cxnSpMkLst>
            <pc:docMk/>
            <pc:sldMk cId="2082837451" sldId="1692"/>
            <ac:cxnSpMk id="372" creationId="{4C45C9A4-17E5-4BBC-A5D9-ECE1CB3853CE}"/>
          </ac:cxnSpMkLst>
        </pc:cxnChg>
        <pc:cxnChg chg="add del mod">
          <ac:chgData name="Nobuyuki Akama" userId="8856744b-6004-4203-9ce1-535db5240f74" providerId="ADAL" clId="{8ABFF99D-9605-4BCE-92B0-6F6122110AD0}" dt="2020-12-17T06:49:37.742" v="8621" actId="478"/>
          <ac:cxnSpMkLst>
            <pc:docMk/>
            <pc:sldMk cId="2082837451" sldId="1692"/>
            <ac:cxnSpMk id="373" creationId="{BE1C3110-D90A-4389-ACE7-73BBA8CDADCE}"/>
          </ac:cxnSpMkLst>
        </pc:cxnChg>
        <pc:cxnChg chg="add del mod">
          <ac:chgData name="Nobuyuki Akama" userId="8856744b-6004-4203-9ce1-535db5240f74" providerId="ADAL" clId="{8ABFF99D-9605-4BCE-92B0-6F6122110AD0}" dt="2020-12-17T06:49:37.742" v="8621" actId="478"/>
          <ac:cxnSpMkLst>
            <pc:docMk/>
            <pc:sldMk cId="2082837451" sldId="1692"/>
            <ac:cxnSpMk id="374" creationId="{C32FE4A9-0FBC-42B0-8213-1163E2DCB732}"/>
          </ac:cxnSpMkLst>
        </pc:cxnChg>
        <pc:cxnChg chg="add del mod">
          <ac:chgData name="Nobuyuki Akama" userId="8856744b-6004-4203-9ce1-535db5240f74" providerId="ADAL" clId="{8ABFF99D-9605-4BCE-92B0-6F6122110AD0}" dt="2020-12-17T05:25:50.366" v="7231" actId="478"/>
          <ac:cxnSpMkLst>
            <pc:docMk/>
            <pc:sldMk cId="2082837451" sldId="1692"/>
            <ac:cxnSpMk id="375" creationId="{E9342723-F54D-496C-B714-EE7E4E69BCF7}"/>
          </ac:cxnSpMkLst>
        </pc:cxnChg>
        <pc:cxnChg chg="add mod">
          <ac:chgData name="Nobuyuki Akama" userId="8856744b-6004-4203-9ce1-535db5240f74" providerId="ADAL" clId="{8ABFF99D-9605-4BCE-92B0-6F6122110AD0}" dt="2020-12-17T05:25:58.014" v="7234" actId="14100"/>
          <ac:cxnSpMkLst>
            <pc:docMk/>
            <pc:sldMk cId="2082837451" sldId="1692"/>
            <ac:cxnSpMk id="377" creationId="{9619B9E5-54A1-4424-B130-9310548221EB}"/>
          </ac:cxnSpMkLst>
        </pc:cxnChg>
        <pc:cxnChg chg="add del mod">
          <ac:chgData name="Nobuyuki Akama" userId="8856744b-6004-4203-9ce1-535db5240f74" providerId="ADAL" clId="{8ABFF99D-9605-4BCE-92B0-6F6122110AD0}" dt="2020-12-17T06:49:37.742" v="8621" actId="478"/>
          <ac:cxnSpMkLst>
            <pc:docMk/>
            <pc:sldMk cId="2082837451" sldId="1692"/>
            <ac:cxnSpMk id="378" creationId="{A1CAC2A6-D933-4CAC-B301-148FC623245B}"/>
          </ac:cxnSpMkLst>
        </pc:cxnChg>
        <pc:cxnChg chg="add mod">
          <ac:chgData name="Nobuyuki Akama" userId="8856744b-6004-4203-9ce1-535db5240f74" providerId="ADAL" clId="{8ABFF99D-9605-4BCE-92B0-6F6122110AD0}" dt="2020-12-17T05:31:55.555" v="7475" actId="14100"/>
          <ac:cxnSpMkLst>
            <pc:docMk/>
            <pc:sldMk cId="2082837451" sldId="1692"/>
            <ac:cxnSpMk id="386" creationId="{08AC404A-953C-4504-9E96-478B72D40BB1}"/>
          </ac:cxnSpMkLst>
        </pc:cxnChg>
        <pc:cxnChg chg="add del mod">
          <ac:chgData name="Nobuyuki Akama" userId="8856744b-6004-4203-9ce1-535db5240f74" providerId="ADAL" clId="{8ABFF99D-9605-4BCE-92B0-6F6122110AD0}" dt="2020-12-17T05:31:41.393" v="7470" actId="21"/>
          <ac:cxnSpMkLst>
            <pc:docMk/>
            <pc:sldMk cId="2082837451" sldId="1692"/>
            <ac:cxnSpMk id="387" creationId="{C9833F3E-9B9F-4D58-ADB3-74B186CC64A3}"/>
          </ac:cxnSpMkLst>
        </pc:cxnChg>
        <pc:cxnChg chg="add mod">
          <ac:chgData name="Nobuyuki Akama" userId="8856744b-6004-4203-9ce1-535db5240f74" providerId="ADAL" clId="{8ABFF99D-9605-4BCE-92B0-6F6122110AD0}" dt="2020-12-17T06:15:11.873" v="8135" actId="571"/>
          <ac:cxnSpMkLst>
            <pc:docMk/>
            <pc:sldMk cId="2082837451" sldId="1692"/>
            <ac:cxnSpMk id="405" creationId="{1DE77280-0848-4CE6-9B58-F28E3C7C6EDF}"/>
          </ac:cxnSpMkLst>
        </pc:cxnChg>
        <pc:cxnChg chg="add del mod">
          <ac:chgData name="Nobuyuki Akama" userId="8856744b-6004-4203-9ce1-535db5240f74" providerId="ADAL" clId="{8ABFF99D-9605-4BCE-92B0-6F6122110AD0}" dt="2020-12-17T06:49:37.742" v="8621" actId="478"/>
          <ac:cxnSpMkLst>
            <pc:docMk/>
            <pc:sldMk cId="2082837451" sldId="1692"/>
            <ac:cxnSpMk id="415" creationId="{660D9582-95AA-4FED-B2DB-76DA6379ED08}"/>
          </ac:cxnSpMkLst>
        </pc:cxnChg>
        <pc:cxnChg chg="add del mod">
          <ac:chgData name="Nobuyuki Akama" userId="8856744b-6004-4203-9ce1-535db5240f74" providerId="ADAL" clId="{8ABFF99D-9605-4BCE-92B0-6F6122110AD0}" dt="2020-12-17T06:49:37.742" v="8621" actId="478"/>
          <ac:cxnSpMkLst>
            <pc:docMk/>
            <pc:sldMk cId="2082837451" sldId="1692"/>
            <ac:cxnSpMk id="416" creationId="{8D520B84-F12A-4434-9B86-B09A75A71C26}"/>
          </ac:cxnSpMkLst>
        </pc:cxnChg>
        <pc:cxnChg chg="add del mod">
          <ac:chgData name="Nobuyuki Akama" userId="8856744b-6004-4203-9ce1-535db5240f74" providerId="ADAL" clId="{8ABFF99D-9605-4BCE-92B0-6F6122110AD0}" dt="2020-12-17T06:49:37.742" v="8621" actId="478"/>
          <ac:cxnSpMkLst>
            <pc:docMk/>
            <pc:sldMk cId="2082837451" sldId="1692"/>
            <ac:cxnSpMk id="417" creationId="{63EC9304-86F1-4210-9C3A-403C8946E809}"/>
          </ac:cxnSpMkLst>
        </pc:cxnChg>
        <pc:cxnChg chg="add mod">
          <ac:chgData name="Nobuyuki Akama" userId="8856744b-6004-4203-9ce1-535db5240f74" providerId="ADAL" clId="{8ABFF99D-9605-4BCE-92B0-6F6122110AD0}" dt="2020-12-17T06:37:36.051" v="8207" actId="571"/>
          <ac:cxnSpMkLst>
            <pc:docMk/>
            <pc:sldMk cId="2082837451" sldId="1692"/>
            <ac:cxnSpMk id="418" creationId="{39EF1FC8-A5DD-4F0E-845D-F6741BFDEAE7}"/>
          </ac:cxnSpMkLst>
        </pc:cxnChg>
        <pc:cxnChg chg="add mod">
          <ac:chgData name="Nobuyuki Akama" userId="8856744b-6004-4203-9ce1-535db5240f74" providerId="ADAL" clId="{8ABFF99D-9605-4BCE-92B0-6F6122110AD0}" dt="2020-12-17T06:37:36.051" v="8207" actId="571"/>
          <ac:cxnSpMkLst>
            <pc:docMk/>
            <pc:sldMk cId="2082837451" sldId="1692"/>
            <ac:cxnSpMk id="419" creationId="{2F8C0058-7785-4FC1-9510-867723C49700}"/>
          </ac:cxnSpMkLst>
        </pc:cxnChg>
        <pc:cxnChg chg="add mod">
          <ac:chgData name="Nobuyuki Akama" userId="8856744b-6004-4203-9ce1-535db5240f74" providerId="ADAL" clId="{8ABFF99D-9605-4BCE-92B0-6F6122110AD0}" dt="2020-12-17T06:37:36.051" v="8207" actId="571"/>
          <ac:cxnSpMkLst>
            <pc:docMk/>
            <pc:sldMk cId="2082837451" sldId="1692"/>
            <ac:cxnSpMk id="420" creationId="{C7F86BD8-6E4A-4A4A-B2A2-C202B545F39B}"/>
          </ac:cxnSpMkLst>
        </pc:cxnChg>
        <pc:cxnChg chg="add mod">
          <ac:chgData name="Nobuyuki Akama" userId="8856744b-6004-4203-9ce1-535db5240f74" providerId="ADAL" clId="{8ABFF99D-9605-4BCE-92B0-6F6122110AD0}" dt="2020-12-17T06:37:36.051" v="8207" actId="571"/>
          <ac:cxnSpMkLst>
            <pc:docMk/>
            <pc:sldMk cId="2082837451" sldId="1692"/>
            <ac:cxnSpMk id="421" creationId="{69F2533D-242D-470B-96DE-F231FF701EB1}"/>
          </ac:cxnSpMkLst>
        </pc:cxnChg>
        <pc:cxnChg chg="add mod">
          <ac:chgData name="Nobuyuki Akama" userId="8856744b-6004-4203-9ce1-535db5240f74" providerId="ADAL" clId="{8ABFF99D-9605-4BCE-92B0-6F6122110AD0}" dt="2020-12-17T06:37:36.051" v="8207" actId="571"/>
          <ac:cxnSpMkLst>
            <pc:docMk/>
            <pc:sldMk cId="2082837451" sldId="1692"/>
            <ac:cxnSpMk id="422" creationId="{CEB3DBD6-E255-4D02-8C07-10BA5B3BFC7E}"/>
          </ac:cxnSpMkLst>
        </pc:cxnChg>
        <pc:cxnChg chg="add mod">
          <ac:chgData name="Nobuyuki Akama" userId="8856744b-6004-4203-9ce1-535db5240f74" providerId="ADAL" clId="{8ABFF99D-9605-4BCE-92B0-6F6122110AD0}" dt="2020-12-17T06:37:36.051" v="8207" actId="571"/>
          <ac:cxnSpMkLst>
            <pc:docMk/>
            <pc:sldMk cId="2082837451" sldId="1692"/>
            <ac:cxnSpMk id="423" creationId="{06D027D9-E187-42C4-A0B9-521A85182CD0}"/>
          </ac:cxnSpMkLst>
        </pc:cxnChg>
        <pc:cxnChg chg="add mod">
          <ac:chgData name="Nobuyuki Akama" userId="8856744b-6004-4203-9ce1-535db5240f74" providerId="ADAL" clId="{8ABFF99D-9605-4BCE-92B0-6F6122110AD0}" dt="2020-12-17T06:37:36.051" v="8207" actId="571"/>
          <ac:cxnSpMkLst>
            <pc:docMk/>
            <pc:sldMk cId="2082837451" sldId="1692"/>
            <ac:cxnSpMk id="424" creationId="{68FC8F9E-8834-4A7F-9FE3-82704115E428}"/>
          </ac:cxnSpMkLst>
        </pc:cxnChg>
        <pc:cxnChg chg="add mod">
          <ac:chgData name="Nobuyuki Akama" userId="8856744b-6004-4203-9ce1-535db5240f74" providerId="ADAL" clId="{8ABFF99D-9605-4BCE-92B0-6F6122110AD0}" dt="2020-12-17T06:37:36.051" v="8207" actId="571"/>
          <ac:cxnSpMkLst>
            <pc:docMk/>
            <pc:sldMk cId="2082837451" sldId="1692"/>
            <ac:cxnSpMk id="425" creationId="{C97162B1-F39B-41DA-A88B-496FB333A40B}"/>
          </ac:cxnSpMkLst>
        </pc:cxnChg>
        <pc:cxnChg chg="add mod">
          <ac:chgData name="Nobuyuki Akama" userId="8856744b-6004-4203-9ce1-535db5240f74" providerId="ADAL" clId="{8ABFF99D-9605-4BCE-92B0-6F6122110AD0}" dt="2020-12-17T06:54:51.425" v="8687" actId="14100"/>
          <ac:cxnSpMkLst>
            <pc:docMk/>
            <pc:sldMk cId="2082837451" sldId="1692"/>
            <ac:cxnSpMk id="427" creationId="{39ECC098-B34B-4734-934B-E0BE768C916C}"/>
          </ac:cxnSpMkLst>
        </pc:cxnChg>
        <pc:cxnChg chg="add mod">
          <ac:chgData name="Nobuyuki Akama" userId="8856744b-6004-4203-9ce1-535db5240f74" providerId="ADAL" clId="{8ABFF99D-9605-4BCE-92B0-6F6122110AD0}" dt="2020-12-17T06:41:50.252" v="8307" actId="14100"/>
          <ac:cxnSpMkLst>
            <pc:docMk/>
            <pc:sldMk cId="2082837451" sldId="1692"/>
            <ac:cxnSpMk id="432" creationId="{D7CC5AF8-9E5C-4C79-A148-7026C8B9C470}"/>
          </ac:cxnSpMkLst>
        </pc:cxnChg>
        <pc:cxnChg chg="add mod">
          <ac:chgData name="Nobuyuki Akama" userId="8856744b-6004-4203-9ce1-535db5240f74" providerId="ADAL" clId="{8ABFF99D-9605-4BCE-92B0-6F6122110AD0}" dt="2020-12-17T06:54:41.478" v="8685" actId="14100"/>
          <ac:cxnSpMkLst>
            <pc:docMk/>
            <pc:sldMk cId="2082837451" sldId="1692"/>
            <ac:cxnSpMk id="457" creationId="{0EF936BE-F6CF-4232-AB69-D97CD12D5DA2}"/>
          </ac:cxnSpMkLst>
        </pc:cxnChg>
        <pc:cxnChg chg="add mod">
          <ac:chgData name="Nobuyuki Akama" userId="8856744b-6004-4203-9ce1-535db5240f74" providerId="ADAL" clId="{8ABFF99D-9605-4BCE-92B0-6F6122110AD0}" dt="2020-12-17T06:54:51.425" v="8687" actId="14100"/>
          <ac:cxnSpMkLst>
            <pc:docMk/>
            <pc:sldMk cId="2082837451" sldId="1692"/>
            <ac:cxnSpMk id="458" creationId="{AF3886FC-2B9D-4C9E-A446-996E2EDF0820}"/>
          </ac:cxnSpMkLst>
        </pc:cxnChg>
        <pc:cxnChg chg="add mod">
          <ac:chgData name="Nobuyuki Akama" userId="8856744b-6004-4203-9ce1-535db5240f74" providerId="ADAL" clId="{8ABFF99D-9605-4BCE-92B0-6F6122110AD0}" dt="2020-12-17T06:54:51.425" v="8687" actId="14100"/>
          <ac:cxnSpMkLst>
            <pc:docMk/>
            <pc:sldMk cId="2082837451" sldId="1692"/>
            <ac:cxnSpMk id="459" creationId="{CFF1380F-1452-4CE8-93AA-3E9D3A4A798A}"/>
          </ac:cxnSpMkLst>
        </pc:cxnChg>
        <pc:cxnChg chg="add mod">
          <ac:chgData name="Nobuyuki Akama" userId="8856744b-6004-4203-9ce1-535db5240f74" providerId="ADAL" clId="{8ABFF99D-9605-4BCE-92B0-6F6122110AD0}" dt="2020-12-17T06:54:51.425" v="8687" actId="14100"/>
          <ac:cxnSpMkLst>
            <pc:docMk/>
            <pc:sldMk cId="2082837451" sldId="1692"/>
            <ac:cxnSpMk id="460" creationId="{91811868-B3B1-4C26-BB67-1BA1FFEB9909}"/>
          </ac:cxnSpMkLst>
        </pc:cxnChg>
        <pc:cxnChg chg="add mod">
          <ac:chgData name="Nobuyuki Akama" userId="8856744b-6004-4203-9ce1-535db5240f74" providerId="ADAL" clId="{8ABFF99D-9605-4BCE-92B0-6F6122110AD0}" dt="2020-12-17T07:47:29.055" v="9137" actId="14100"/>
          <ac:cxnSpMkLst>
            <pc:docMk/>
            <pc:sldMk cId="2082837451" sldId="1692"/>
            <ac:cxnSpMk id="461" creationId="{45589A11-02E0-4638-A07D-4E3535A10371}"/>
          </ac:cxnSpMkLst>
        </pc:cxnChg>
        <pc:cxnChg chg="add mod">
          <ac:chgData name="Nobuyuki Akama" userId="8856744b-6004-4203-9ce1-535db5240f74" providerId="ADAL" clId="{8ABFF99D-9605-4BCE-92B0-6F6122110AD0}" dt="2020-12-17T06:47:30.848" v="8585" actId="14100"/>
          <ac:cxnSpMkLst>
            <pc:docMk/>
            <pc:sldMk cId="2082837451" sldId="1692"/>
            <ac:cxnSpMk id="462" creationId="{D7621E22-ADD5-4B9C-B63E-82FB50C5BD2B}"/>
          </ac:cxnSpMkLst>
        </pc:cxnChg>
        <pc:cxnChg chg="add mod">
          <ac:chgData name="Nobuyuki Akama" userId="8856744b-6004-4203-9ce1-535db5240f74" providerId="ADAL" clId="{8ABFF99D-9605-4BCE-92B0-6F6122110AD0}" dt="2020-12-17T06:45:30.276" v="8506" actId="14100"/>
          <ac:cxnSpMkLst>
            <pc:docMk/>
            <pc:sldMk cId="2082837451" sldId="1692"/>
            <ac:cxnSpMk id="463" creationId="{1D093FD6-F641-446F-B2D0-6D77E3815837}"/>
          </ac:cxnSpMkLst>
        </pc:cxnChg>
        <pc:cxnChg chg="add mod">
          <ac:chgData name="Nobuyuki Akama" userId="8856744b-6004-4203-9ce1-535db5240f74" providerId="ADAL" clId="{8ABFF99D-9605-4BCE-92B0-6F6122110AD0}" dt="2020-12-17T06:44:47.462" v="8499" actId="571"/>
          <ac:cxnSpMkLst>
            <pc:docMk/>
            <pc:sldMk cId="2082837451" sldId="1692"/>
            <ac:cxnSpMk id="464" creationId="{89E1C7A1-DEC1-4847-B46F-ED1E4356ABD9}"/>
          </ac:cxnSpMkLst>
        </pc:cxnChg>
        <pc:cxnChg chg="add mod">
          <ac:chgData name="Nobuyuki Akama" userId="8856744b-6004-4203-9ce1-535db5240f74" providerId="ADAL" clId="{8ABFF99D-9605-4BCE-92B0-6F6122110AD0}" dt="2020-12-17T06:45:18.860" v="8503" actId="1076"/>
          <ac:cxnSpMkLst>
            <pc:docMk/>
            <pc:sldMk cId="2082837451" sldId="1692"/>
            <ac:cxnSpMk id="465" creationId="{B7B84DBB-0B16-4BA1-8A32-B7744C54AF48}"/>
          </ac:cxnSpMkLst>
        </pc:cxnChg>
        <pc:cxnChg chg="add mod">
          <ac:chgData name="Nobuyuki Akama" userId="8856744b-6004-4203-9ce1-535db5240f74" providerId="ADAL" clId="{8ABFF99D-9605-4BCE-92B0-6F6122110AD0}" dt="2020-12-17T06:45:18.860" v="8503" actId="1076"/>
          <ac:cxnSpMkLst>
            <pc:docMk/>
            <pc:sldMk cId="2082837451" sldId="1692"/>
            <ac:cxnSpMk id="466" creationId="{BB7F1084-A1D6-4F40-BB18-436BE4DE2503}"/>
          </ac:cxnSpMkLst>
        </pc:cxnChg>
        <pc:cxnChg chg="add mod">
          <ac:chgData name="Nobuyuki Akama" userId="8856744b-6004-4203-9ce1-535db5240f74" providerId="ADAL" clId="{8ABFF99D-9605-4BCE-92B0-6F6122110AD0}" dt="2020-12-17T06:45:18.860" v="8503" actId="1076"/>
          <ac:cxnSpMkLst>
            <pc:docMk/>
            <pc:sldMk cId="2082837451" sldId="1692"/>
            <ac:cxnSpMk id="467" creationId="{E3975A14-49AB-4F86-BD73-C3B05AF5B2A9}"/>
          </ac:cxnSpMkLst>
        </pc:cxnChg>
        <pc:cxnChg chg="add del mod">
          <ac:chgData name="Nobuyuki Akama" userId="8856744b-6004-4203-9ce1-535db5240f74" providerId="ADAL" clId="{8ABFF99D-9605-4BCE-92B0-6F6122110AD0}" dt="2020-12-17T06:46:50.664" v="8576" actId="478"/>
          <ac:cxnSpMkLst>
            <pc:docMk/>
            <pc:sldMk cId="2082837451" sldId="1692"/>
            <ac:cxnSpMk id="472" creationId="{A117DFFF-69A7-43D7-A121-1573334AEF04}"/>
          </ac:cxnSpMkLst>
        </pc:cxnChg>
        <pc:cxnChg chg="add mod">
          <ac:chgData name="Nobuyuki Akama" userId="8856744b-6004-4203-9ce1-535db5240f74" providerId="ADAL" clId="{8ABFF99D-9605-4BCE-92B0-6F6122110AD0}" dt="2020-12-17T06:50:53.846" v="8642" actId="14100"/>
          <ac:cxnSpMkLst>
            <pc:docMk/>
            <pc:sldMk cId="2082837451" sldId="1692"/>
            <ac:cxnSpMk id="474" creationId="{B4222C5A-A384-477C-8119-FEEF7D7733DF}"/>
          </ac:cxnSpMkLst>
        </pc:cxnChg>
        <pc:cxnChg chg="add del mod">
          <ac:chgData name="Nobuyuki Akama" userId="8856744b-6004-4203-9ce1-535db5240f74" providerId="ADAL" clId="{8ABFF99D-9605-4BCE-92B0-6F6122110AD0}" dt="2020-12-17T06:50:30.815" v="8633" actId="478"/>
          <ac:cxnSpMkLst>
            <pc:docMk/>
            <pc:sldMk cId="2082837451" sldId="1692"/>
            <ac:cxnSpMk id="482" creationId="{D8D89651-15E0-4C12-A5FE-9D3EA6579D4E}"/>
          </ac:cxnSpMkLst>
        </pc:cxnChg>
        <pc:cxnChg chg="add mod">
          <ac:chgData name="Nobuyuki Akama" userId="8856744b-6004-4203-9ce1-535db5240f74" providerId="ADAL" clId="{8ABFF99D-9605-4BCE-92B0-6F6122110AD0}" dt="2020-12-17T06:54:37.566" v="8684" actId="14100"/>
          <ac:cxnSpMkLst>
            <pc:docMk/>
            <pc:sldMk cId="2082837451" sldId="1692"/>
            <ac:cxnSpMk id="485" creationId="{9FA839BF-2133-477C-881C-DE35057E050C}"/>
          </ac:cxnSpMkLst>
        </pc:cxnChg>
        <pc:cxnChg chg="add mod">
          <ac:chgData name="Nobuyuki Akama" userId="8856744b-6004-4203-9ce1-535db5240f74" providerId="ADAL" clId="{8ABFF99D-9605-4BCE-92B0-6F6122110AD0}" dt="2020-12-17T06:59:18.495" v="9075" actId="14100"/>
          <ac:cxnSpMkLst>
            <pc:docMk/>
            <pc:sldMk cId="2082837451" sldId="1692"/>
            <ac:cxnSpMk id="497" creationId="{546EB735-4B62-4542-8E79-ED699BE6155B}"/>
          </ac:cxnSpMkLst>
        </pc:cxnChg>
        <pc:cxnChg chg="add mod">
          <ac:chgData name="Nobuyuki Akama" userId="8856744b-6004-4203-9ce1-535db5240f74" providerId="ADAL" clId="{8ABFF99D-9605-4BCE-92B0-6F6122110AD0}" dt="2020-12-17T06:56:07.413" v="8758"/>
          <ac:cxnSpMkLst>
            <pc:docMk/>
            <pc:sldMk cId="2082837451" sldId="1692"/>
            <ac:cxnSpMk id="499" creationId="{3BAE7AEA-5CE9-4874-B650-3E3796179BB4}"/>
          </ac:cxnSpMkLst>
        </pc:cxnChg>
        <pc:cxnChg chg="add mod">
          <ac:chgData name="Nobuyuki Akama" userId="8856744b-6004-4203-9ce1-535db5240f74" providerId="ADAL" clId="{8ABFF99D-9605-4BCE-92B0-6F6122110AD0}" dt="2020-12-17T06:56:16.521" v="8760" actId="14100"/>
          <ac:cxnSpMkLst>
            <pc:docMk/>
            <pc:sldMk cId="2082837451" sldId="1692"/>
            <ac:cxnSpMk id="501" creationId="{B8AB2DCB-D904-4EB9-91E6-A5B7449994BA}"/>
          </ac:cxnSpMkLst>
        </pc:cxnChg>
        <pc:cxnChg chg="add mod">
          <ac:chgData name="Nobuyuki Akama" userId="8856744b-6004-4203-9ce1-535db5240f74" providerId="ADAL" clId="{8ABFF99D-9605-4BCE-92B0-6F6122110AD0}" dt="2020-12-17T07:46:37.964" v="9128" actId="14100"/>
          <ac:cxnSpMkLst>
            <pc:docMk/>
            <pc:sldMk cId="2082837451" sldId="1692"/>
            <ac:cxnSpMk id="514" creationId="{B6791C54-57C0-46B1-A5A2-20EF18E9F222}"/>
          </ac:cxnSpMkLst>
        </pc:cxnChg>
        <pc:cxnChg chg="add mod">
          <ac:chgData name="Nobuyuki Akama" userId="8856744b-6004-4203-9ce1-535db5240f74" providerId="ADAL" clId="{8ABFF99D-9605-4BCE-92B0-6F6122110AD0}" dt="2020-12-17T07:46:22.693" v="9125" actId="14100"/>
          <ac:cxnSpMkLst>
            <pc:docMk/>
            <pc:sldMk cId="2082837451" sldId="1692"/>
            <ac:cxnSpMk id="516" creationId="{FF978FA1-240E-4B73-95B3-EF33E5043EDD}"/>
          </ac:cxnSpMkLst>
        </pc:cxnChg>
        <pc:cxnChg chg="add mod">
          <ac:chgData name="Nobuyuki Akama" userId="8856744b-6004-4203-9ce1-535db5240f74" providerId="ADAL" clId="{8ABFF99D-9605-4BCE-92B0-6F6122110AD0}" dt="2020-12-17T07:47:17.965" v="9135" actId="14100"/>
          <ac:cxnSpMkLst>
            <pc:docMk/>
            <pc:sldMk cId="2082837451" sldId="1692"/>
            <ac:cxnSpMk id="519" creationId="{D7896233-FA58-479D-8E9F-196EEC0B2545}"/>
          </ac:cxnSpMkLst>
        </pc:cxnChg>
        <pc:cxnChg chg="add mod">
          <ac:chgData name="Nobuyuki Akama" userId="8856744b-6004-4203-9ce1-535db5240f74" providerId="ADAL" clId="{8ABFF99D-9605-4BCE-92B0-6F6122110AD0}" dt="2020-12-17T07:47:14.872" v="9134" actId="14100"/>
          <ac:cxnSpMkLst>
            <pc:docMk/>
            <pc:sldMk cId="2082837451" sldId="1692"/>
            <ac:cxnSpMk id="522" creationId="{15D51330-0CBB-4625-8337-E2C79B530EDE}"/>
          </ac:cxnSpMkLst>
        </pc:cxnChg>
        <pc:cxnChg chg="add mod">
          <ac:chgData name="Nobuyuki Akama" userId="8856744b-6004-4203-9ce1-535db5240f74" providerId="ADAL" clId="{8ABFF99D-9605-4BCE-92B0-6F6122110AD0}" dt="2020-12-17T07:47:54.327" v="9143" actId="14100"/>
          <ac:cxnSpMkLst>
            <pc:docMk/>
            <pc:sldMk cId="2082837451" sldId="1692"/>
            <ac:cxnSpMk id="527" creationId="{1D329F1B-23C1-420C-BE24-70093147C398}"/>
          </ac:cxnSpMkLst>
        </pc:cxnChg>
        <pc:cxnChg chg="add mod">
          <ac:chgData name="Nobuyuki Akama" userId="8856744b-6004-4203-9ce1-535db5240f74" providerId="ADAL" clId="{8ABFF99D-9605-4BCE-92B0-6F6122110AD0}" dt="2020-12-17T07:48:03.302" v="9147" actId="14100"/>
          <ac:cxnSpMkLst>
            <pc:docMk/>
            <pc:sldMk cId="2082837451" sldId="1692"/>
            <ac:cxnSpMk id="529" creationId="{80916A78-E479-4A4C-B78F-54EA59ED15E9}"/>
          </ac:cxnSpMkLst>
        </pc:cxnChg>
        <pc:cxnChg chg="add mod">
          <ac:chgData name="Nobuyuki Akama" userId="8856744b-6004-4203-9ce1-535db5240f74" providerId="ADAL" clId="{8ABFF99D-9605-4BCE-92B0-6F6122110AD0}" dt="2020-12-17T07:48:10.874" v="9150" actId="1076"/>
          <ac:cxnSpMkLst>
            <pc:docMk/>
            <pc:sldMk cId="2082837451" sldId="1692"/>
            <ac:cxnSpMk id="532" creationId="{42A88185-EA47-4C66-9B14-808B86BD40FD}"/>
          </ac:cxnSpMkLst>
        </pc:cxnChg>
      </pc:sldChg>
    </pc:docChg>
  </pc:docChgLst>
  <pc:docChgLst>
    <pc:chgData name="Nobuyuki Akama" userId="8856744b-6004-4203-9ce1-535db5240f74" providerId="ADAL" clId="{FCDA8696-ABE2-4815-8728-7B996E2C3828}"/>
    <pc:docChg chg="modSld">
      <pc:chgData name="Nobuyuki Akama" userId="8856744b-6004-4203-9ce1-535db5240f74" providerId="ADAL" clId="{FCDA8696-ABE2-4815-8728-7B996E2C3828}" dt="2023-01-10T06:29:56.184" v="0" actId="1076"/>
      <pc:docMkLst>
        <pc:docMk/>
      </pc:docMkLst>
      <pc:sldChg chg="modSp">
        <pc:chgData name="Nobuyuki Akama" userId="8856744b-6004-4203-9ce1-535db5240f74" providerId="ADAL" clId="{FCDA8696-ABE2-4815-8728-7B996E2C3828}" dt="2023-01-10T06:29:56.184" v="0" actId="1076"/>
        <pc:sldMkLst>
          <pc:docMk/>
          <pc:sldMk cId="2553287535" sldId="1684"/>
        </pc:sldMkLst>
        <pc:picChg chg="mod">
          <ac:chgData name="Nobuyuki Akama" userId="8856744b-6004-4203-9ce1-535db5240f74" providerId="ADAL" clId="{FCDA8696-ABE2-4815-8728-7B996E2C3828}" dt="2023-01-10T06:29:56.184" v="0" actId="1076"/>
          <ac:picMkLst>
            <pc:docMk/>
            <pc:sldMk cId="2553287535" sldId="1684"/>
            <ac:picMk id="20506" creationId="{00000000-0000-0000-0000-000000000000}"/>
          </ac:picMkLst>
        </pc:picChg>
      </pc:sldChg>
    </pc:docChg>
  </pc:docChgLst>
  <pc:docChgLst>
    <pc:chgData name="Nobuyuki Akama" userId="8856744b-6004-4203-9ce1-535db5240f74" providerId="ADAL" clId="{BA06F197-914B-4E90-9C1F-5C4C95C0E0A8}"/>
    <pc:docChg chg="modSld">
      <pc:chgData name="Nobuyuki Akama" userId="8856744b-6004-4203-9ce1-535db5240f74" providerId="ADAL" clId="{BA06F197-914B-4E90-9C1F-5C4C95C0E0A8}" dt="2022-02-08T02:36:19.572" v="1" actId="1076"/>
      <pc:docMkLst>
        <pc:docMk/>
      </pc:docMkLst>
      <pc:sldChg chg="modSp mod">
        <pc:chgData name="Nobuyuki Akama" userId="8856744b-6004-4203-9ce1-535db5240f74" providerId="ADAL" clId="{BA06F197-914B-4E90-9C1F-5C4C95C0E0A8}" dt="2022-02-08T02:36:19.572" v="1" actId="1076"/>
        <pc:sldMkLst>
          <pc:docMk/>
          <pc:sldMk cId="2601368854" sldId="1682"/>
        </pc:sldMkLst>
        <pc:spChg chg="mod">
          <ac:chgData name="Nobuyuki Akama" userId="8856744b-6004-4203-9ce1-535db5240f74" providerId="ADAL" clId="{BA06F197-914B-4E90-9C1F-5C4C95C0E0A8}" dt="2022-02-08T02:36:19.572" v="1" actId="1076"/>
          <ac:spMkLst>
            <pc:docMk/>
            <pc:sldMk cId="2601368854" sldId="1682"/>
            <ac:spMk id="28" creationId="{A5780FF0-B384-474E-901D-502A1C989366}"/>
          </ac:spMkLst>
        </pc:spChg>
      </pc:sldChg>
      <pc:sldChg chg="addSp modSp">
        <pc:chgData name="Nobuyuki Akama" userId="8856744b-6004-4203-9ce1-535db5240f74" providerId="ADAL" clId="{BA06F197-914B-4E90-9C1F-5C4C95C0E0A8}" dt="2022-01-26T05:40:52.832" v="0" actId="571"/>
        <pc:sldMkLst>
          <pc:docMk/>
          <pc:sldMk cId="2553287535" sldId="1684"/>
        </pc:sldMkLst>
        <pc:picChg chg="add mod">
          <ac:chgData name="Nobuyuki Akama" userId="8856744b-6004-4203-9ce1-535db5240f74" providerId="ADAL" clId="{BA06F197-914B-4E90-9C1F-5C4C95C0E0A8}" dt="2022-01-26T05:40:52.832" v="0" actId="571"/>
          <ac:picMkLst>
            <pc:docMk/>
            <pc:sldMk cId="2553287535" sldId="1684"/>
            <ac:picMk id="70" creationId="{12917C01-BD5D-4B8A-BA26-2F332F6B105A}"/>
          </ac:picMkLst>
        </pc:picChg>
        <pc:picChg chg="add mod">
          <ac:chgData name="Nobuyuki Akama" userId="8856744b-6004-4203-9ce1-535db5240f74" providerId="ADAL" clId="{BA06F197-914B-4E90-9C1F-5C4C95C0E0A8}" dt="2022-01-26T05:40:52.832" v="0" actId="571"/>
          <ac:picMkLst>
            <pc:docMk/>
            <pc:sldMk cId="2553287535" sldId="1684"/>
            <ac:picMk id="71" creationId="{56C0361F-D45B-40C1-AD60-126EFA615BC8}"/>
          </ac:picMkLst>
        </pc:picChg>
      </pc:sldChg>
    </pc:docChg>
  </pc:docChgLst>
  <pc:docChgLst>
    <pc:chgData name="Nobuyuki Akama" userId="8856744b-6004-4203-9ce1-535db5240f74" providerId="ADAL" clId="{56B29552-9F11-47CC-AAB5-7E36EFE3AA80}"/>
    <pc:docChg chg="modSld">
      <pc:chgData name="Nobuyuki Akama" userId="8856744b-6004-4203-9ce1-535db5240f74" providerId="ADAL" clId="{56B29552-9F11-47CC-AAB5-7E36EFE3AA80}" dt="2018-09-27T08:35:25.797" v="32" actId="1076"/>
      <pc:docMkLst>
        <pc:docMk/>
      </pc:docMkLst>
      <pc:sldChg chg="addSp modSp">
        <pc:chgData name="Nobuyuki Akama" userId="8856744b-6004-4203-9ce1-535db5240f74" providerId="ADAL" clId="{56B29552-9F11-47CC-AAB5-7E36EFE3AA80}" dt="2018-09-27T08:35:25.797" v="32" actId="1076"/>
        <pc:sldMkLst>
          <pc:docMk/>
          <pc:sldMk cId="2688578676" sldId="1675"/>
        </pc:sldMkLst>
        <pc:picChg chg="add mod">
          <ac:chgData name="Nobuyuki Akama" userId="8856744b-6004-4203-9ce1-535db5240f74" providerId="ADAL" clId="{56B29552-9F11-47CC-AAB5-7E36EFE3AA80}" dt="2018-09-27T08:23:19.945" v="7" actId="1076"/>
          <ac:picMkLst>
            <pc:docMk/>
            <pc:sldMk cId="2688578676" sldId="1675"/>
            <ac:picMk id="29" creationId="{FCB80484-763A-4C4A-8C6F-E476D2A0A009}"/>
          </ac:picMkLst>
        </pc:picChg>
        <pc:picChg chg="add mod">
          <ac:chgData name="Nobuyuki Akama" userId="8856744b-6004-4203-9ce1-535db5240f74" providerId="ADAL" clId="{56B29552-9F11-47CC-AAB5-7E36EFE3AA80}" dt="2018-09-27T08:24:28.304" v="16"/>
          <ac:picMkLst>
            <pc:docMk/>
            <pc:sldMk cId="2688578676" sldId="1675"/>
            <ac:picMk id="37" creationId="{2E5E5423-4FBC-472B-B8C6-258C8A9EAEAA}"/>
          </ac:picMkLst>
        </pc:picChg>
        <pc:picChg chg="add mod">
          <ac:chgData name="Nobuyuki Akama" userId="8856744b-6004-4203-9ce1-535db5240f74" providerId="ADAL" clId="{56B29552-9F11-47CC-AAB5-7E36EFE3AA80}" dt="2018-09-27T08:24:22.784" v="15"/>
          <ac:picMkLst>
            <pc:docMk/>
            <pc:sldMk cId="2688578676" sldId="1675"/>
            <ac:picMk id="51" creationId="{94DADBA3-8934-4479-882A-277750B2274C}"/>
          </ac:picMkLst>
        </pc:picChg>
        <pc:picChg chg="add mod">
          <ac:chgData name="Nobuyuki Akama" userId="8856744b-6004-4203-9ce1-535db5240f74" providerId="ADAL" clId="{56B29552-9F11-47CC-AAB5-7E36EFE3AA80}" dt="2018-09-27T08:35:23.354" v="31"/>
          <ac:picMkLst>
            <pc:docMk/>
            <pc:sldMk cId="2688578676" sldId="1675"/>
            <ac:picMk id="52" creationId="{C8852E7D-8D35-4FF6-9014-53BE595DB1F3}"/>
          </ac:picMkLst>
        </pc:picChg>
        <pc:picChg chg="add mod">
          <ac:chgData name="Nobuyuki Akama" userId="8856744b-6004-4203-9ce1-535db5240f74" providerId="ADAL" clId="{56B29552-9F11-47CC-AAB5-7E36EFE3AA80}" dt="2018-09-19T20:32:40.260" v="1" actId="1076"/>
          <ac:picMkLst>
            <pc:docMk/>
            <pc:sldMk cId="2688578676" sldId="1675"/>
            <ac:picMk id="63" creationId="{DEC89598-FA97-4863-832C-A277E79C3509}"/>
          </ac:picMkLst>
        </pc:picChg>
        <pc:picChg chg="add mod">
          <ac:chgData name="Nobuyuki Akama" userId="8856744b-6004-4203-9ce1-535db5240f74" providerId="ADAL" clId="{56B29552-9F11-47CC-AAB5-7E36EFE3AA80}" dt="2018-09-19T20:32:46.224" v="5" actId="1076"/>
          <ac:picMkLst>
            <pc:docMk/>
            <pc:sldMk cId="2688578676" sldId="1675"/>
            <ac:picMk id="64" creationId="{48EBFC5C-BC27-402B-B5A3-F11610AC1C9F}"/>
          </ac:picMkLst>
        </pc:picChg>
        <pc:picChg chg="add mod">
          <ac:chgData name="Nobuyuki Akama" userId="8856744b-6004-4203-9ce1-535db5240f74" providerId="ADAL" clId="{56B29552-9F11-47CC-AAB5-7E36EFE3AA80}" dt="2018-09-27T08:35:25.797" v="32" actId="1076"/>
          <ac:picMkLst>
            <pc:docMk/>
            <pc:sldMk cId="2688578676" sldId="1675"/>
            <ac:picMk id="65" creationId="{7A22BF01-3C72-4DAC-A90F-3D672AB0F69C}"/>
          </ac:picMkLst>
        </pc:picChg>
        <pc:picChg chg="add mod">
          <ac:chgData name="Nobuyuki Akama" userId="8856744b-6004-4203-9ce1-535db5240f74" providerId="ADAL" clId="{56B29552-9F11-47CC-AAB5-7E36EFE3AA80}" dt="2018-09-27T08:35:23.354" v="31"/>
          <ac:picMkLst>
            <pc:docMk/>
            <pc:sldMk cId="2688578676" sldId="1675"/>
            <ac:picMk id="66" creationId="{7E5216C0-98C9-495B-BA91-9248ECCDF1E7}"/>
          </ac:picMkLst>
        </pc:picChg>
        <pc:picChg chg="add mod">
          <ac:chgData name="Nobuyuki Akama" userId="8856744b-6004-4203-9ce1-535db5240f74" providerId="ADAL" clId="{56B29552-9F11-47CC-AAB5-7E36EFE3AA80}" dt="2018-09-27T08:35:23.354" v="31"/>
          <ac:picMkLst>
            <pc:docMk/>
            <pc:sldMk cId="2688578676" sldId="1675"/>
            <ac:picMk id="67" creationId="{D29957AC-8B6C-4A2C-BCB9-0DC8A929CDD8}"/>
          </ac:picMkLst>
        </pc:picChg>
        <pc:picChg chg="add mod">
          <ac:chgData name="Nobuyuki Akama" userId="8856744b-6004-4203-9ce1-535db5240f74" providerId="ADAL" clId="{56B29552-9F11-47CC-AAB5-7E36EFE3AA80}" dt="2018-09-27T08:35:23.354" v="31"/>
          <ac:picMkLst>
            <pc:docMk/>
            <pc:sldMk cId="2688578676" sldId="1675"/>
            <ac:picMk id="68" creationId="{F3BEA5C1-3E20-4398-A9DA-449802D22560}"/>
          </ac:picMkLst>
        </pc:picChg>
        <pc:picChg chg="add mod">
          <ac:chgData name="Nobuyuki Akama" userId="8856744b-6004-4203-9ce1-535db5240f74" providerId="ADAL" clId="{56B29552-9F11-47CC-AAB5-7E36EFE3AA80}" dt="2018-09-27T08:35:23.354" v="31"/>
          <ac:picMkLst>
            <pc:docMk/>
            <pc:sldMk cId="2688578676" sldId="1675"/>
            <ac:picMk id="69" creationId="{12BEDB92-22A7-453C-819D-D79880E711CE}"/>
          </ac:picMkLst>
        </pc:picChg>
      </pc:sldChg>
    </pc:docChg>
  </pc:docChgLst>
  <pc:docChgLst>
    <pc:chgData name="Nobuyuki Akama" userId="8856744b-6004-4203-9ce1-535db5240f74" providerId="ADAL" clId="{E2D62A84-E393-46CA-9740-6FF3DE4E5276}"/>
    <pc:docChg chg="custSel modSld">
      <pc:chgData name="Nobuyuki Akama" userId="8856744b-6004-4203-9ce1-535db5240f74" providerId="ADAL" clId="{E2D62A84-E393-46CA-9740-6FF3DE4E5276}" dt="2019-12-25T23:53:43.238" v="2" actId="478"/>
      <pc:docMkLst>
        <pc:docMk/>
      </pc:docMkLst>
      <pc:sldChg chg="addSp delSp mod">
        <pc:chgData name="Nobuyuki Akama" userId="8856744b-6004-4203-9ce1-535db5240f74" providerId="ADAL" clId="{E2D62A84-E393-46CA-9740-6FF3DE4E5276}" dt="2019-12-06T05:58:18.130" v="1" actId="21"/>
        <pc:sldMkLst>
          <pc:docMk/>
          <pc:sldMk cId="0" sldId="1632"/>
        </pc:sldMkLst>
        <pc:spChg chg="add del">
          <ac:chgData name="Nobuyuki Akama" userId="8856744b-6004-4203-9ce1-535db5240f74" providerId="ADAL" clId="{E2D62A84-E393-46CA-9740-6FF3DE4E5276}" dt="2019-12-06T05:58:18.130" v="1" actId="21"/>
          <ac:spMkLst>
            <pc:docMk/>
            <pc:sldMk cId="0" sldId="1632"/>
            <ac:spMk id="14" creationId="{015D3967-0F70-44A0-96B9-A46F908EA1C2}"/>
          </ac:spMkLst>
        </pc:spChg>
      </pc:sldChg>
      <pc:sldChg chg="delSp mod">
        <pc:chgData name="Nobuyuki Akama" userId="8856744b-6004-4203-9ce1-535db5240f74" providerId="ADAL" clId="{E2D62A84-E393-46CA-9740-6FF3DE4E5276}" dt="2019-12-25T23:53:43.238" v="2" actId="478"/>
        <pc:sldMkLst>
          <pc:docMk/>
          <pc:sldMk cId="1621739539" sldId="1683"/>
        </pc:sldMkLst>
        <pc:picChg chg="del">
          <ac:chgData name="Nobuyuki Akama" userId="8856744b-6004-4203-9ce1-535db5240f74" providerId="ADAL" clId="{E2D62A84-E393-46CA-9740-6FF3DE4E5276}" dt="2019-12-25T23:53:43.238" v="2" actId="478"/>
          <ac:picMkLst>
            <pc:docMk/>
            <pc:sldMk cId="1621739539" sldId="1683"/>
            <ac:picMk id="11" creationId="{119A813A-4D4F-4DDF-AA15-8A26D64FC1B3}"/>
          </ac:picMkLst>
        </pc:picChg>
      </pc:sldChg>
    </pc:docChg>
  </pc:docChgLst>
  <pc:docChgLst>
    <pc:chgData name="Nobuyuki Akama" userId="8856744b-6004-4203-9ce1-535db5240f74" providerId="ADAL" clId="{3EB7FE04-57C6-4008-B916-7486E829DE64}"/>
    <pc:docChg chg="addSld delSld modSld">
      <pc:chgData name="Nobuyuki Akama" userId="8856744b-6004-4203-9ce1-535db5240f74" providerId="ADAL" clId="{3EB7FE04-57C6-4008-B916-7486E829DE64}" dt="2021-08-26T09:07:53.536" v="4" actId="1076"/>
      <pc:docMkLst>
        <pc:docMk/>
      </pc:docMkLst>
      <pc:sldChg chg="modSp add del mod">
        <pc:chgData name="Nobuyuki Akama" userId="8856744b-6004-4203-9ce1-535db5240f74" providerId="ADAL" clId="{3EB7FE04-57C6-4008-B916-7486E829DE64}" dt="2021-08-26T09:07:53.536" v="4" actId="1076"/>
        <pc:sldMkLst>
          <pc:docMk/>
          <pc:sldMk cId="0" sldId="1630"/>
        </pc:sldMkLst>
        <pc:picChg chg="mod">
          <ac:chgData name="Nobuyuki Akama" userId="8856744b-6004-4203-9ce1-535db5240f74" providerId="ADAL" clId="{3EB7FE04-57C6-4008-B916-7486E829DE64}" dt="2021-08-26T09:07:53.536" v="4" actId="1076"/>
          <ac:picMkLst>
            <pc:docMk/>
            <pc:sldMk cId="0" sldId="1630"/>
            <ac:picMk id="1026" creationId="{2764B027-C686-4B60-BAA6-5ADFF245AFA1}"/>
          </ac:picMkLst>
        </pc:picChg>
      </pc:sldChg>
      <pc:sldChg chg="addSp">
        <pc:chgData name="Nobuyuki Akama" userId="8856744b-6004-4203-9ce1-535db5240f74" providerId="ADAL" clId="{3EB7FE04-57C6-4008-B916-7486E829DE64}" dt="2021-08-26T09:07:51.084" v="0"/>
        <pc:sldMkLst>
          <pc:docMk/>
          <pc:sldMk cId="176839180" sldId="1630"/>
        </pc:sldMkLst>
        <pc:picChg chg="add">
          <ac:chgData name="Nobuyuki Akama" userId="8856744b-6004-4203-9ce1-535db5240f74" providerId="ADAL" clId="{3EB7FE04-57C6-4008-B916-7486E829DE64}" dt="2021-08-26T09:07:51.084" v="0"/>
          <ac:picMkLst>
            <pc:docMk/>
            <pc:sldMk cId="176839180" sldId="1630"/>
            <ac:picMk id="1026" creationId="{2764B027-C686-4B60-BAA6-5ADFF245AFA1}"/>
          </ac:picMkLst>
        </pc:picChg>
      </pc:sldChg>
    </pc:docChg>
  </pc:docChgLst>
  <pc:docChgLst>
    <pc:chgData name="Yuta Tatewaki" userId="1d6805c4-d83c-488d-9302-c82b9fbc26d0" providerId="ADAL" clId="{A69229C2-C011-4646-9EFA-912E2AA1BE22}"/>
    <pc:docChg chg="modSld sldOrd">
      <pc:chgData name="Yuta Tatewaki" userId="1d6805c4-d83c-488d-9302-c82b9fbc26d0" providerId="ADAL" clId="{A69229C2-C011-4646-9EFA-912E2AA1BE22}" dt="2023-02-22T01:13:03.426" v="2" actId="1076"/>
      <pc:docMkLst>
        <pc:docMk/>
      </pc:docMkLst>
      <pc:sldChg chg="ord">
        <pc:chgData name="Yuta Tatewaki" userId="1d6805c4-d83c-488d-9302-c82b9fbc26d0" providerId="ADAL" clId="{A69229C2-C011-4646-9EFA-912E2AA1BE22}" dt="2023-01-24T14:03:56.184" v="1"/>
        <pc:sldMkLst>
          <pc:docMk/>
          <pc:sldMk cId="0" sldId="1643"/>
        </pc:sldMkLst>
      </pc:sldChg>
      <pc:sldChg chg="modSp mod">
        <pc:chgData name="Yuta Tatewaki" userId="1d6805c4-d83c-488d-9302-c82b9fbc26d0" providerId="ADAL" clId="{A69229C2-C011-4646-9EFA-912E2AA1BE22}" dt="2023-02-22T01:13:03.426" v="2" actId="1076"/>
        <pc:sldMkLst>
          <pc:docMk/>
          <pc:sldMk cId="2082837451" sldId="1692"/>
        </pc:sldMkLst>
        <pc:spChg chg="mod">
          <ac:chgData name="Yuta Tatewaki" userId="1d6805c4-d83c-488d-9302-c82b9fbc26d0" providerId="ADAL" clId="{A69229C2-C011-4646-9EFA-912E2AA1BE22}" dt="2023-02-22T01:13:03.426" v="2" actId="1076"/>
          <ac:spMkLst>
            <pc:docMk/>
            <pc:sldMk cId="2082837451" sldId="1692"/>
            <ac:spMk id="194" creationId="{A2017E0C-0C10-4C9D-8295-12EA99063367}"/>
          </ac:spMkLst>
        </pc:spChg>
        <pc:spChg chg="mod">
          <ac:chgData name="Yuta Tatewaki" userId="1d6805c4-d83c-488d-9302-c82b9fbc26d0" providerId="ADAL" clId="{A69229C2-C011-4646-9EFA-912E2AA1BE22}" dt="2023-02-22T01:13:03.426" v="2" actId="1076"/>
          <ac:spMkLst>
            <pc:docMk/>
            <pc:sldMk cId="2082837451" sldId="1692"/>
            <ac:spMk id="407" creationId="{1C4A4DD0-A1B7-463F-93C7-C93B79E7B68F}"/>
          </ac:spMkLst>
        </pc:spChg>
        <pc:picChg chg="mod">
          <ac:chgData name="Yuta Tatewaki" userId="1d6805c4-d83c-488d-9302-c82b9fbc26d0" providerId="ADAL" clId="{A69229C2-C011-4646-9EFA-912E2AA1BE22}" dt="2023-02-22T01:13:03.426" v="2" actId="1076"/>
          <ac:picMkLst>
            <pc:docMk/>
            <pc:sldMk cId="2082837451" sldId="1692"/>
            <ac:picMk id="408" creationId="{C24C8C5B-60A1-4038-9EA0-D9A81F3104A5}"/>
          </ac:picMkLst>
        </pc:picChg>
      </pc:sldChg>
    </pc:docChg>
  </pc:docChgLst>
  <pc:docChgLst>
    <pc:chgData name="Nobuyuki Akama" userId="8856744b-6004-4203-9ce1-535db5240f74" providerId="ADAL" clId="{CFE57DF4-A22B-4EBF-8F5D-74A3CC7BC38D}"/>
    <pc:docChg chg="modSld">
      <pc:chgData name="Nobuyuki Akama" userId="8856744b-6004-4203-9ce1-535db5240f74" providerId="ADAL" clId="{CFE57DF4-A22B-4EBF-8F5D-74A3CC7BC38D}" dt="2021-12-07T00:57:06.736" v="3" actId="1076"/>
      <pc:docMkLst>
        <pc:docMk/>
      </pc:docMkLst>
      <pc:sldChg chg="addSp modSp mod">
        <pc:chgData name="Nobuyuki Akama" userId="8856744b-6004-4203-9ce1-535db5240f74" providerId="ADAL" clId="{CFE57DF4-A22B-4EBF-8F5D-74A3CC7BC38D}" dt="2021-11-26T06:54:28.306" v="1" actId="1076"/>
        <pc:sldMkLst>
          <pc:docMk/>
          <pc:sldMk cId="2903899817" sldId="1679"/>
        </pc:sldMkLst>
        <pc:picChg chg="add mod">
          <ac:chgData name="Nobuyuki Akama" userId="8856744b-6004-4203-9ce1-535db5240f74" providerId="ADAL" clId="{CFE57DF4-A22B-4EBF-8F5D-74A3CC7BC38D}" dt="2021-11-26T06:54:28.306" v="1" actId="1076"/>
          <ac:picMkLst>
            <pc:docMk/>
            <pc:sldMk cId="2903899817" sldId="1679"/>
            <ac:picMk id="3" creationId="{0890DBBB-8C6A-4A15-B5F9-6182D7E715E1}"/>
          </ac:picMkLst>
        </pc:picChg>
      </pc:sldChg>
      <pc:sldChg chg="addSp modSp mod">
        <pc:chgData name="Nobuyuki Akama" userId="8856744b-6004-4203-9ce1-535db5240f74" providerId="ADAL" clId="{CFE57DF4-A22B-4EBF-8F5D-74A3CC7BC38D}" dt="2021-12-07T00:57:06.736" v="3" actId="1076"/>
        <pc:sldMkLst>
          <pc:docMk/>
          <pc:sldMk cId="228084010" sldId="1686"/>
        </pc:sldMkLst>
        <pc:picChg chg="add mod">
          <ac:chgData name="Nobuyuki Akama" userId="8856744b-6004-4203-9ce1-535db5240f74" providerId="ADAL" clId="{CFE57DF4-A22B-4EBF-8F5D-74A3CC7BC38D}" dt="2021-12-07T00:57:06.736" v="3" actId="1076"/>
          <ac:picMkLst>
            <pc:docMk/>
            <pc:sldMk cId="228084010" sldId="1686"/>
            <ac:picMk id="2" creationId="{FC5062DF-719B-4318-AA21-9C5670037C75}"/>
          </ac:picMkLst>
        </pc:picChg>
      </pc:sldChg>
    </pc:docChg>
  </pc:docChgLst>
  <pc:docChgLst>
    <pc:chgData name="Nobuyuki Akama" userId="8856744b-6004-4203-9ce1-535db5240f74" providerId="ADAL" clId="{58B3DBDC-B053-4CF3-B0F3-E47AEAD3D328}"/>
    <pc:docChg chg="undo custSel addSld delSld modSld modMainMaster">
      <pc:chgData name="Nobuyuki Akama" userId="8856744b-6004-4203-9ce1-535db5240f74" providerId="ADAL" clId="{58B3DBDC-B053-4CF3-B0F3-E47AEAD3D328}" dt="2020-09-04T09:12:33.708" v="198" actId="1036"/>
      <pc:docMkLst>
        <pc:docMk/>
      </pc:docMkLst>
      <pc:sldChg chg="addSp delSp modSp mod">
        <pc:chgData name="Nobuyuki Akama" userId="8856744b-6004-4203-9ce1-535db5240f74" providerId="ADAL" clId="{58B3DBDC-B053-4CF3-B0F3-E47AEAD3D328}" dt="2020-05-20T08:09:30.566" v="102" actId="21"/>
        <pc:sldMkLst>
          <pc:docMk/>
          <pc:sldMk cId="437252176" sldId="1677"/>
        </pc:sldMkLst>
        <pc:picChg chg="add del mod">
          <ac:chgData name="Nobuyuki Akama" userId="8856744b-6004-4203-9ce1-535db5240f74" providerId="ADAL" clId="{58B3DBDC-B053-4CF3-B0F3-E47AEAD3D328}" dt="2020-05-20T08:09:30.566" v="102" actId="21"/>
          <ac:picMkLst>
            <pc:docMk/>
            <pc:sldMk cId="437252176" sldId="1677"/>
            <ac:picMk id="3" creationId="{41CA3757-6B00-4ACA-B972-5676F1FB6FD5}"/>
          </ac:picMkLst>
        </pc:picChg>
      </pc:sldChg>
      <pc:sldChg chg="addSp delSp modSp mod">
        <pc:chgData name="Nobuyuki Akama" userId="8856744b-6004-4203-9ce1-535db5240f74" providerId="ADAL" clId="{58B3DBDC-B053-4CF3-B0F3-E47AEAD3D328}" dt="2020-08-31T00:42:26.734" v="197" actId="1035"/>
        <pc:sldMkLst>
          <pc:docMk/>
          <pc:sldMk cId="2601368854" sldId="1682"/>
        </pc:sldMkLst>
        <pc:spChg chg="mod">
          <ac:chgData name="Nobuyuki Akama" userId="8856744b-6004-4203-9ce1-535db5240f74" providerId="ADAL" clId="{58B3DBDC-B053-4CF3-B0F3-E47AEAD3D328}" dt="2020-08-31T00:42:26.734" v="197" actId="1035"/>
          <ac:spMkLst>
            <pc:docMk/>
            <pc:sldMk cId="2601368854" sldId="1682"/>
            <ac:spMk id="26" creationId="{D0F4C446-625A-4C16-BEE0-79D95E4494E8}"/>
          </ac:spMkLst>
        </pc:spChg>
        <pc:picChg chg="add del">
          <ac:chgData name="Nobuyuki Akama" userId="8856744b-6004-4203-9ce1-535db5240f74" providerId="ADAL" clId="{58B3DBDC-B053-4CF3-B0F3-E47AEAD3D328}" dt="2020-05-21T09:07:03.321" v="120"/>
          <ac:picMkLst>
            <pc:docMk/>
            <pc:sldMk cId="2601368854" sldId="1682"/>
            <ac:picMk id="6146" creationId="{AF561369-6742-4FD7-A3EE-BC06C54E982B}"/>
          </ac:picMkLst>
        </pc:picChg>
      </pc:sldChg>
      <pc:sldChg chg="addSp">
        <pc:chgData name="Nobuyuki Akama" userId="8856744b-6004-4203-9ce1-535db5240f74" providerId="ADAL" clId="{58B3DBDC-B053-4CF3-B0F3-E47AEAD3D328}" dt="2020-06-24T02:46:38.789" v="144"/>
        <pc:sldMkLst>
          <pc:docMk/>
          <pc:sldMk cId="478689496" sldId="1683"/>
        </pc:sldMkLst>
        <pc:picChg chg="add">
          <ac:chgData name="Nobuyuki Akama" userId="8856744b-6004-4203-9ce1-535db5240f74" providerId="ADAL" clId="{58B3DBDC-B053-4CF3-B0F3-E47AEAD3D328}" dt="2020-06-24T02:46:38.789" v="144"/>
          <ac:picMkLst>
            <pc:docMk/>
            <pc:sldMk cId="478689496" sldId="1683"/>
            <ac:picMk id="8194" creationId="{D8718652-1430-479F-AB90-84B21EA83702}"/>
          </ac:picMkLst>
        </pc:picChg>
      </pc:sldChg>
      <pc:sldChg chg="addSp">
        <pc:chgData name="Nobuyuki Akama" userId="8856744b-6004-4203-9ce1-535db5240f74" providerId="ADAL" clId="{58B3DBDC-B053-4CF3-B0F3-E47AEAD3D328}" dt="2020-06-24T02:46:20.367" v="139"/>
        <pc:sldMkLst>
          <pc:docMk/>
          <pc:sldMk cId="1538791884" sldId="1683"/>
        </pc:sldMkLst>
        <pc:picChg chg="add">
          <ac:chgData name="Nobuyuki Akama" userId="8856744b-6004-4203-9ce1-535db5240f74" providerId="ADAL" clId="{58B3DBDC-B053-4CF3-B0F3-E47AEAD3D328}" dt="2020-06-24T02:46:20.367" v="139"/>
          <ac:picMkLst>
            <pc:docMk/>
            <pc:sldMk cId="1538791884" sldId="1683"/>
            <ac:picMk id="7170" creationId="{A3B4E6E3-5098-48AE-A1F2-76D7FC7AF2FA}"/>
          </ac:picMkLst>
        </pc:picChg>
      </pc:sldChg>
      <pc:sldChg chg="addSp">
        <pc:chgData name="Nobuyuki Akama" userId="8856744b-6004-4203-9ce1-535db5240f74" providerId="ADAL" clId="{58B3DBDC-B053-4CF3-B0F3-E47AEAD3D328}" dt="2020-06-24T02:46:06.782" v="136"/>
        <pc:sldMkLst>
          <pc:docMk/>
          <pc:sldMk cId="1570810666" sldId="1683"/>
        </pc:sldMkLst>
        <pc:picChg chg="add">
          <ac:chgData name="Nobuyuki Akama" userId="8856744b-6004-4203-9ce1-535db5240f74" providerId="ADAL" clId="{58B3DBDC-B053-4CF3-B0F3-E47AEAD3D328}" dt="2020-06-24T02:46:06.782" v="136"/>
          <ac:picMkLst>
            <pc:docMk/>
            <pc:sldMk cId="1570810666" sldId="1683"/>
            <ac:picMk id="4" creationId="{57F932DF-517A-42CF-8677-7CE7E225B91B}"/>
          </ac:picMkLst>
        </pc:picChg>
      </pc:sldChg>
      <pc:sldChg chg="addSp delSp modSp add del">
        <pc:chgData name="Nobuyuki Akama" userId="8856744b-6004-4203-9ce1-535db5240f74" providerId="ADAL" clId="{58B3DBDC-B053-4CF3-B0F3-E47AEAD3D328}" dt="2020-06-24T02:46:49.692" v="149" actId="1076"/>
        <pc:sldMkLst>
          <pc:docMk/>
          <pc:sldMk cId="1621739539" sldId="1683"/>
        </pc:sldMkLst>
        <pc:picChg chg="mod">
          <ac:chgData name="Nobuyuki Akama" userId="8856744b-6004-4203-9ce1-535db5240f74" providerId="ADAL" clId="{58B3DBDC-B053-4CF3-B0F3-E47AEAD3D328}" dt="2020-05-26T05:32:09.639" v="133" actId="1076"/>
          <ac:picMkLst>
            <pc:docMk/>
            <pc:sldMk cId="1621739539" sldId="1683"/>
            <ac:picMk id="6146" creationId="{07328E7F-EB85-4BFF-8243-292CA6AA5C97}"/>
          </ac:picMkLst>
        </pc:picChg>
        <pc:picChg chg="add del mod">
          <ac:chgData name="Nobuyuki Akama" userId="8856744b-6004-4203-9ce1-535db5240f74" providerId="ADAL" clId="{58B3DBDC-B053-4CF3-B0F3-E47AEAD3D328}" dt="2020-05-21T09:07:14.384" v="124" actId="21"/>
          <ac:picMkLst>
            <pc:docMk/>
            <pc:sldMk cId="1621739539" sldId="1683"/>
            <ac:picMk id="7170" creationId="{8F917ED0-B2AA-4F37-B91E-9F9AA885775A}"/>
          </ac:picMkLst>
        </pc:picChg>
        <pc:picChg chg="mod">
          <ac:chgData name="Nobuyuki Akama" userId="8856744b-6004-4203-9ce1-535db5240f74" providerId="ADAL" clId="{58B3DBDC-B053-4CF3-B0F3-E47AEAD3D328}" dt="2020-06-24T02:46:22.941" v="142" actId="1076"/>
          <ac:picMkLst>
            <pc:docMk/>
            <pc:sldMk cId="1621739539" sldId="1683"/>
            <ac:picMk id="7170" creationId="{A3B4E6E3-5098-48AE-A1F2-76D7FC7AF2FA}"/>
          </ac:picMkLst>
        </pc:picChg>
        <pc:picChg chg="mod">
          <ac:chgData name="Nobuyuki Akama" userId="8856744b-6004-4203-9ce1-535db5240f74" providerId="ADAL" clId="{58B3DBDC-B053-4CF3-B0F3-E47AEAD3D328}" dt="2020-06-24T02:46:49.692" v="149" actId="1076"/>
          <ac:picMkLst>
            <pc:docMk/>
            <pc:sldMk cId="1621739539" sldId="1683"/>
            <ac:picMk id="8194" creationId="{D8718652-1430-479F-AB90-84B21EA83702}"/>
          </ac:picMkLst>
        </pc:picChg>
      </pc:sldChg>
      <pc:sldChg chg="addSp delSp modSp new mod">
        <pc:chgData name="Nobuyuki Akama" userId="8856744b-6004-4203-9ce1-535db5240f74" providerId="ADAL" clId="{58B3DBDC-B053-4CF3-B0F3-E47AEAD3D328}" dt="2020-09-04T09:12:33.708" v="198" actId="1036"/>
        <pc:sldMkLst>
          <pc:docMk/>
          <pc:sldMk cId="4236376194" sldId="1685"/>
        </pc:sldMkLst>
        <pc:spChg chg="del mod">
          <ac:chgData name="Nobuyuki Akama" userId="8856744b-6004-4203-9ce1-535db5240f74" providerId="ADAL" clId="{58B3DBDC-B053-4CF3-B0F3-E47AEAD3D328}" dt="2020-04-27T13:35:50.099" v="38" actId="478"/>
          <ac:spMkLst>
            <pc:docMk/>
            <pc:sldMk cId="4236376194" sldId="1685"/>
            <ac:spMk id="2" creationId="{C9CA966D-4457-4305-A49F-56678E09B007}"/>
          </ac:spMkLst>
        </pc:spChg>
        <pc:spChg chg="add del mod">
          <ac:chgData name="Nobuyuki Akama" userId="8856744b-6004-4203-9ce1-535db5240f74" providerId="ADAL" clId="{58B3DBDC-B053-4CF3-B0F3-E47AEAD3D328}" dt="2020-04-27T13:35:51.768" v="39" actId="478"/>
          <ac:spMkLst>
            <pc:docMk/>
            <pc:sldMk cId="4236376194" sldId="1685"/>
            <ac:spMk id="91" creationId="{E8607D1C-5B14-4EA8-85D0-FC8D28ADDEE6}"/>
          </ac:spMkLst>
        </pc:spChg>
        <pc:picChg chg="add mod">
          <ac:chgData name="Nobuyuki Akama" userId="8856744b-6004-4203-9ce1-535db5240f74" providerId="ADAL" clId="{58B3DBDC-B053-4CF3-B0F3-E47AEAD3D328}" dt="2020-05-28T03:47:45.484" v="135" actId="1076"/>
          <ac:picMkLst>
            <pc:docMk/>
            <pc:sldMk cId="4236376194" sldId="1685"/>
            <ac:picMk id="2" creationId="{19098F36-EC75-40BB-A05F-5C002DA84252}"/>
          </ac:picMkLst>
        </pc:picChg>
        <pc:picChg chg="add mod">
          <ac:chgData name="Nobuyuki Akama" userId="8856744b-6004-4203-9ce1-535db5240f74" providerId="ADAL" clId="{58B3DBDC-B053-4CF3-B0F3-E47AEAD3D328}" dt="2020-05-20T07:44:54.064" v="94" actId="14100"/>
          <ac:picMkLst>
            <pc:docMk/>
            <pc:sldMk cId="4236376194" sldId="1685"/>
            <ac:picMk id="3" creationId="{E57CFFBA-6A2A-481A-BBBB-8BF81EC1F780}"/>
          </ac:picMkLst>
        </pc:picChg>
        <pc:picChg chg="add mod">
          <ac:chgData name="Nobuyuki Akama" userId="8856744b-6004-4203-9ce1-535db5240f74" providerId="ADAL" clId="{58B3DBDC-B053-4CF3-B0F3-E47AEAD3D328}" dt="2020-04-27T13:36:26.071" v="75" actId="1076"/>
          <ac:picMkLst>
            <pc:docMk/>
            <pc:sldMk cId="4236376194" sldId="1685"/>
            <ac:picMk id="4" creationId="{2310229D-0DA6-49EC-96F8-311F8DA9DB1B}"/>
          </ac:picMkLst>
        </pc:picChg>
        <pc:picChg chg="add mod">
          <ac:chgData name="Nobuyuki Akama" userId="8856744b-6004-4203-9ce1-535db5240f74" providerId="ADAL" clId="{58B3DBDC-B053-4CF3-B0F3-E47AEAD3D328}" dt="2020-05-28T03:47:45.484" v="135" actId="1076"/>
          <ac:picMkLst>
            <pc:docMk/>
            <pc:sldMk cId="4236376194" sldId="1685"/>
            <ac:picMk id="5" creationId="{2A9F3783-5BCA-43B8-A54F-2315B8E46054}"/>
          </ac:picMkLst>
        </pc:picChg>
        <pc:picChg chg="add mod">
          <ac:chgData name="Nobuyuki Akama" userId="8856744b-6004-4203-9ce1-535db5240f74" providerId="ADAL" clId="{58B3DBDC-B053-4CF3-B0F3-E47AEAD3D328}" dt="2020-04-27T13:36:25.494" v="74" actId="1076"/>
          <ac:picMkLst>
            <pc:docMk/>
            <pc:sldMk cId="4236376194" sldId="1685"/>
            <ac:picMk id="6" creationId="{F9F5EF93-386F-4E52-9837-8057510E6936}"/>
          </ac:picMkLst>
        </pc:picChg>
        <pc:picChg chg="add mod">
          <ac:chgData name="Nobuyuki Akama" userId="8856744b-6004-4203-9ce1-535db5240f74" providerId="ADAL" clId="{58B3DBDC-B053-4CF3-B0F3-E47AEAD3D328}" dt="2020-05-20T07:44:52.580" v="93" actId="1076"/>
          <ac:picMkLst>
            <pc:docMk/>
            <pc:sldMk cId="4236376194" sldId="1685"/>
            <ac:picMk id="7" creationId="{A38A6572-7513-412D-88C6-721C88C0D410}"/>
          </ac:picMkLst>
        </pc:picChg>
        <pc:picChg chg="add mod">
          <ac:chgData name="Nobuyuki Akama" userId="8856744b-6004-4203-9ce1-535db5240f74" providerId="ADAL" clId="{58B3DBDC-B053-4CF3-B0F3-E47AEAD3D328}" dt="2020-04-27T13:36:24.730" v="73" actId="1076"/>
          <ac:picMkLst>
            <pc:docMk/>
            <pc:sldMk cId="4236376194" sldId="1685"/>
            <ac:picMk id="8" creationId="{2089C717-43DD-4A5D-8840-D3D29E545A84}"/>
          </ac:picMkLst>
        </pc:picChg>
        <pc:picChg chg="add mod">
          <ac:chgData name="Nobuyuki Akama" userId="8856744b-6004-4203-9ce1-535db5240f74" providerId="ADAL" clId="{58B3DBDC-B053-4CF3-B0F3-E47AEAD3D328}" dt="2020-04-27T13:36:24.066" v="72" actId="1076"/>
          <ac:picMkLst>
            <pc:docMk/>
            <pc:sldMk cId="4236376194" sldId="1685"/>
            <ac:picMk id="10" creationId="{828B82BA-215C-4825-94D8-B83A3B12CC8B}"/>
          </ac:picMkLst>
        </pc:picChg>
        <pc:picChg chg="add mod">
          <ac:chgData name="Nobuyuki Akama" userId="8856744b-6004-4203-9ce1-535db5240f74" providerId="ADAL" clId="{58B3DBDC-B053-4CF3-B0F3-E47AEAD3D328}" dt="2020-04-27T13:36:17.849" v="65" actId="1076"/>
          <ac:picMkLst>
            <pc:docMk/>
            <pc:sldMk cId="4236376194" sldId="1685"/>
            <ac:picMk id="12" creationId="{F1E0E05D-2E89-4435-8F63-1A5F5C89CDBF}"/>
          </ac:picMkLst>
        </pc:picChg>
        <pc:picChg chg="add del mod">
          <ac:chgData name="Nobuyuki Akama" userId="8856744b-6004-4203-9ce1-535db5240f74" providerId="ADAL" clId="{58B3DBDC-B053-4CF3-B0F3-E47AEAD3D328}" dt="2020-04-27T13:36:09.625" v="57" actId="478"/>
          <ac:picMkLst>
            <pc:docMk/>
            <pc:sldMk cId="4236376194" sldId="1685"/>
            <ac:picMk id="14" creationId="{872BCAE0-703F-4794-8FEF-F3A07CD9085B}"/>
          </ac:picMkLst>
        </pc:picChg>
        <pc:picChg chg="add del mod">
          <ac:chgData name="Nobuyuki Akama" userId="8856744b-6004-4203-9ce1-535db5240f74" providerId="ADAL" clId="{58B3DBDC-B053-4CF3-B0F3-E47AEAD3D328}" dt="2020-04-27T13:36:16.024" v="64" actId="478"/>
          <ac:picMkLst>
            <pc:docMk/>
            <pc:sldMk cId="4236376194" sldId="1685"/>
            <ac:picMk id="16" creationId="{6EADAC47-7D52-4A36-B282-3144D85D811F}"/>
          </ac:picMkLst>
        </pc:picChg>
        <pc:picChg chg="add mod">
          <ac:chgData name="Nobuyuki Akama" userId="8856744b-6004-4203-9ce1-535db5240f74" providerId="ADAL" clId="{58B3DBDC-B053-4CF3-B0F3-E47AEAD3D328}" dt="2020-04-27T13:36:14.883" v="63" actId="1076"/>
          <ac:picMkLst>
            <pc:docMk/>
            <pc:sldMk cId="4236376194" sldId="1685"/>
            <ac:picMk id="18" creationId="{13F21B41-65AE-4770-8BEB-80F2C6E18C11}"/>
          </ac:picMkLst>
        </pc:picChg>
        <pc:picChg chg="add del mod">
          <ac:chgData name="Nobuyuki Akama" userId="8856744b-6004-4203-9ce1-535db5240f74" providerId="ADAL" clId="{58B3DBDC-B053-4CF3-B0F3-E47AEAD3D328}" dt="2020-04-27T13:36:12.419" v="60" actId="478"/>
          <ac:picMkLst>
            <pc:docMk/>
            <pc:sldMk cId="4236376194" sldId="1685"/>
            <ac:picMk id="20" creationId="{C6D5EFBB-1880-48BE-84AC-9AC0186C8482}"/>
          </ac:picMkLst>
        </pc:picChg>
        <pc:picChg chg="add mod">
          <ac:chgData name="Nobuyuki Akama" userId="8856744b-6004-4203-9ce1-535db5240f74" providerId="ADAL" clId="{58B3DBDC-B053-4CF3-B0F3-E47AEAD3D328}" dt="2020-04-27T13:35:59.648" v="48" actId="1076"/>
          <ac:picMkLst>
            <pc:docMk/>
            <pc:sldMk cId="4236376194" sldId="1685"/>
            <ac:picMk id="22" creationId="{343D72B8-19BB-443A-853D-9D130AB27533}"/>
          </ac:picMkLst>
        </pc:picChg>
        <pc:picChg chg="add mod">
          <ac:chgData name="Nobuyuki Akama" userId="8856744b-6004-4203-9ce1-535db5240f74" providerId="ADAL" clId="{58B3DBDC-B053-4CF3-B0F3-E47AEAD3D328}" dt="2020-04-27T13:36:20.279" v="68" actId="1076"/>
          <ac:picMkLst>
            <pc:docMk/>
            <pc:sldMk cId="4236376194" sldId="1685"/>
            <ac:picMk id="24" creationId="{3EB28E28-6973-41CF-83FC-407EC326F32F}"/>
          </ac:picMkLst>
        </pc:picChg>
        <pc:picChg chg="add del mod">
          <ac:chgData name="Nobuyuki Akama" userId="8856744b-6004-4203-9ce1-535db5240f74" providerId="ADAL" clId="{58B3DBDC-B053-4CF3-B0F3-E47AEAD3D328}" dt="2020-04-27T13:36:19.633" v="67" actId="478"/>
          <ac:picMkLst>
            <pc:docMk/>
            <pc:sldMk cId="4236376194" sldId="1685"/>
            <ac:picMk id="26" creationId="{13C1BAF3-63C9-4693-89EB-DD9556D809FC}"/>
          </ac:picMkLst>
        </pc:picChg>
        <pc:picChg chg="add mod">
          <ac:chgData name="Nobuyuki Akama" userId="8856744b-6004-4203-9ce1-535db5240f74" providerId="ADAL" clId="{58B3DBDC-B053-4CF3-B0F3-E47AEAD3D328}" dt="2020-04-27T13:35:55.033" v="43" actId="1076"/>
          <ac:picMkLst>
            <pc:docMk/>
            <pc:sldMk cId="4236376194" sldId="1685"/>
            <ac:picMk id="28" creationId="{36FB51AC-D815-4329-B2AA-1C9DC341E0F0}"/>
          </ac:picMkLst>
        </pc:picChg>
        <pc:picChg chg="add mod">
          <ac:chgData name="Nobuyuki Akama" userId="8856744b-6004-4203-9ce1-535db5240f74" providerId="ADAL" clId="{58B3DBDC-B053-4CF3-B0F3-E47AEAD3D328}" dt="2020-04-27T13:35:56.695" v="45" actId="1076"/>
          <ac:picMkLst>
            <pc:docMk/>
            <pc:sldMk cId="4236376194" sldId="1685"/>
            <ac:picMk id="30" creationId="{400C15E7-6DE9-4474-9C87-9E8064C704BF}"/>
          </ac:picMkLst>
        </pc:picChg>
        <pc:picChg chg="add mod">
          <ac:chgData name="Nobuyuki Akama" userId="8856744b-6004-4203-9ce1-535db5240f74" providerId="ADAL" clId="{58B3DBDC-B053-4CF3-B0F3-E47AEAD3D328}" dt="2020-04-27T13:35:56.048" v="44" actId="1076"/>
          <ac:picMkLst>
            <pc:docMk/>
            <pc:sldMk cId="4236376194" sldId="1685"/>
            <ac:picMk id="32" creationId="{B6245380-2141-4553-8560-9B1FFAAFAFB6}"/>
          </ac:picMkLst>
        </pc:picChg>
        <pc:picChg chg="add mod">
          <ac:chgData name="Nobuyuki Akama" userId="8856744b-6004-4203-9ce1-535db5240f74" providerId="ADAL" clId="{58B3DBDC-B053-4CF3-B0F3-E47AEAD3D328}" dt="2020-04-27T13:35:52.658" v="40" actId="1076"/>
          <ac:picMkLst>
            <pc:docMk/>
            <pc:sldMk cId="4236376194" sldId="1685"/>
            <ac:picMk id="34" creationId="{ABCEF04E-6854-4FA1-8C1B-4DC5306E79EE}"/>
          </ac:picMkLst>
        </pc:picChg>
        <pc:picChg chg="add mod">
          <ac:chgData name="Nobuyuki Akama" userId="8856744b-6004-4203-9ce1-535db5240f74" providerId="ADAL" clId="{58B3DBDC-B053-4CF3-B0F3-E47AEAD3D328}" dt="2020-04-27T13:35:45.986" v="35" actId="1076"/>
          <ac:picMkLst>
            <pc:docMk/>
            <pc:sldMk cId="4236376194" sldId="1685"/>
            <ac:picMk id="36" creationId="{23502523-59C5-4EEF-B77C-1B05AAEDE003}"/>
          </ac:picMkLst>
        </pc:picChg>
        <pc:picChg chg="add mod">
          <ac:chgData name="Nobuyuki Akama" userId="8856744b-6004-4203-9ce1-535db5240f74" providerId="ADAL" clId="{58B3DBDC-B053-4CF3-B0F3-E47AEAD3D328}" dt="2020-04-27T13:35:44.972" v="34" actId="1076"/>
          <ac:picMkLst>
            <pc:docMk/>
            <pc:sldMk cId="4236376194" sldId="1685"/>
            <ac:picMk id="38" creationId="{899EB68B-4D78-43C4-B723-565C48D46F5C}"/>
          </ac:picMkLst>
        </pc:picChg>
        <pc:picChg chg="add mod">
          <ac:chgData name="Nobuyuki Akama" userId="8856744b-6004-4203-9ce1-535db5240f74" providerId="ADAL" clId="{58B3DBDC-B053-4CF3-B0F3-E47AEAD3D328}" dt="2020-04-27T13:36:23.340" v="71" actId="1076"/>
          <ac:picMkLst>
            <pc:docMk/>
            <pc:sldMk cId="4236376194" sldId="1685"/>
            <ac:picMk id="40" creationId="{19B50F0F-55D5-472C-8158-0832DFA86019}"/>
          </ac:picMkLst>
        </pc:picChg>
        <pc:picChg chg="add mod">
          <ac:chgData name="Nobuyuki Akama" userId="8856744b-6004-4203-9ce1-535db5240f74" providerId="ADAL" clId="{58B3DBDC-B053-4CF3-B0F3-E47AEAD3D328}" dt="2020-04-27T13:35:44.330" v="33" actId="1076"/>
          <ac:picMkLst>
            <pc:docMk/>
            <pc:sldMk cId="4236376194" sldId="1685"/>
            <ac:picMk id="42" creationId="{7642D5B3-2D0E-4A61-8048-6FA32F75B78E}"/>
          </ac:picMkLst>
        </pc:picChg>
        <pc:picChg chg="add del mod">
          <ac:chgData name="Nobuyuki Akama" userId="8856744b-6004-4203-9ce1-535db5240f74" providerId="ADAL" clId="{58B3DBDC-B053-4CF3-B0F3-E47AEAD3D328}" dt="2020-04-27T13:35:03.628" v="3" actId="478"/>
          <ac:picMkLst>
            <pc:docMk/>
            <pc:sldMk cId="4236376194" sldId="1685"/>
            <ac:picMk id="44" creationId="{D77B6200-EE37-4D0C-83CC-C271240545D7}"/>
          </ac:picMkLst>
        </pc:picChg>
        <pc:picChg chg="add mod">
          <ac:chgData name="Nobuyuki Akama" userId="8856744b-6004-4203-9ce1-535db5240f74" providerId="ADAL" clId="{58B3DBDC-B053-4CF3-B0F3-E47AEAD3D328}" dt="2020-04-27T13:35:54.153" v="42" actId="1076"/>
          <ac:picMkLst>
            <pc:docMk/>
            <pc:sldMk cId="4236376194" sldId="1685"/>
            <ac:picMk id="46" creationId="{3999A909-6A8D-4668-8D11-C2C8C80DF446}"/>
          </ac:picMkLst>
        </pc:picChg>
        <pc:picChg chg="add mod">
          <ac:chgData name="Nobuyuki Akama" userId="8856744b-6004-4203-9ce1-535db5240f74" providerId="ADAL" clId="{58B3DBDC-B053-4CF3-B0F3-E47AEAD3D328}" dt="2020-04-27T13:35:42.889" v="31" actId="1076"/>
          <ac:picMkLst>
            <pc:docMk/>
            <pc:sldMk cId="4236376194" sldId="1685"/>
            <ac:picMk id="48" creationId="{FA9F65D3-3C5F-4463-9664-4B30498F720E}"/>
          </ac:picMkLst>
        </pc:picChg>
        <pc:picChg chg="add mod">
          <ac:chgData name="Nobuyuki Akama" userId="8856744b-6004-4203-9ce1-535db5240f74" providerId="ADAL" clId="{58B3DBDC-B053-4CF3-B0F3-E47AEAD3D328}" dt="2020-09-04T09:12:33.708" v="198" actId="1036"/>
          <ac:picMkLst>
            <pc:docMk/>
            <pc:sldMk cId="4236376194" sldId="1685"/>
            <ac:picMk id="50" creationId="{478559A6-55C8-4C8E-B7E9-11367A4509CE}"/>
          </ac:picMkLst>
        </pc:picChg>
        <pc:picChg chg="add mod">
          <ac:chgData name="Nobuyuki Akama" userId="8856744b-6004-4203-9ce1-535db5240f74" providerId="ADAL" clId="{58B3DBDC-B053-4CF3-B0F3-E47AEAD3D328}" dt="2020-04-27T13:36:22.311" v="70" actId="1076"/>
          <ac:picMkLst>
            <pc:docMk/>
            <pc:sldMk cId="4236376194" sldId="1685"/>
            <ac:picMk id="52" creationId="{3285130C-3A38-4ABF-A42E-B4468CB9F6A6}"/>
          </ac:picMkLst>
        </pc:picChg>
        <pc:picChg chg="add mod">
          <ac:chgData name="Nobuyuki Akama" userId="8856744b-6004-4203-9ce1-535db5240f74" providerId="ADAL" clId="{58B3DBDC-B053-4CF3-B0F3-E47AEAD3D328}" dt="2020-04-27T13:36:21.506" v="69" actId="1076"/>
          <ac:picMkLst>
            <pc:docMk/>
            <pc:sldMk cId="4236376194" sldId="1685"/>
            <ac:picMk id="54" creationId="{7D01D1B4-0DF2-4872-A01D-DA662076FE60}"/>
          </ac:picMkLst>
        </pc:picChg>
        <pc:picChg chg="add del mod">
          <ac:chgData name="Nobuyuki Akama" userId="8856744b-6004-4203-9ce1-535db5240f74" providerId="ADAL" clId="{58B3DBDC-B053-4CF3-B0F3-E47AEAD3D328}" dt="2020-04-27T13:35:40.464" v="27" actId="478"/>
          <ac:picMkLst>
            <pc:docMk/>
            <pc:sldMk cId="4236376194" sldId="1685"/>
            <ac:picMk id="56" creationId="{5E3103CC-B9A1-4034-A028-5A9E4CB8A3F3}"/>
          </ac:picMkLst>
        </pc:picChg>
        <pc:picChg chg="add mod">
          <ac:chgData name="Nobuyuki Akama" userId="8856744b-6004-4203-9ce1-535db5240f74" providerId="ADAL" clId="{58B3DBDC-B053-4CF3-B0F3-E47AEAD3D328}" dt="2020-04-27T13:35:38.209" v="24" actId="1076"/>
          <ac:picMkLst>
            <pc:docMk/>
            <pc:sldMk cId="4236376194" sldId="1685"/>
            <ac:picMk id="58" creationId="{84B7134C-3B76-4FCB-89E2-9014FEC0E8A9}"/>
          </ac:picMkLst>
        </pc:picChg>
        <pc:picChg chg="add mod">
          <ac:chgData name="Nobuyuki Akama" userId="8856744b-6004-4203-9ce1-535db5240f74" providerId="ADAL" clId="{58B3DBDC-B053-4CF3-B0F3-E47AEAD3D328}" dt="2020-04-27T13:35:37.460" v="23" actId="1076"/>
          <ac:picMkLst>
            <pc:docMk/>
            <pc:sldMk cId="4236376194" sldId="1685"/>
            <ac:picMk id="60" creationId="{6CEBA6AA-0C08-4B7D-8F37-63216C1C7D93}"/>
          </ac:picMkLst>
        </pc:picChg>
        <pc:picChg chg="add del mod">
          <ac:chgData name="Nobuyuki Akama" userId="8856744b-6004-4203-9ce1-535db5240f74" providerId="ADAL" clId="{58B3DBDC-B053-4CF3-B0F3-E47AEAD3D328}" dt="2020-04-27T13:35:38.823" v="25" actId="478"/>
          <ac:picMkLst>
            <pc:docMk/>
            <pc:sldMk cId="4236376194" sldId="1685"/>
            <ac:picMk id="62" creationId="{E7D93E76-AC9F-4677-8CD4-F45494A308FF}"/>
          </ac:picMkLst>
        </pc:picChg>
        <pc:picChg chg="add mod">
          <ac:chgData name="Nobuyuki Akama" userId="8856744b-6004-4203-9ce1-535db5240f74" providerId="ADAL" clId="{58B3DBDC-B053-4CF3-B0F3-E47AEAD3D328}" dt="2020-04-27T13:35:35.645" v="21" actId="1076"/>
          <ac:picMkLst>
            <pc:docMk/>
            <pc:sldMk cId="4236376194" sldId="1685"/>
            <ac:picMk id="64" creationId="{72365046-F5AF-430A-9D28-B2035EEFDD22}"/>
          </ac:picMkLst>
        </pc:picChg>
        <pc:picChg chg="add mod">
          <ac:chgData name="Nobuyuki Akama" userId="8856744b-6004-4203-9ce1-535db5240f74" providerId="ADAL" clId="{58B3DBDC-B053-4CF3-B0F3-E47AEAD3D328}" dt="2020-04-27T13:35:34.638" v="20" actId="1076"/>
          <ac:picMkLst>
            <pc:docMk/>
            <pc:sldMk cId="4236376194" sldId="1685"/>
            <ac:picMk id="66" creationId="{A4D2CD09-8916-44EB-951C-2E8A2EC84A68}"/>
          </ac:picMkLst>
        </pc:picChg>
        <pc:picChg chg="add mod">
          <ac:chgData name="Nobuyuki Akama" userId="8856744b-6004-4203-9ce1-535db5240f74" providerId="ADAL" clId="{58B3DBDC-B053-4CF3-B0F3-E47AEAD3D328}" dt="2020-04-27T13:35:32.711" v="18" actId="1076"/>
          <ac:picMkLst>
            <pc:docMk/>
            <pc:sldMk cId="4236376194" sldId="1685"/>
            <ac:picMk id="68" creationId="{9F7F8ECF-788B-4B1A-B04C-C5BBB1C0E223}"/>
          </ac:picMkLst>
        </pc:picChg>
        <pc:picChg chg="add del mod">
          <ac:chgData name="Nobuyuki Akama" userId="8856744b-6004-4203-9ce1-535db5240f74" providerId="ADAL" clId="{58B3DBDC-B053-4CF3-B0F3-E47AEAD3D328}" dt="2020-04-27T13:35:33.897" v="19" actId="478"/>
          <ac:picMkLst>
            <pc:docMk/>
            <pc:sldMk cId="4236376194" sldId="1685"/>
            <ac:picMk id="70" creationId="{863F297D-B866-4BFD-A4D3-02085B558AAB}"/>
          </ac:picMkLst>
        </pc:picChg>
        <pc:picChg chg="add mod">
          <ac:chgData name="Nobuyuki Akama" userId="8856744b-6004-4203-9ce1-535db5240f74" providerId="ADAL" clId="{58B3DBDC-B053-4CF3-B0F3-E47AEAD3D328}" dt="2020-04-27T13:35:31.428" v="16" actId="1076"/>
          <ac:picMkLst>
            <pc:docMk/>
            <pc:sldMk cId="4236376194" sldId="1685"/>
            <ac:picMk id="72" creationId="{047CAF87-C99C-4762-98EE-CB2C4EBA320B}"/>
          </ac:picMkLst>
        </pc:picChg>
        <pc:picChg chg="add mod">
          <ac:chgData name="Nobuyuki Akama" userId="8856744b-6004-4203-9ce1-535db5240f74" providerId="ADAL" clId="{58B3DBDC-B053-4CF3-B0F3-E47AEAD3D328}" dt="2020-04-27T13:35:30.900" v="15" actId="1076"/>
          <ac:picMkLst>
            <pc:docMk/>
            <pc:sldMk cId="4236376194" sldId="1685"/>
            <ac:picMk id="74" creationId="{17B9BC1C-8B05-4750-B5FA-5DAE0E7DC2BC}"/>
          </ac:picMkLst>
        </pc:picChg>
        <pc:picChg chg="add mod">
          <ac:chgData name="Nobuyuki Akama" userId="8856744b-6004-4203-9ce1-535db5240f74" providerId="ADAL" clId="{58B3DBDC-B053-4CF3-B0F3-E47AEAD3D328}" dt="2020-04-27T13:35:30.262" v="14" actId="1076"/>
          <ac:picMkLst>
            <pc:docMk/>
            <pc:sldMk cId="4236376194" sldId="1685"/>
            <ac:picMk id="76" creationId="{6EE0E0A7-4830-4B49-8D8F-4AD7CF358145}"/>
          </ac:picMkLst>
        </pc:picChg>
        <pc:picChg chg="add mod">
          <ac:chgData name="Nobuyuki Akama" userId="8856744b-6004-4203-9ce1-535db5240f74" providerId="ADAL" clId="{58B3DBDC-B053-4CF3-B0F3-E47AEAD3D328}" dt="2020-04-27T13:36:14.539" v="62" actId="1076"/>
          <ac:picMkLst>
            <pc:docMk/>
            <pc:sldMk cId="4236376194" sldId="1685"/>
            <ac:picMk id="78" creationId="{E7F60BCA-464A-4A36-99BF-BFA1CAD285B9}"/>
          </ac:picMkLst>
        </pc:picChg>
        <pc:picChg chg="add mod">
          <ac:chgData name="Nobuyuki Akama" userId="8856744b-6004-4203-9ce1-535db5240f74" providerId="ADAL" clId="{58B3DBDC-B053-4CF3-B0F3-E47AEAD3D328}" dt="2020-04-27T13:35:27.293" v="12" actId="1076"/>
          <ac:picMkLst>
            <pc:docMk/>
            <pc:sldMk cId="4236376194" sldId="1685"/>
            <ac:picMk id="80" creationId="{3396DC51-BF58-4691-9962-549A0B6DF42E}"/>
          </ac:picMkLst>
        </pc:picChg>
        <pc:picChg chg="add mod">
          <ac:chgData name="Nobuyuki Akama" userId="8856744b-6004-4203-9ce1-535db5240f74" providerId="ADAL" clId="{58B3DBDC-B053-4CF3-B0F3-E47AEAD3D328}" dt="2020-04-27T13:35:26.807" v="11" actId="1076"/>
          <ac:picMkLst>
            <pc:docMk/>
            <pc:sldMk cId="4236376194" sldId="1685"/>
            <ac:picMk id="82" creationId="{83A746AB-3A12-493F-8114-0F8AF7BC958F}"/>
          </ac:picMkLst>
        </pc:picChg>
        <pc:picChg chg="add del mod">
          <ac:chgData name="Nobuyuki Akama" userId="8856744b-6004-4203-9ce1-535db5240f74" providerId="ADAL" clId="{58B3DBDC-B053-4CF3-B0F3-E47AEAD3D328}" dt="2020-04-27T13:36:10.370" v="59" actId="478"/>
          <ac:picMkLst>
            <pc:docMk/>
            <pc:sldMk cId="4236376194" sldId="1685"/>
            <ac:picMk id="84" creationId="{8F4497CA-8DEA-4FB0-81CB-92E457E7EF07}"/>
          </ac:picMkLst>
        </pc:picChg>
        <pc:picChg chg="add mod">
          <ac:chgData name="Nobuyuki Akama" userId="8856744b-6004-4203-9ce1-535db5240f74" providerId="ADAL" clId="{58B3DBDC-B053-4CF3-B0F3-E47AEAD3D328}" dt="2020-04-27T13:35:25.751" v="9" actId="1076"/>
          <ac:picMkLst>
            <pc:docMk/>
            <pc:sldMk cId="4236376194" sldId="1685"/>
            <ac:picMk id="86" creationId="{91B35E54-7130-4CB1-B74E-1E3B7F75EDEC}"/>
          </ac:picMkLst>
        </pc:picChg>
        <pc:picChg chg="add mod">
          <ac:chgData name="Nobuyuki Akama" userId="8856744b-6004-4203-9ce1-535db5240f74" providerId="ADAL" clId="{58B3DBDC-B053-4CF3-B0F3-E47AEAD3D328}" dt="2020-04-27T13:35:24.857" v="8" actId="1076"/>
          <ac:picMkLst>
            <pc:docMk/>
            <pc:sldMk cId="4236376194" sldId="1685"/>
            <ac:picMk id="88" creationId="{7C068138-B397-492E-A2D5-4E835769E658}"/>
          </ac:picMkLst>
        </pc:picChg>
        <pc:picChg chg="add mod">
          <ac:chgData name="Nobuyuki Akama" userId="8856744b-6004-4203-9ce1-535db5240f74" providerId="ADAL" clId="{58B3DBDC-B053-4CF3-B0F3-E47AEAD3D328}" dt="2020-04-27T13:35:24.383" v="7" actId="1076"/>
          <ac:picMkLst>
            <pc:docMk/>
            <pc:sldMk cId="4236376194" sldId="1685"/>
            <ac:picMk id="90" creationId="{2CA645EC-C891-40AB-A41E-BDC16A393EE3}"/>
          </ac:picMkLst>
        </pc:picChg>
      </pc:sldChg>
      <pc:sldChg chg="addSp delSp modSp new mod">
        <pc:chgData name="Nobuyuki Akama" userId="8856744b-6004-4203-9ce1-535db5240f74" providerId="ADAL" clId="{58B3DBDC-B053-4CF3-B0F3-E47AEAD3D328}" dt="2020-06-24T02:55:43.054" v="153" actId="1076"/>
        <pc:sldMkLst>
          <pc:docMk/>
          <pc:sldMk cId="228084010" sldId="1686"/>
        </pc:sldMkLst>
        <pc:spChg chg="del">
          <ac:chgData name="Nobuyuki Akama" userId="8856744b-6004-4203-9ce1-535db5240f74" providerId="ADAL" clId="{58B3DBDC-B053-4CF3-B0F3-E47AEAD3D328}" dt="2020-04-27T13:37:32.874" v="77" actId="478"/>
          <ac:spMkLst>
            <pc:docMk/>
            <pc:sldMk cId="228084010" sldId="1686"/>
            <ac:spMk id="2" creationId="{2D15850E-897B-4EA8-97DB-9DE94F841E41}"/>
          </ac:spMkLst>
        </pc:spChg>
        <pc:picChg chg="add mod">
          <ac:chgData name="Nobuyuki Akama" userId="8856744b-6004-4203-9ce1-535db5240f74" providerId="ADAL" clId="{58B3DBDC-B053-4CF3-B0F3-E47AEAD3D328}" dt="2020-05-20T07:54:44.011" v="99" actId="1076"/>
          <ac:picMkLst>
            <pc:docMk/>
            <pc:sldMk cId="228084010" sldId="1686"/>
            <ac:picMk id="3" creationId="{3C2A4218-57D3-49AB-9FEC-474B92D8A81D}"/>
          </ac:picMkLst>
        </pc:picChg>
        <pc:picChg chg="add mod">
          <ac:chgData name="Nobuyuki Akama" userId="8856744b-6004-4203-9ce1-535db5240f74" providerId="ADAL" clId="{58B3DBDC-B053-4CF3-B0F3-E47AEAD3D328}" dt="2020-04-27T13:38:03.346" v="90" actId="1076"/>
          <ac:picMkLst>
            <pc:docMk/>
            <pc:sldMk cId="228084010" sldId="1686"/>
            <ac:picMk id="4" creationId="{39B0244D-9527-44B6-AA59-AA2C9731A396}"/>
          </ac:picMkLst>
        </pc:picChg>
        <pc:picChg chg="add mod">
          <ac:chgData name="Nobuyuki Akama" userId="8856744b-6004-4203-9ce1-535db5240f74" providerId="ADAL" clId="{58B3DBDC-B053-4CF3-B0F3-E47AEAD3D328}" dt="2020-06-24T02:55:43.054" v="153" actId="1076"/>
          <ac:picMkLst>
            <pc:docMk/>
            <pc:sldMk cId="228084010" sldId="1686"/>
            <ac:picMk id="5" creationId="{B54B2BC8-EAD0-4558-8107-3BAFD729F99D}"/>
          </ac:picMkLst>
        </pc:picChg>
        <pc:picChg chg="add mod">
          <ac:chgData name="Nobuyuki Akama" userId="8856744b-6004-4203-9ce1-535db5240f74" providerId="ADAL" clId="{58B3DBDC-B053-4CF3-B0F3-E47AEAD3D328}" dt="2020-04-27T13:38:02.550" v="89" actId="1076"/>
          <ac:picMkLst>
            <pc:docMk/>
            <pc:sldMk cId="228084010" sldId="1686"/>
            <ac:picMk id="6" creationId="{18D04095-76E3-4B3C-BA47-C3A687C8323D}"/>
          </ac:picMkLst>
        </pc:picChg>
        <pc:picChg chg="add mod">
          <ac:chgData name="Nobuyuki Akama" userId="8856744b-6004-4203-9ce1-535db5240f74" providerId="ADAL" clId="{58B3DBDC-B053-4CF3-B0F3-E47AEAD3D328}" dt="2020-05-20T07:54:42.139" v="97" actId="1076"/>
          <ac:picMkLst>
            <pc:docMk/>
            <pc:sldMk cId="228084010" sldId="1686"/>
            <ac:picMk id="7" creationId="{B455154F-1F99-4538-A985-806F5D299BCE}"/>
          </ac:picMkLst>
        </pc:picChg>
        <pc:picChg chg="add mod">
          <ac:chgData name="Nobuyuki Akama" userId="8856744b-6004-4203-9ce1-535db5240f74" providerId="ADAL" clId="{58B3DBDC-B053-4CF3-B0F3-E47AEAD3D328}" dt="2020-04-27T13:38:00.814" v="87" actId="1076"/>
          <ac:picMkLst>
            <pc:docMk/>
            <pc:sldMk cId="228084010" sldId="1686"/>
            <ac:picMk id="8" creationId="{B1C1D405-DDEB-493F-9F5D-041E99DA6256}"/>
          </ac:picMkLst>
        </pc:picChg>
        <pc:picChg chg="add">
          <ac:chgData name="Nobuyuki Akama" userId="8856744b-6004-4203-9ce1-535db5240f74" providerId="ADAL" clId="{58B3DBDC-B053-4CF3-B0F3-E47AEAD3D328}" dt="2020-05-20T08:02:34.525" v="100" actId="22"/>
          <ac:picMkLst>
            <pc:docMk/>
            <pc:sldMk cId="228084010" sldId="1686"/>
            <ac:picMk id="9" creationId="{B863A545-39C3-4FA1-AD19-838E21CE109B}"/>
          </ac:picMkLst>
        </pc:picChg>
        <pc:picChg chg="add mod">
          <ac:chgData name="Nobuyuki Akama" userId="8856744b-6004-4203-9ce1-535db5240f74" providerId="ADAL" clId="{58B3DBDC-B053-4CF3-B0F3-E47AEAD3D328}" dt="2020-04-27T13:38:00.261" v="86" actId="1076"/>
          <ac:picMkLst>
            <pc:docMk/>
            <pc:sldMk cId="228084010" sldId="1686"/>
            <ac:picMk id="10" creationId="{05AE8C80-221E-4F36-9E76-9C6720ACB950}"/>
          </ac:picMkLst>
        </pc:picChg>
        <pc:picChg chg="add mod">
          <ac:chgData name="Nobuyuki Akama" userId="8856744b-6004-4203-9ce1-535db5240f74" providerId="ADAL" clId="{58B3DBDC-B053-4CF3-B0F3-E47AEAD3D328}" dt="2020-05-20T08:09:34.372" v="105" actId="1076"/>
          <ac:picMkLst>
            <pc:docMk/>
            <pc:sldMk cId="228084010" sldId="1686"/>
            <ac:picMk id="11" creationId="{3CF07612-72E2-4A58-8DAF-CD891A63A53D}"/>
          </ac:picMkLst>
        </pc:picChg>
        <pc:picChg chg="add mod">
          <ac:chgData name="Nobuyuki Akama" userId="8856744b-6004-4203-9ce1-535db5240f74" providerId="ADAL" clId="{58B3DBDC-B053-4CF3-B0F3-E47AEAD3D328}" dt="2020-04-27T13:37:59.739" v="85" actId="1076"/>
          <ac:picMkLst>
            <pc:docMk/>
            <pc:sldMk cId="228084010" sldId="1686"/>
            <ac:picMk id="12" creationId="{EDAE3788-8392-40C7-8784-FF0DDEFABF84}"/>
          </ac:picMkLst>
        </pc:picChg>
        <pc:picChg chg="add mod">
          <ac:chgData name="Nobuyuki Akama" userId="8856744b-6004-4203-9ce1-535db5240f74" providerId="ADAL" clId="{58B3DBDC-B053-4CF3-B0F3-E47AEAD3D328}" dt="2020-04-27T13:37:56.397" v="82" actId="14100"/>
          <ac:picMkLst>
            <pc:docMk/>
            <pc:sldMk cId="228084010" sldId="1686"/>
            <ac:picMk id="14" creationId="{CE27C2B9-C62F-4A6A-AF0A-88357CF3B24F}"/>
          </ac:picMkLst>
        </pc:picChg>
        <pc:picChg chg="add mod">
          <ac:chgData name="Nobuyuki Akama" userId="8856744b-6004-4203-9ce1-535db5240f74" providerId="ADAL" clId="{58B3DBDC-B053-4CF3-B0F3-E47AEAD3D328}" dt="2020-04-27T13:37:59.260" v="84" actId="1076"/>
          <ac:picMkLst>
            <pc:docMk/>
            <pc:sldMk cId="228084010" sldId="1686"/>
            <ac:picMk id="16" creationId="{F0979FA4-0B21-4E4D-B719-FB2969C71908}"/>
          </ac:picMkLst>
        </pc:picChg>
        <pc:picChg chg="add mod">
          <ac:chgData name="Nobuyuki Akama" userId="8856744b-6004-4203-9ce1-535db5240f74" providerId="ADAL" clId="{58B3DBDC-B053-4CF3-B0F3-E47AEAD3D328}" dt="2020-04-27T13:37:58.273" v="83" actId="1076"/>
          <ac:picMkLst>
            <pc:docMk/>
            <pc:sldMk cId="228084010" sldId="1686"/>
            <ac:picMk id="18" creationId="{A3FC0F17-1912-4575-906C-CC8471B2C13B}"/>
          </ac:picMkLst>
        </pc:picChg>
        <pc:picChg chg="add del mod">
          <ac:chgData name="Nobuyuki Akama" userId="8856744b-6004-4203-9ce1-535db5240f74" providerId="ADAL" clId="{58B3DBDC-B053-4CF3-B0F3-E47AEAD3D328}" dt="2020-05-20T08:09:50.578" v="110" actId="478"/>
          <ac:picMkLst>
            <pc:docMk/>
            <pc:sldMk cId="228084010" sldId="1686"/>
            <ac:picMk id="19" creationId="{F3AEEE55-886B-4BA8-A8AE-A65AF24B2EEC}"/>
          </ac:picMkLst>
        </pc:picChg>
        <pc:picChg chg="add mod">
          <ac:chgData name="Nobuyuki Akama" userId="8856744b-6004-4203-9ce1-535db5240f74" providerId="ADAL" clId="{58B3DBDC-B053-4CF3-B0F3-E47AEAD3D328}" dt="2020-04-27T13:37:56.397" v="82" actId="14100"/>
          <ac:picMkLst>
            <pc:docMk/>
            <pc:sldMk cId="228084010" sldId="1686"/>
            <ac:picMk id="20" creationId="{CE92F511-E8D1-4D43-B592-D518CACF2F41}"/>
          </ac:picMkLst>
        </pc:picChg>
        <pc:picChg chg="add mod">
          <ac:chgData name="Nobuyuki Akama" userId="8856744b-6004-4203-9ce1-535db5240f74" providerId="ADAL" clId="{58B3DBDC-B053-4CF3-B0F3-E47AEAD3D328}" dt="2020-05-20T08:09:56.961" v="113" actId="1076"/>
          <ac:picMkLst>
            <pc:docMk/>
            <pc:sldMk cId="228084010" sldId="1686"/>
            <ac:picMk id="22" creationId="{72637B1D-B35E-45A6-BC37-46DCA3A49F50}"/>
          </ac:picMkLst>
        </pc:picChg>
      </pc:sldChg>
      <pc:sldChg chg="addSp">
        <pc:chgData name="Nobuyuki Akama" userId="8856744b-6004-4203-9ce1-535db5240f74" providerId="ADAL" clId="{58B3DBDC-B053-4CF3-B0F3-E47AEAD3D328}" dt="2020-08-25T04:19:13.450" v="192"/>
        <pc:sldMkLst>
          <pc:docMk/>
          <pc:sldMk cId="2145400590" sldId="1687"/>
        </pc:sldMkLst>
        <pc:picChg chg="add">
          <ac:chgData name="Nobuyuki Akama" userId="8856744b-6004-4203-9ce1-535db5240f74" providerId="ADAL" clId="{58B3DBDC-B053-4CF3-B0F3-E47AEAD3D328}" dt="2020-08-25T04:19:13.450" v="192"/>
          <ac:picMkLst>
            <pc:docMk/>
            <pc:sldMk cId="2145400590" sldId="1687"/>
            <ac:picMk id="6146" creationId="{877D1456-B2CF-49A3-A7B7-063ADF52D512}"/>
          </ac:picMkLst>
        </pc:picChg>
      </pc:sldChg>
      <pc:sldChg chg="addSp delSp modSp new add del mod">
        <pc:chgData name="Nobuyuki Akama" userId="8856744b-6004-4203-9ce1-535db5240f74" providerId="ADAL" clId="{58B3DBDC-B053-4CF3-B0F3-E47AEAD3D328}" dt="2020-08-25T04:19:23.197" v="196" actId="1076"/>
        <pc:sldMkLst>
          <pc:docMk/>
          <pc:sldMk cId="3918783036" sldId="1687"/>
        </pc:sldMkLst>
        <pc:picChg chg="add">
          <ac:chgData name="Nobuyuki Akama" userId="8856744b-6004-4203-9ce1-535db5240f74" providerId="ADAL" clId="{58B3DBDC-B053-4CF3-B0F3-E47AEAD3D328}" dt="2020-05-21T09:04:10.001" v="115" actId="22"/>
          <ac:picMkLst>
            <pc:docMk/>
            <pc:sldMk cId="3918783036" sldId="1687"/>
            <ac:picMk id="4" creationId="{E19CEBF3-021D-473D-AB8F-0CE517A653D1}"/>
          </ac:picMkLst>
        </pc:picChg>
        <pc:picChg chg="add mod">
          <ac:chgData name="Nobuyuki Akama" userId="8856744b-6004-4203-9ce1-535db5240f74" providerId="ADAL" clId="{58B3DBDC-B053-4CF3-B0F3-E47AEAD3D328}" dt="2020-05-21T09:04:16.635" v="117" actId="1076"/>
          <ac:picMkLst>
            <pc:docMk/>
            <pc:sldMk cId="3918783036" sldId="1687"/>
            <ac:picMk id="6" creationId="{EFDE8BC2-3DF4-4579-9CE3-EE8C7C6C0693}"/>
          </ac:picMkLst>
        </pc:picChg>
        <pc:picChg chg="add mod">
          <ac:chgData name="Nobuyuki Akama" userId="8856744b-6004-4203-9ce1-535db5240f74" providerId="ADAL" clId="{58B3DBDC-B053-4CF3-B0F3-E47AEAD3D328}" dt="2020-05-21T09:04:13.444" v="116" actId="1076"/>
          <ac:picMkLst>
            <pc:docMk/>
            <pc:sldMk cId="3918783036" sldId="1687"/>
            <ac:picMk id="8" creationId="{EA3B1B70-0689-4A2D-B715-B6683020149B}"/>
          </ac:picMkLst>
        </pc:picChg>
        <pc:picChg chg="add mod">
          <ac:chgData name="Nobuyuki Akama" userId="8856744b-6004-4203-9ce1-535db5240f74" providerId="ADAL" clId="{58B3DBDC-B053-4CF3-B0F3-E47AEAD3D328}" dt="2020-05-21T09:04:19.483" v="118" actId="1076"/>
          <ac:picMkLst>
            <pc:docMk/>
            <pc:sldMk cId="3918783036" sldId="1687"/>
            <ac:picMk id="10" creationId="{DB401009-1A62-47EE-BECA-AABF2D9A64AE}"/>
          </ac:picMkLst>
        </pc:picChg>
        <pc:picChg chg="add mod">
          <ac:chgData name="Nobuyuki Akama" userId="8856744b-6004-4203-9ce1-535db5240f74" providerId="ADAL" clId="{58B3DBDC-B053-4CF3-B0F3-E47AEAD3D328}" dt="2020-05-21T09:07:17.372" v="126" actId="1076"/>
          <ac:picMkLst>
            <pc:docMk/>
            <pc:sldMk cId="3918783036" sldId="1687"/>
            <ac:picMk id="12" creationId="{0B33CF73-BD94-4A8C-8C5A-BC415561FB37}"/>
          </ac:picMkLst>
        </pc:picChg>
        <pc:picChg chg="add mod">
          <ac:chgData name="Nobuyuki Akama" userId="8856744b-6004-4203-9ce1-535db5240f74" providerId="ADAL" clId="{58B3DBDC-B053-4CF3-B0F3-E47AEAD3D328}" dt="2020-05-21T09:07:25.351" v="128" actId="1076"/>
          <ac:picMkLst>
            <pc:docMk/>
            <pc:sldMk cId="3918783036" sldId="1687"/>
            <ac:picMk id="14" creationId="{18BE208F-178F-40E0-9A54-AA907C569653}"/>
          </ac:picMkLst>
        </pc:picChg>
        <pc:picChg chg="add mod">
          <ac:chgData name="Nobuyuki Akama" userId="8856744b-6004-4203-9ce1-535db5240f74" providerId="ADAL" clId="{58B3DBDC-B053-4CF3-B0F3-E47AEAD3D328}" dt="2020-05-21T09:07:30.140" v="130" actId="1076"/>
          <ac:picMkLst>
            <pc:docMk/>
            <pc:sldMk cId="3918783036" sldId="1687"/>
            <ac:picMk id="16" creationId="{8369EA11-4C77-4106-A4B7-143A4234DE25}"/>
          </ac:picMkLst>
        </pc:picChg>
        <pc:picChg chg="add del">
          <ac:chgData name="Nobuyuki Akama" userId="8856744b-6004-4203-9ce1-535db5240f74" providerId="ADAL" clId="{58B3DBDC-B053-4CF3-B0F3-E47AEAD3D328}" dt="2020-05-21T09:07:36.833" v="132" actId="22"/>
          <ac:picMkLst>
            <pc:docMk/>
            <pc:sldMk cId="3918783036" sldId="1687"/>
            <ac:picMk id="18" creationId="{662C6035-8875-4828-BC97-4B0F2DC4535D}"/>
          </ac:picMkLst>
        </pc:picChg>
        <pc:picChg chg="mod">
          <ac:chgData name="Nobuyuki Akama" userId="8856744b-6004-4203-9ce1-535db5240f74" providerId="ADAL" clId="{58B3DBDC-B053-4CF3-B0F3-E47AEAD3D328}" dt="2020-08-25T04:19:23.197" v="196" actId="1076"/>
          <ac:picMkLst>
            <pc:docMk/>
            <pc:sldMk cId="3918783036" sldId="1687"/>
            <ac:picMk id="6146" creationId="{877D1456-B2CF-49A3-A7B7-063ADF52D512}"/>
          </ac:picMkLst>
        </pc:picChg>
      </pc:sldChg>
      <pc:sldChg chg="addSp delSp modSp new mod">
        <pc:chgData name="Nobuyuki Akama" userId="8856744b-6004-4203-9ce1-535db5240f74" providerId="ADAL" clId="{58B3DBDC-B053-4CF3-B0F3-E47AEAD3D328}" dt="2020-07-21T04:51:19.112" v="191" actId="465"/>
        <pc:sldMkLst>
          <pc:docMk/>
          <pc:sldMk cId="1147391989" sldId="1688"/>
        </pc:sldMkLst>
        <pc:spChg chg="del">
          <ac:chgData name="Nobuyuki Akama" userId="8856744b-6004-4203-9ce1-535db5240f74" providerId="ADAL" clId="{58B3DBDC-B053-4CF3-B0F3-E47AEAD3D328}" dt="2020-07-21T04:50:55.079" v="185" actId="478"/>
          <ac:spMkLst>
            <pc:docMk/>
            <pc:sldMk cId="1147391989" sldId="1688"/>
            <ac:spMk id="2" creationId="{512DB28C-355C-4D04-9573-76B576858140}"/>
          </ac:spMkLst>
        </pc:spChg>
        <pc:picChg chg="add mod">
          <ac:chgData name="Nobuyuki Akama" userId="8856744b-6004-4203-9ce1-535db5240f74" providerId="ADAL" clId="{58B3DBDC-B053-4CF3-B0F3-E47AEAD3D328}" dt="2020-07-21T04:48:54.194" v="184" actId="408"/>
          <ac:picMkLst>
            <pc:docMk/>
            <pc:sldMk cId="1147391989" sldId="1688"/>
            <ac:picMk id="4" creationId="{BD6AAEF4-F7B9-4463-9F10-396F341F4897}"/>
          </ac:picMkLst>
        </pc:picChg>
        <pc:picChg chg="add mod">
          <ac:chgData name="Nobuyuki Akama" userId="8856744b-6004-4203-9ce1-535db5240f74" providerId="ADAL" clId="{58B3DBDC-B053-4CF3-B0F3-E47AEAD3D328}" dt="2020-07-21T04:48:54.194" v="184" actId="408"/>
          <ac:picMkLst>
            <pc:docMk/>
            <pc:sldMk cId="1147391989" sldId="1688"/>
            <ac:picMk id="6" creationId="{5DEF9A3F-F6F1-4B5C-9B68-C523D6DA5FBC}"/>
          </ac:picMkLst>
        </pc:picChg>
        <pc:picChg chg="add mod">
          <ac:chgData name="Nobuyuki Akama" userId="8856744b-6004-4203-9ce1-535db5240f74" providerId="ADAL" clId="{58B3DBDC-B053-4CF3-B0F3-E47AEAD3D328}" dt="2020-07-21T04:48:54.194" v="184" actId="408"/>
          <ac:picMkLst>
            <pc:docMk/>
            <pc:sldMk cId="1147391989" sldId="1688"/>
            <ac:picMk id="8" creationId="{D761F61B-2F77-4E95-B830-CCF867B3C275}"/>
          </ac:picMkLst>
        </pc:picChg>
        <pc:picChg chg="add mod">
          <ac:chgData name="Nobuyuki Akama" userId="8856744b-6004-4203-9ce1-535db5240f74" providerId="ADAL" clId="{58B3DBDC-B053-4CF3-B0F3-E47AEAD3D328}" dt="2020-07-21T04:48:54.194" v="184" actId="408"/>
          <ac:picMkLst>
            <pc:docMk/>
            <pc:sldMk cId="1147391989" sldId="1688"/>
            <ac:picMk id="10" creationId="{79F6E82E-C3DB-4E4E-93C7-AD31373E47CB}"/>
          </ac:picMkLst>
        </pc:picChg>
        <pc:picChg chg="add mod">
          <ac:chgData name="Nobuyuki Akama" userId="8856744b-6004-4203-9ce1-535db5240f74" providerId="ADAL" clId="{58B3DBDC-B053-4CF3-B0F3-E47AEAD3D328}" dt="2020-07-21T04:48:54.194" v="184" actId="408"/>
          <ac:picMkLst>
            <pc:docMk/>
            <pc:sldMk cId="1147391989" sldId="1688"/>
            <ac:picMk id="12" creationId="{8E7A11FA-2C1A-4CA3-BA6B-DDAAD57E0794}"/>
          </ac:picMkLst>
        </pc:picChg>
        <pc:picChg chg="add mod">
          <ac:chgData name="Nobuyuki Akama" userId="8856744b-6004-4203-9ce1-535db5240f74" providerId="ADAL" clId="{58B3DBDC-B053-4CF3-B0F3-E47AEAD3D328}" dt="2020-07-21T04:48:54.194" v="184" actId="408"/>
          <ac:picMkLst>
            <pc:docMk/>
            <pc:sldMk cId="1147391989" sldId="1688"/>
            <ac:picMk id="14" creationId="{32FF382A-1C3A-4C22-9783-1C0B257C2D46}"/>
          </ac:picMkLst>
        </pc:picChg>
        <pc:picChg chg="add mod">
          <ac:chgData name="Nobuyuki Akama" userId="8856744b-6004-4203-9ce1-535db5240f74" providerId="ADAL" clId="{58B3DBDC-B053-4CF3-B0F3-E47AEAD3D328}" dt="2020-07-21T04:48:54.194" v="184" actId="408"/>
          <ac:picMkLst>
            <pc:docMk/>
            <pc:sldMk cId="1147391989" sldId="1688"/>
            <ac:picMk id="16" creationId="{4644AF68-8225-4C37-A700-FBD83C465397}"/>
          </ac:picMkLst>
        </pc:picChg>
        <pc:picChg chg="add mod">
          <ac:chgData name="Nobuyuki Akama" userId="8856744b-6004-4203-9ce1-535db5240f74" providerId="ADAL" clId="{58B3DBDC-B053-4CF3-B0F3-E47AEAD3D328}" dt="2020-07-21T04:48:54.194" v="184" actId="408"/>
          <ac:picMkLst>
            <pc:docMk/>
            <pc:sldMk cId="1147391989" sldId="1688"/>
            <ac:picMk id="18" creationId="{56AA78F6-8BEF-4A33-BE48-66ECE926A3AB}"/>
          </ac:picMkLst>
        </pc:picChg>
        <pc:picChg chg="add mod">
          <ac:chgData name="Nobuyuki Akama" userId="8856744b-6004-4203-9ce1-535db5240f74" providerId="ADAL" clId="{58B3DBDC-B053-4CF3-B0F3-E47AEAD3D328}" dt="2020-07-21T04:48:54.194" v="184" actId="408"/>
          <ac:picMkLst>
            <pc:docMk/>
            <pc:sldMk cId="1147391989" sldId="1688"/>
            <ac:picMk id="20" creationId="{DCC67B3C-4FAA-4B85-B599-7F59564A5255}"/>
          </ac:picMkLst>
        </pc:picChg>
        <pc:picChg chg="add mod">
          <ac:chgData name="Nobuyuki Akama" userId="8856744b-6004-4203-9ce1-535db5240f74" providerId="ADAL" clId="{58B3DBDC-B053-4CF3-B0F3-E47AEAD3D328}" dt="2020-07-21T04:48:54.194" v="184" actId="408"/>
          <ac:picMkLst>
            <pc:docMk/>
            <pc:sldMk cId="1147391989" sldId="1688"/>
            <ac:picMk id="22" creationId="{BC43A6FE-8933-48C7-BB5E-3732DE7F2AA1}"/>
          </ac:picMkLst>
        </pc:picChg>
        <pc:picChg chg="add mod">
          <ac:chgData name="Nobuyuki Akama" userId="8856744b-6004-4203-9ce1-535db5240f74" providerId="ADAL" clId="{58B3DBDC-B053-4CF3-B0F3-E47AEAD3D328}" dt="2020-07-21T04:48:54.194" v="184" actId="408"/>
          <ac:picMkLst>
            <pc:docMk/>
            <pc:sldMk cId="1147391989" sldId="1688"/>
            <ac:picMk id="24" creationId="{35CA0D45-007E-4534-BDD0-3B96F11C47DB}"/>
          </ac:picMkLst>
        </pc:picChg>
        <pc:picChg chg="add mod">
          <ac:chgData name="Nobuyuki Akama" userId="8856744b-6004-4203-9ce1-535db5240f74" providerId="ADAL" clId="{58B3DBDC-B053-4CF3-B0F3-E47AEAD3D328}" dt="2020-07-21T04:48:51.456" v="183" actId="1076"/>
          <ac:picMkLst>
            <pc:docMk/>
            <pc:sldMk cId="1147391989" sldId="1688"/>
            <ac:picMk id="26" creationId="{A3CC678E-A64F-42F9-8AF5-DF13BD0881BA}"/>
          </ac:picMkLst>
        </pc:picChg>
        <pc:picChg chg="add mod">
          <ac:chgData name="Nobuyuki Akama" userId="8856744b-6004-4203-9ce1-535db5240f74" providerId="ADAL" clId="{58B3DBDC-B053-4CF3-B0F3-E47AEAD3D328}" dt="2020-07-21T04:48:45.169" v="181" actId="1076"/>
          <ac:picMkLst>
            <pc:docMk/>
            <pc:sldMk cId="1147391989" sldId="1688"/>
            <ac:picMk id="28" creationId="{E418FCBA-64BB-4756-B3AD-663C0D12512B}"/>
          </ac:picMkLst>
        </pc:picChg>
        <pc:picChg chg="add mod">
          <ac:chgData name="Nobuyuki Akama" userId="8856744b-6004-4203-9ce1-535db5240f74" providerId="ADAL" clId="{58B3DBDC-B053-4CF3-B0F3-E47AEAD3D328}" dt="2020-07-21T04:48:48.101" v="182" actId="408"/>
          <ac:picMkLst>
            <pc:docMk/>
            <pc:sldMk cId="1147391989" sldId="1688"/>
            <ac:picMk id="30" creationId="{2AC0FA7E-F38D-4ECC-AFB1-9B7B3EE4BDF7}"/>
          </ac:picMkLst>
        </pc:picChg>
        <pc:picChg chg="add mod">
          <ac:chgData name="Nobuyuki Akama" userId="8856744b-6004-4203-9ce1-535db5240f74" providerId="ADAL" clId="{58B3DBDC-B053-4CF3-B0F3-E47AEAD3D328}" dt="2020-07-21T04:48:48.101" v="182" actId="408"/>
          <ac:picMkLst>
            <pc:docMk/>
            <pc:sldMk cId="1147391989" sldId="1688"/>
            <ac:picMk id="32" creationId="{EC78E045-4300-4353-8D9A-C12C4A897C80}"/>
          </ac:picMkLst>
        </pc:picChg>
        <pc:picChg chg="add mod">
          <ac:chgData name="Nobuyuki Akama" userId="8856744b-6004-4203-9ce1-535db5240f74" providerId="ADAL" clId="{58B3DBDC-B053-4CF3-B0F3-E47AEAD3D328}" dt="2020-07-21T04:48:48.101" v="182" actId="408"/>
          <ac:picMkLst>
            <pc:docMk/>
            <pc:sldMk cId="1147391989" sldId="1688"/>
            <ac:picMk id="34" creationId="{53B51235-2544-4CDC-A094-3974E992BC7B}"/>
          </ac:picMkLst>
        </pc:picChg>
        <pc:picChg chg="add mod">
          <ac:chgData name="Nobuyuki Akama" userId="8856744b-6004-4203-9ce1-535db5240f74" providerId="ADAL" clId="{58B3DBDC-B053-4CF3-B0F3-E47AEAD3D328}" dt="2020-07-21T04:48:48.101" v="182" actId="408"/>
          <ac:picMkLst>
            <pc:docMk/>
            <pc:sldMk cId="1147391989" sldId="1688"/>
            <ac:picMk id="36" creationId="{B764F24D-5A77-43E0-8A6C-9DEB6EB6A460}"/>
          </ac:picMkLst>
        </pc:picChg>
        <pc:picChg chg="add mod">
          <ac:chgData name="Nobuyuki Akama" userId="8856744b-6004-4203-9ce1-535db5240f74" providerId="ADAL" clId="{58B3DBDC-B053-4CF3-B0F3-E47AEAD3D328}" dt="2020-07-21T04:48:48.101" v="182" actId="408"/>
          <ac:picMkLst>
            <pc:docMk/>
            <pc:sldMk cId="1147391989" sldId="1688"/>
            <ac:picMk id="38" creationId="{D60720ED-8B10-4C26-B4A0-0BF5302234A0}"/>
          </ac:picMkLst>
        </pc:picChg>
        <pc:picChg chg="add mod">
          <ac:chgData name="Nobuyuki Akama" userId="8856744b-6004-4203-9ce1-535db5240f74" providerId="ADAL" clId="{58B3DBDC-B053-4CF3-B0F3-E47AEAD3D328}" dt="2020-07-21T04:48:48.101" v="182" actId="408"/>
          <ac:picMkLst>
            <pc:docMk/>
            <pc:sldMk cId="1147391989" sldId="1688"/>
            <ac:picMk id="40" creationId="{C54B589C-73C7-442F-92E0-5C0EC8919A2E}"/>
          </ac:picMkLst>
        </pc:picChg>
        <pc:picChg chg="add mod">
          <ac:chgData name="Nobuyuki Akama" userId="8856744b-6004-4203-9ce1-535db5240f74" providerId="ADAL" clId="{58B3DBDC-B053-4CF3-B0F3-E47AEAD3D328}" dt="2020-07-21T04:48:48.101" v="182" actId="408"/>
          <ac:picMkLst>
            <pc:docMk/>
            <pc:sldMk cId="1147391989" sldId="1688"/>
            <ac:picMk id="42" creationId="{2BBC5E5A-764F-4E06-89FB-C844BFF8B6C0}"/>
          </ac:picMkLst>
        </pc:picChg>
        <pc:picChg chg="add mod">
          <ac:chgData name="Nobuyuki Akama" userId="8856744b-6004-4203-9ce1-535db5240f74" providerId="ADAL" clId="{58B3DBDC-B053-4CF3-B0F3-E47AEAD3D328}" dt="2020-07-21T04:48:48.101" v="182" actId="408"/>
          <ac:picMkLst>
            <pc:docMk/>
            <pc:sldMk cId="1147391989" sldId="1688"/>
            <ac:picMk id="44" creationId="{FADA0CB0-A2AC-4C1E-8AA9-5E4204F132D4}"/>
          </ac:picMkLst>
        </pc:picChg>
        <pc:picChg chg="add mod">
          <ac:chgData name="Nobuyuki Akama" userId="8856744b-6004-4203-9ce1-535db5240f74" providerId="ADAL" clId="{58B3DBDC-B053-4CF3-B0F3-E47AEAD3D328}" dt="2020-07-21T04:48:43.269" v="180" actId="1076"/>
          <ac:picMkLst>
            <pc:docMk/>
            <pc:sldMk cId="1147391989" sldId="1688"/>
            <ac:picMk id="46" creationId="{C925009B-225D-438C-AFBA-5F8CB11D5EF7}"/>
          </ac:picMkLst>
        </pc:picChg>
        <pc:picChg chg="add mod">
          <ac:chgData name="Nobuyuki Akama" userId="8856744b-6004-4203-9ce1-535db5240f74" providerId="ADAL" clId="{58B3DBDC-B053-4CF3-B0F3-E47AEAD3D328}" dt="2020-07-21T04:48:25.251" v="173" actId="14100"/>
          <ac:picMkLst>
            <pc:docMk/>
            <pc:sldMk cId="1147391989" sldId="1688"/>
            <ac:picMk id="48" creationId="{8E4806C7-791B-4502-8B94-91EDDD426C51}"/>
          </ac:picMkLst>
        </pc:picChg>
        <pc:picChg chg="add mod">
          <ac:chgData name="Nobuyuki Akama" userId="8856744b-6004-4203-9ce1-535db5240f74" providerId="ADAL" clId="{58B3DBDC-B053-4CF3-B0F3-E47AEAD3D328}" dt="2020-07-21T04:48:27.312" v="174" actId="408"/>
          <ac:picMkLst>
            <pc:docMk/>
            <pc:sldMk cId="1147391989" sldId="1688"/>
            <ac:picMk id="50" creationId="{9C07F8CA-8F05-4DF5-A85C-4200313AB0CC}"/>
          </ac:picMkLst>
        </pc:picChg>
        <pc:picChg chg="add mod">
          <ac:chgData name="Nobuyuki Akama" userId="8856744b-6004-4203-9ce1-535db5240f74" providerId="ADAL" clId="{58B3DBDC-B053-4CF3-B0F3-E47AEAD3D328}" dt="2020-07-21T04:48:27.312" v="174" actId="408"/>
          <ac:picMkLst>
            <pc:docMk/>
            <pc:sldMk cId="1147391989" sldId="1688"/>
            <ac:picMk id="52" creationId="{66CB7DDA-9E2C-4FE1-8AA2-4B8FFB5AB552}"/>
          </ac:picMkLst>
        </pc:picChg>
        <pc:picChg chg="add mod">
          <ac:chgData name="Nobuyuki Akama" userId="8856744b-6004-4203-9ce1-535db5240f74" providerId="ADAL" clId="{58B3DBDC-B053-4CF3-B0F3-E47AEAD3D328}" dt="2020-07-21T04:48:27.312" v="174" actId="408"/>
          <ac:picMkLst>
            <pc:docMk/>
            <pc:sldMk cId="1147391989" sldId="1688"/>
            <ac:picMk id="54" creationId="{7C023997-7618-4F36-825F-03FEAD122A2E}"/>
          </ac:picMkLst>
        </pc:picChg>
        <pc:picChg chg="add mod">
          <ac:chgData name="Nobuyuki Akama" userId="8856744b-6004-4203-9ce1-535db5240f74" providerId="ADAL" clId="{58B3DBDC-B053-4CF3-B0F3-E47AEAD3D328}" dt="2020-07-21T04:48:27.312" v="174" actId="408"/>
          <ac:picMkLst>
            <pc:docMk/>
            <pc:sldMk cId="1147391989" sldId="1688"/>
            <ac:picMk id="56" creationId="{55316E06-F891-49CA-B960-C941E0343AC9}"/>
          </ac:picMkLst>
        </pc:picChg>
        <pc:picChg chg="add mod">
          <ac:chgData name="Nobuyuki Akama" userId="8856744b-6004-4203-9ce1-535db5240f74" providerId="ADAL" clId="{58B3DBDC-B053-4CF3-B0F3-E47AEAD3D328}" dt="2020-07-21T04:48:27.312" v="174" actId="408"/>
          <ac:picMkLst>
            <pc:docMk/>
            <pc:sldMk cId="1147391989" sldId="1688"/>
            <ac:picMk id="58" creationId="{775E6C69-1675-46DD-A1E5-40CD916DED9B}"/>
          </ac:picMkLst>
        </pc:picChg>
        <pc:picChg chg="add mod">
          <ac:chgData name="Nobuyuki Akama" userId="8856744b-6004-4203-9ce1-535db5240f74" providerId="ADAL" clId="{58B3DBDC-B053-4CF3-B0F3-E47AEAD3D328}" dt="2020-07-21T04:48:27.312" v="174" actId="408"/>
          <ac:picMkLst>
            <pc:docMk/>
            <pc:sldMk cId="1147391989" sldId="1688"/>
            <ac:picMk id="60" creationId="{63E5D34A-AC43-48E8-AA31-F0F8D053D4AD}"/>
          </ac:picMkLst>
        </pc:picChg>
        <pc:picChg chg="add mod">
          <ac:chgData name="Nobuyuki Akama" userId="8856744b-6004-4203-9ce1-535db5240f74" providerId="ADAL" clId="{58B3DBDC-B053-4CF3-B0F3-E47AEAD3D328}" dt="2020-07-21T04:48:27.312" v="174" actId="408"/>
          <ac:picMkLst>
            <pc:docMk/>
            <pc:sldMk cId="1147391989" sldId="1688"/>
            <ac:picMk id="62" creationId="{83C9363A-ADEE-456B-96F9-45DED5E115C4}"/>
          </ac:picMkLst>
        </pc:picChg>
        <pc:picChg chg="add mod">
          <ac:chgData name="Nobuyuki Akama" userId="8856744b-6004-4203-9ce1-535db5240f74" providerId="ADAL" clId="{58B3DBDC-B053-4CF3-B0F3-E47AEAD3D328}" dt="2020-07-21T04:48:27.312" v="174" actId="408"/>
          <ac:picMkLst>
            <pc:docMk/>
            <pc:sldMk cId="1147391989" sldId="1688"/>
            <ac:picMk id="64" creationId="{6A393227-A3A1-4F56-AEEB-61F603C1334B}"/>
          </ac:picMkLst>
        </pc:picChg>
        <pc:picChg chg="add mod">
          <ac:chgData name="Nobuyuki Akama" userId="8856744b-6004-4203-9ce1-535db5240f74" providerId="ADAL" clId="{58B3DBDC-B053-4CF3-B0F3-E47AEAD3D328}" dt="2020-07-21T04:48:25.251" v="173" actId="14100"/>
          <ac:picMkLst>
            <pc:docMk/>
            <pc:sldMk cId="1147391989" sldId="1688"/>
            <ac:picMk id="66" creationId="{2D64D8E1-931F-4FC1-8046-2E0AD75F37CB}"/>
          </ac:picMkLst>
        </pc:picChg>
        <pc:picChg chg="add mod">
          <ac:chgData name="Nobuyuki Akama" userId="8856744b-6004-4203-9ce1-535db5240f74" providerId="ADAL" clId="{58B3DBDC-B053-4CF3-B0F3-E47AEAD3D328}" dt="2020-07-21T04:48:08.793" v="167" actId="465"/>
          <ac:picMkLst>
            <pc:docMk/>
            <pc:sldMk cId="1147391989" sldId="1688"/>
            <ac:picMk id="68" creationId="{31CBC180-792E-4246-A1BF-36050DCF5217}"/>
          </ac:picMkLst>
        </pc:picChg>
        <pc:picChg chg="add mod">
          <ac:chgData name="Nobuyuki Akama" userId="8856744b-6004-4203-9ce1-535db5240f74" providerId="ADAL" clId="{58B3DBDC-B053-4CF3-B0F3-E47AEAD3D328}" dt="2020-07-21T04:48:09.269" v="168" actId="408"/>
          <ac:picMkLst>
            <pc:docMk/>
            <pc:sldMk cId="1147391989" sldId="1688"/>
            <ac:picMk id="70" creationId="{0A3B7373-82CC-464A-B2D4-BF6F65ADC541}"/>
          </ac:picMkLst>
        </pc:picChg>
        <pc:picChg chg="add mod">
          <ac:chgData name="Nobuyuki Akama" userId="8856744b-6004-4203-9ce1-535db5240f74" providerId="ADAL" clId="{58B3DBDC-B053-4CF3-B0F3-E47AEAD3D328}" dt="2020-07-21T04:48:09.269" v="168" actId="408"/>
          <ac:picMkLst>
            <pc:docMk/>
            <pc:sldMk cId="1147391989" sldId="1688"/>
            <ac:picMk id="72" creationId="{F9DA5295-4263-492D-97D8-127F322F7942}"/>
          </ac:picMkLst>
        </pc:picChg>
        <pc:picChg chg="add mod">
          <ac:chgData name="Nobuyuki Akama" userId="8856744b-6004-4203-9ce1-535db5240f74" providerId="ADAL" clId="{58B3DBDC-B053-4CF3-B0F3-E47AEAD3D328}" dt="2020-07-21T04:48:09.269" v="168" actId="408"/>
          <ac:picMkLst>
            <pc:docMk/>
            <pc:sldMk cId="1147391989" sldId="1688"/>
            <ac:picMk id="74" creationId="{7BA0BE6B-0BDD-40FA-AAA7-A90F62F8908E}"/>
          </ac:picMkLst>
        </pc:picChg>
        <pc:picChg chg="add mod">
          <ac:chgData name="Nobuyuki Akama" userId="8856744b-6004-4203-9ce1-535db5240f74" providerId="ADAL" clId="{58B3DBDC-B053-4CF3-B0F3-E47AEAD3D328}" dt="2020-07-21T04:48:09.269" v="168" actId="408"/>
          <ac:picMkLst>
            <pc:docMk/>
            <pc:sldMk cId="1147391989" sldId="1688"/>
            <ac:picMk id="76" creationId="{66DB3218-31F1-480E-B27E-2509BBC662B1}"/>
          </ac:picMkLst>
        </pc:picChg>
        <pc:picChg chg="add mod">
          <ac:chgData name="Nobuyuki Akama" userId="8856744b-6004-4203-9ce1-535db5240f74" providerId="ADAL" clId="{58B3DBDC-B053-4CF3-B0F3-E47AEAD3D328}" dt="2020-07-21T04:48:09.269" v="168" actId="408"/>
          <ac:picMkLst>
            <pc:docMk/>
            <pc:sldMk cId="1147391989" sldId="1688"/>
            <ac:picMk id="78" creationId="{0D686029-C52B-4312-9CC7-C68247315C86}"/>
          </ac:picMkLst>
        </pc:picChg>
        <pc:picChg chg="add mod">
          <ac:chgData name="Nobuyuki Akama" userId="8856744b-6004-4203-9ce1-535db5240f74" providerId="ADAL" clId="{58B3DBDC-B053-4CF3-B0F3-E47AEAD3D328}" dt="2020-07-21T04:48:09.269" v="168" actId="408"/>
          <ac:picMkLst>
            <pc:docMk/>
            <pc:sldMk cId="1147391989" sldId="1688"/>
            <ac:picMk id="80" creationId="{238D1DD1-779C-4E81-A680-AC3D3D17ADCC}"/>
          </ac:picMkLst>
        </pc:picChg>
        <pc:picChg chg="add mod">
          <ac:chgData name="Nobuyuki Akama" userId="8856744b-6004-4203-9ce1-535db5240f74" providerId="ADAL" clId="{58B3DBDC-B053-4CF3-B0F3-E47AEAD3D328}" dt="2020-07-21T04:48:09.269" v="168" actId="408"/>
          <ac:picMkLst>
            <pc:docMk/>
            <pc:sldMk cId="1147391989" sldId="1688"/>
            <ac:picMk id="82" creationId="{142CED43-6B1C-440D-B371-EC087B64F252}"/>
          </ac:picMkLst>
        </pc:picChg>
        <pc:picChg chg="add mod">
          <ac:chgData name="Nobuyuki Akama" userId="8856744b-6004-4203-9ce1-535db5240f74" providerId="ADAL" clId="{58B3DBDC-B053-4CF3-B0F3-E47AEAD3D328}" dt="2020-07-21T04:48:09.269" v="168" actId="408"/>
          <ac:picMkLst>
            <pc:docMk/>
            <pc:sldMk cId="1147391989" sldId="1688"/>
            <ac:picMk id="84" creationId="{2429F496-7A09-4BBF-997E-C16BCECB801D}"/>
          </ac:picMkLst>
        </pc:picChg>
        <pc:picChg chg="add mod">
          <ac:chgData name="Nobuyuki Akama" userId="8856744b-6004-4203-9ce1-535db5240f74" providerId="ADAL" clId="{58B3DBDC-B053-4CF3-B0F3-E47AEAD3D328}" dt="2020-07-21T04:48:09.269" v="168" actId="408"/>
          <ac:picMkLst>
            <pc:docMk/>
            <pc:sldMk cId="1147391989" sldId="1688"/>
            <ac:picMk id="86" creationId="{DD2DB620-4128-43D6-9B35-370F92832F65}"/>
          </ac:picMkLst>
        </pc:picChg>
        <pc:picChg chg="add mod">
          <ac:chgData name="Nobuyuki Akama" userId="8856744b-6004-4203-9ce1-535db5240f74" providerId="ADAL" clId="{58B3DBDC-B053-4CF3-B0F3-E47AEAD3D328}" dt="2020-07-21T04:48:09.269" v="168" actId="408"/>
          <ac:picMkLst>
            <pc:docMk/>
            <pc:sldMk cId="1147391989" sldId="1688"/>
            <ac:picMk id="88" creationId="{08F66AC9-E795-4A0B-9AEF-8E44E973D695}"/>
          </ac:picMkLst>
        </pc:picChg>
        <pc:picChg chg="add mod">
          <ac:chgData name="Nobuyuki Akama" userId="8856744b-6004-4203-9ce1-535db5240f74" providerId="ADAL" clId="{58B3DBDC-B053-4CF3-B0F3-E47AEAD3D328}" dt="2020-07-21T04:48:09.269" v="168" actId="408"/>
          <ac:picMkLst>
            <pc:docMk/>
            <pc:sldMk cId="1147391989" sldId="1688"/>
            <ac:picMk id="90" creationId="{37E1FFDB-0F03-4DC2-9161-2BC05CC512E5}"/>
          </ac:picMkLst>
        </pc:picChg>
        <pc:picChg chg="add mod">
          <ac:chgData name="Nobuyuki Akama" userId="8856744b-6004-4203-9ce1-535db5240f74" providerId="ADAL" clId="{58B3DBDC-B053-4CF3-B0F3-E47AEAD3D328}" dt="2020-07-21T04:48:09.269" v="168" actId="408"/>
          <ac:picMkLst>
            <pc:docMk/>
            <pc:sldMk cId="1147391989" sldId="1688"/>
            <ac:picMk id="92" creationId="{66E1E04B-F1D0-4082-8C7D-A422CFA1F410}"/>
          </ac:picMkLst>
        </pc:picChg>
        <pc:picChg chg="add mod">
          <ac:chgData name="Nobuyuki Akama" userId="8856744b-6004-4203-9ce1-535db5240f74" providerId="ADAL" clId="{58B3DBDC-B053-4CF3-B0F3-E47AEAD3D328}" dt="2020-07-21T04:48:09.269" v="168" actId="408"/>
          <ac:picMkLst>
            <pc:docMk/>
            <pc:sldMk cId="1147391989" sldId="1688"/>
            <ac:picMk id="94" creationId="{E32723FD-E548-45D6-A652-D8B0E51B2F61}"/>
          </ac:picMkLst>
        </pc:picChg>
        <pc:picChg chg="add mod">
          <ac:chgData name="Nobuyuki Akama" userId="8856744b-6004-4203-9ce1-535db5240f74" providerId="ADAL" clId="{58B3DBDC-B053-4CF3-B0F3-E47AEAD3D328}" dt="2020-07-21T04:48:09.269" v="168" actId="408"/>
          <ac:picMkLst>
            <pc:docMk/>
            <pc:sldMk cId="1147391989" sldId="1688"/>
            <ac:picMk id="96" creationId="{D67C8A43-99A8-4402-996D-2C70326FBC7B}"/>
          </ac:picMkLst>
        </pc:picChg>
        <pc:picChg chg="add mod">
          <ac:chgData name="Nobuyuki Akama" userId="8856744b-6004-4203-9ce1-535db5240f74" providerId="ADAL" clId="{58B3DBDC-B053-4CF3-B0F3-E47AEAD3D328}" dt="2020-07-21T04:48:09.269" v="168" actId="408"/>
          <ac:picMkLst>
            <pc:docMk/>
            <pc:sldMk cId="1147391989" sldId="1688"/>
            <ac:picMk id="98" creationId="{D8009058-AA5F-45B9-AE2B-62175FA5926A}"/>
          </ac:picMkLst>
        </pc:picChg>
        <pc:picChg chg="add mod">
          <ac:chgData name="Nobuyuki Akama" userId="8856744b-6004-4203-9ce1-535db5240f74" providerId="ADAL" clId="{58B3DBDC-B053-4CF3-B0F3-E47AEAD3D328}" dt="2020-07-21T04:48:09.269" v="168" actId="408"/>
          <ac:picMkLst>
            <pc:docMk/>
            <pc:sldMk cId="1147391989" sldId="1688"/>
            <ac:picMk id="100" creationId="{5A5FE48D-1181-4437-A2B0-C3FBD5C909AD}"/>
          </ac:picMkLst>
        </pc:picChg>
        <pc:picChg chg="add mod">
          <ac:chgData name="Nobuyuki Akama" userId="8856744b-6004-4203-9ce1-535db5240f74" providerId="ADAL" clId="{58B3DBDC-B053-4CF3-B0F3-E47AEAD3D328}" dt="2020-07-21T04:48:09.269" v="168" actId="408"/>
          <ac:picMkLst>
            <pc:docMk/>
            <pc:sldMk cId="1147391989" sldId="1688"/>
            <ac:picMk id="102" creationId="{1BC3CF5F-6F5A-40A7-A723-8B16305EB445}"/>
          </ac:picMkLst>
        </pc:picChg>
        <pc:picChg chg="add mod">
          <ac:chgData name="Nobuyuki Akama" userId="8856744b-6004-4203-9ce1-535db5240f74" providerId="ADAL" clId="{58B3DBDC-B053-4CF3-B0F3-E47AEAD3D328}" dt="2020-07-21T04:48:05.286" v="166" actId="1076"/>
          <ac:picMkLst>
            <pc:docMk/>
            <pc:sldMk cId="1147391989" sldId="1688"/>
            <ac:picMk id="104" creationId="{A142234B-36EA-4F0A-8291-A8AB1CB4B88A}"/>
          </ac:picMkLst>
        </pc:picChg>
        <pc:picChg chg="add mod">
          <ac:chgData name="Nobuyuki Akama" userId="8856744b-6004-4203-9ce1-535db5240f74" providerId="ADAL" clId="{58B3DBDC-B053-4CF3-B0F3-E47AEAD3D328}" dt="2020-07-21T04:48:37.967" v="178" actId="14100"/>
          <ac:picMkLst>
            <pc:docMk/>
            <pc:sldMk cId="1147391989" sldId="1688"/>
            <ac:picMk id="106" creationId="{0CCA0C40-D01F-4194-B185-6633A820B0BE}"/>
          </ac:picMkLst>
        </pc:picChg>
        <pc:picChg chg="add mod">
          <ac:chgData name="Nobuyuki Akama" userId="8856744b-6004-4203-9ce1-535db5240f74" providerId="ADAL" clId="{58B3DBDC-B053-4CF3-B0F3-E47AEAD3D328}" dt="2020-07-21T04:51:19.112" v="191" actId="465"/>
          <ac:picMkLst>
            <pc:docMk/>
            <pc:sldMk cId="1147391989" sldId="1688"/>
            <ac:picMk id="108" creationId="{8E37225A-DC03-4FA5-AB5B-CFA0723C3BF5}"/>
          </ac:picMkLst>
        </pc:picChg>
        <pc:picChg chg="add mod">
          <ac:chgData name="Nobuyuki Akama" userId="8856744b-6004-4203-9ce1-535db5240f74" providerId="ADAL" clId="{58B3DBDC-B053-4CF3-B0F3-E47AEAD3D328}" dt="2020-07-21T04:51:15.884" v="189" actId="14100"/>
          <ac:picMkLst>
            <pc:docMk/>
            <pc:sldMk cId="1147391989" sldId="1688"/>
            <ac:picMk id="110" creationId="{AE6D93DC-A0A9-470C-9EE5-F0F43B56B94B}"/>
          </ac:picMkLst>
        </pc:picChg>
        <pc:picChg chg="add mod">
          <ac:chgData name="Nobuyuki Akama" userId="8856744b-6004-4203-9ce1-535db5240f74" providerId="ADAL" clId="{58B3DBDC-B053-4CF3-B0F3-E47AEAD3D328}" dt="2020-07-21T04:51:19.112" v="191" actId="465"/>
          <ac:picMkLst>
            <pc:docMk/>
            <pc:sldMk cId="1147391989" sldId="1688"/>
            <ac:picMk id="112" creationId="{F4FE8D81-00D7-4E1A-B94F-A2F1A2EE808B}"/>
          </ac:picMkLst>
        </pc:picChg>
        <pc:picChg chg="add mod">
          <ac:chgData name="Nobuyuki Akama" userId="8856744b-6004-4203-9ce1-535db5240f74" providerId="ADAL" clId="{58B3DBDC-B053-4CF3-B0F3-E47AEAD3D328}" dt="2020-07-21T04:51:19.112" v="191" actId="465"/>
          <ac:picMkLst>
            <pc:docMk/>
            <pc:sldMk cId="1147391989" sldId="1688"/>
            <ac:picMk id="114" creationId="{81B34F72-57A3-4A5C-8431-165326269285}"/>
          </ac:picMkLst>
        </pc:picChg>
        <pc:picChg chg="add mod">
          <ac:chgData name="Nobuyuki Akama" userId="8856744b-6004-4203-9ce1-535db5240f74" providerId="ADAL" clId="{58B3DBDC-B053-4CF3-B0F3-E47AEAD3D328}" dt="2020-07-21T04:51:19.112" v="191" actId="465"/>
          <ac:picMkLst>
            <pc:docMk/>
            <pc:sldMk cId="1147391989" sldId="1688"/>
            <ac:picMk id="116" creationId="{3981085D-6F35-4D89-B553-8780960C4366}"/>
          </ac:picMkLst>
        </pc:picChg>
        <pc:picChg chg="add mod">
          <ac:chgData name="Nobuyuki Akama" userId="8856744b-6004-4203-9ce1-535db5240f74" providerId="ADAL" clId="{58B3DBDC-B053-4CF3-B0F3-E47AEAD3D328}" dt="2020-07-21T04:51:19.112" v="191" actId="465"/>
          <ac:picMkLst>
            <pc:docMk/>
            <pc:sldMk cId="1147391989" sldId="1688"/>
            <ac:picMk id="118" creationId="{AF449D13-4D68-4207-BC46-003A54786221}"/>
          </ac:picMkLst>
        </pc:picChg>
        <pc:picChg chg="add mod">
          <ac:chgData name="Nobuyuki Akama" userId="8856744b-6004-4203-9ce1-535db5240f74" providerId="ADAL" clId="{58B3DBDC-B053-4CF3-B0F3-E47AEAD3D328}" dt="2020-07-21T04:51:19.112" v="191" actId="465"/>
          <ac:picMkLst>
            <pc:docMk/>
            <pc:sldMk cId="1147391989" sldId="1688"/>
            <ac:picMk id="120" creationId="{E107E4BC-D568-4CF3-B21C-ECB97DE47A7B}"/>
          </ac:picMkLst>
        </pc:picChg>
        <pc:picChg chg="add mod">
          <ac:chgData name="Nobuyuki Akama" userId="8856744b-6004-4203-9ce1-535db5240f74" providerId="ADAL" clId="{58B3DBDC-B053-4CF3-B0F3-E47AEAD3D328}" dt="2020-07-21T04:51:19.112" v="191" actId="465"/>
          <ac:picMkLst>
            <pc:docMk/>
            <pc:sldMk cId="1147391989" sldId="1688"/>
            <ac:picMk id="122" creationId="{24B3AA64-7864-45F4-B08C-95E06219D22E}"/>
          </ac:picMkLst>
        </pc:picChg>
        <pc:picChg chg="add mod">
          <ac:chgData name="Nobuyuki Akama" userId="8856744b-6004-4203-9ce1-535db5240f74" providerId="ADAL" clId="{58B3DBDC-B053-4CF3-B0F3-E47AEAD3D328}" dt="2020-07-21T04:51:19.112" v="191" actId="465"/>
          <ac:picMkLst>
            <pc:docMk/>
            <pc:sldMk cId="1147391989" sldId="1688"/>
            <ac:picMk id="124" creationId="{CA33DB5B-9E6A-41BB-B5E5-E24FA16C9870}"/>
          </ac:picMkLst>
        </pc:picChg>
        <pc:picChg chg="add mod">
          <ac:chgData name="Nobuyuki Akama" userId="8856744b-6004-4203-9ce1-535db5240f74" providerId="ADAL" clId="{58B3DBDC-B053-4CF3-B0F3-E47AEAD3D328}" dt="2020-07-21T04:51:19.112" v="191" actId="465"/>
          <ac:picMkLst>
            <pc:docMk/>
            <pc:sldMk cId="1147391989" sldId="1688"/>
            <ac:picMk id="126" creationId="{46D9B197-8F19-4896-A646-24E7CC66234D}"/>
          </ac:picMkLst>
        </pc:picChg>
        <pc:picChg chg="add mod">
          <ac:chgData name="Nobuyuki Akama" userId="8856744b-6004-4203-9ce1-535db5240f74" providerId="ADAL" clId="{58B3DBDC-B053-4CF3-B0F3-E47AEAD3D328}" dt="2020-07-21T04:51:19.112" v="191" actId="465"/>
          <ac:picMkLst>
            <pc:docMk/>
            <pc:sldMk cId="1147391989" sldId="1688"/>
            <ac:picMk id="128" creationId="{AB879474-F11B-43FD-A0C8-58D24A87A035}"/>
          </ac:picMkLst>
        </pc:picChg>
        <pc:picChg chg="add mod">
          <ac:chgData name="Nobuyuki Akama" userId="8856744b-6004-4203-9ce1-535db5240f74" providerId="ADAL" clId="{58B3DBDC-B053-4CF3-B0F3-E47AEAD3D328}" dt="2020-07-21T04:51:19.112" v="191" actId="465"/>
          <ac:picMkLst>
            <pc:docMk/>
            <pc:sldMk cId="1147391989" sldId="1688"/>
            <ac:picMk id="130" creationId="{67B67CC1-2244-4FE5-9D85-018D32B1BE52}"/>
          </ac:picMkLst>
        </pc:picChg>
        <pc:picChg chg="add mod">
          <ac:chgData name="Nobuyuki Akama" userId="8856744b-6004-4203-9ce1-535db5240f74" providerId="ADAL" clId="{58B3DBDC-B053-4CF3-B0F3-E47AEAD3D328}" dt="2020-07-21T04:51:19.112" v="191" actId="465"/>
          <ac:picMkLst>
            <pc:docMk/>
            <pc:sldMk cId="1147391989" sldId="1688"/>
            <ac:picMk id="132" creationId="{A47ED0A0-BA2F-4D1C-A799-063B59613148}"/>
          </ac:picMkLst>
        </pc:picChg>
        <pc:picChg chg="add mod">
          <ac:chgData name="Nobuyuki Akama" userId="8856744b-6004-4203-9ce1-535db5240f74" providerId="ADAL" clId="{58B3DBDC-B053-4CF3-B0F3-E47AEAD3D328}" dt="2020-07-21T04:51:19.112" v="191" actId="465"/>
          <ac:picMkLst>
            <pc:docMk/>
            <pc:sldMk cId="1147391989" sldId="1688"/>
            <ac:picMk id="134" creationId="{C01FE968-9600-4B5C-995A-C62D7043621A}"/>
          </ac:picMkLst>
        </pc:picChg>
        <pc:picChg chg="add mod">
          <ac:chgData name="Nobuyuki Akama" userId="8856744b-6004-4203-9ce1-535db5240f74" providerId="ADAL" clId="{58B3DBDC-B053-4CF3-B0F3-E47AEAD3D328}" dt="2020-07-21T04:51:19.112" v="191" actId="465"/>
          <ac:picMkLst>
            <pc:docMk/>
            <pc:sldMk cId="1147391989" sldId="1688"/>
            <ac:picMk id="136" creationId="{EDD0CA35-D0A8-4C3F-ABB4-B5C56C2EBD78}"/>
          </ac:picMkLst>
        </pc:picChg>
        <pc:picChg chg="add mod">
          <ac:chgData name="Nobuyuki Akama" userId="8856744b-6004-4203-9ce1-535db5240f74" providerId="ADAL" clId="{58B3DBDC-B053-4CF3-B0F3-E47AEAD3D328}" dt="2020-07-21T04:51:17.958" v="190" actId="408"/>
          <ac:picMkLst>
            <pc:docMk/>
            <pc:sldMk cId="1147391989" sldId="1688"/>
            <ac:picMk id="138" creationId="{B0E19373-FDB8-433E-B0DB-99B63AB5F2D2}"/>
          </ac:picMkLst>
        </pc:picChg>
      </pc:sldChg>
      <pc:sldChg chg="new del">
        <pc:chgData name="Nobuyuki Akama" userId="8856744b-6004-4203-9ce1-535db5240f74" providerId="ADAL" clId="{58B3DBDC-B053-4CF3-B0F3-E47AEAD3D328}" dt="2020-07-21T04:47:21.403" v="156" actId="680"/>
        <pc:sldMkLst>
          <pc:docMk/>
          <pc:sldMk cId="3634903081" sldId="1688"/>
        </pc:sldMkLst>
      </pc:sldChg>
      <pc:sldMasterChg chg="modSldLayout">
        <pc:chgData name="Nobuyuki Akama" userId="8856744b-6004-4203-9ce1-535db5240f74" providerId="ADAL" clId="{58B3DBDC-B053-4CF3-B0F3-E47AEAD3D328}" dt="2020-07-17T03:00:14.504" v="154" actId="6549"/>
        <pc:sldMasterMkLst>
          <pc:docMk/>
          <pc:sldMasterMk cId="99359562" sldId="2147483731"/>
        </pc:sldMasterMkLst>
        <pc:sldLayoutChg chg="modSp mod">
          <pc:chgData name="Nobuyuki Akama" userId="8856744b-6004-4203-9ce1-535db5240f74" providerId="ADAL" clId="{58B3DBDC-B053-4CF3-B0F3-E47AEAD3D328}" dt="2020-07-17T03:00:14.504" v="154" actId="6549"/>
          <pc:sldLayoutMkLst>
            <pc:docMk/>
            <pc:sldMasterMk cId="99359562" sldId="2147483731"/>
            <pc:sldLayoutMk cId="1019916309" sldId="2147483732"/>
          </pc:sldLayoutMkLst>
          <pc:spChg chg="mod">
            <ac:chgData name="Nobuyuki Akama" userId="8856744b-6004-4203-9ce1-535db5240f74" providerId="ADAL" clId="{58B3DBDC-B053-4CF3-B0F3-E47AEAD3D328}" dt="2020-07-17T03:00:14.504" v="154" actId="6549"/>
            <ac:spMkLst>
              <pc:docMk/>
              <pc:sldMasterMk cId="99359562" sldId="2147483731"/>
              <pc:sldLayoutMk cId="1019916309" sldId="2147483732"/>
              <ac:spMk id="22" creationId="{00000000-0000-0000-0000-000000000000}"/>
            </ac:spMkLst>
          </pc:spChg>
        </pc:sldLayoutChg>
      </pc:sldMasterChg>
    </pc:docChg>
  </pc:docChgLst>
  <pc:docChgLst>
    <pc:chgData name="Nobuyuki Akama" userId="8856744b-6004-4203-9ce1-535db5240f74" providerId="ADAL" clId="{C819FD9B-B243-4843-85A8-800C0D1B3618}"/>
    <pc:docChg chg="modSld">
      <pc:chgData name="Nobuyuki Akama" userId="8856744b-6004-4203-9ce1-535db5240f74" providerId="ADAL" clId="{C819FD9B-B243-4843-85A8-800C0D1B3618}" dt="2021-07-07T06:02:23.896" v="5"/>
      <pc:docMkLst>
        <pc:docMk/>
      </pc:docMkLst>
      <pc:sldChg chg="modSp mod">
        <pc:chgData name="Nobuyuki Akama" userId="8856744b-6004-4203-9ce1-535db5240f74" providerId="ADAL" clId="{C819FD9B-B243-4843-85A8-800C0D1B3618}" dt="2021-06-04T09:12:06.322" v="0" actId="1076"/>
        <pc:sldMkLst>
          <pc:docMk/>
          <pc:sldMk cId="4236376194" sldId="1685"/>
        </pc:sldMkLst>
        <pc:picChg chg="mod">
          <ac:chgData name="Nobuyuki Akama" userId="8856744b-6004-4203-9ce1-535db5240f74" providerId="ADAL" clId="{C819FD9B-B243-4843-85A8-800C0D1B3618}" dt="2021-06-04T09:12:06.322" v="0" actId="1076"/>
          <ac:picMkLst>
            <pc:docMk/>
            <pc:sldMk cId="4236376194" sldId="1685"/>
            <ac:picMk id="78" creationId="{E7F60BCA-464A-4A36-99BF-BFA1CAD285B9}"/>
          </ac:picMkLst>
        </pc:picChg>
      </pc:sldChg>
      <pc:sldChg chg="addSp modSp mod">
        <pc:chgData name="Nobuyuki Akama" userId="8856744b-6004-4203-9ce1-535db5240f74" providerId="ADAL" clId="{C819FD9B-B243-4843-85A8-800C0D1B3618}" dt="2021-07-07T06:02:23.896" v="5"/>
        <pc:sldMkLst>
          <pc:docMk/>
          <pc:sldMk cId="4292710450" sldId="1689"/>
        </pc:sldMkLst>
        <pc:picChg chg="add mod">
          <ac:chgData name="Nobuyuki Akama" userId="8856744b-6004-4203-9ce1-535db5240f74" providerId="ADAL" clId="{C819FD9B-B243-4843-85A8-800C0D1B3618}" dt="2021-07-07T06:02:23.896" v="5"/>
          <ac:picMkLst>
            <pc:docMk/>
            <pc:sldMk cId="4292710450" sldId="1689"/>
            <ac:picMk id="5" creationId="{FCD2F335-8274-4225-A18B-7938C78D4C4B}"/>
          </ac:picMkLst>
        </pc:picChg>
        <pc:picChg chg="add mod">
          <ac:chgData name="Nobuyuki Akama" userId="8856744b-6004-4203-9ce1-535db5240f74" providerId="ADAL" clId="{C819FD9B-B243-4843-85A8-800C0D1B3618}" dt="2021-07-07T06:02:19.856" v="4"/>
          <ac:picMkLst>
            <pc:docMk/>
            <pc:sldMk cId="4292710450" sldId="1689"/>
            <ac:picMk id="9" creationId="{0A6CB748-A396-49F3-864A-812BF59BD705}"/>
          </ac:picMkLst>
        </pc:picChg>
      </pc:sldChg>
    </pc:docChg>
  </pc:docChgLst>
  <pc:docChgLst>
    <pc:chgData name="Nobuyuki Akama" userId="8856744b-6004-4203-9ce1-535db5240f74" providerId="ADAL" clId="{21AB5552-06EC-4AA8-A115-A88399E0633F}"/>
    <pc:docChg chg="undo modSld">
      <pc:chgData name="Nobuyuki Akama" userId="8856744b-6004-4203-9ce1-535db5240f74" providerId="ADAL" clId="{21AB5552-06EC-4AA8-A115-A88399E0633F}" dt="2019-04-01T05:47:19.255" v="74"/>
      <pc:docMkLst>
        <pc:docMk/>
      </pc:docMkLst>
      <pc:sldChg chg="addSp modSp">
        <pc:chgData name="Nobuyuki Akama" userId="8856744b-6004-4203-9ce1-535db5240f74" providerId="ADAL" clId="{21AB5552-06EC-4AA8-A115-A88399E0633F}" dt="2018-12-14T04:15:39.472" v="33" actId="14100"/>
        <pc:sldMkLst>
          <pc:docMk/>
          <pc:sldMk cId="0" sldId="1629"/>
        </pc:sldMkLst>
        <pc:picChg chg="add mod">
          <ac:chgData name="Nobuyuki Akama" userId="8856744b-6004-4203-9ce1-535db5240f74" providerId="ADAL" clId="{21AB5552-06EC-4AA8-A115-A88399E0633F}" dt="2018-12-14T04:15:39.472" v="33" actId="14100"/>
          <ac:picMkLst>
            <pc:docMk/>
            <pc:sldMk cId="0" sldId="1629"/>
            <ac:picMk id="68" creationId="{A584B144-3982-4C4B-92DB-162009D79BA9}"/>
          </ac:picMkLst>
        </pc:picChg>
      </pc:sldChg>
      <pc:sldChg chg="addSp delSp modSp">
        <pc:chgData name="Nobuyuki Akama" userId="8856744b-6004-4203-9ce1-535db5240f74" providerId="ADAL" clId="{21AB5552-06EC-4AA8-A115-A88399E0633F}" dt="2019-01-17T08:23:45.390" v="58"/>
        <pc:sldMkLst>
          <pc:docMk/>
          <pc:sldMk cId="0" sldId="1649"/>
        </pc:sldMkLst>
        <pc:spChg chg="mod">
          <ac:chgData name="Nobuyuki Akama" userId="8856744b-6004-4203-9ce1-535db5240f74" providerId="ADAL" clId="{21AB5552-06EC-4AA8-A115-A88399E0633F}" dt="2018-12-26T01:51:20.929" v="50" actId="1036"/>
          <ac:spMkLst>
            <pc:docMk/>
            <pc:sldMk cId="0" sldId="1649"/>
            <ac:spMk id="17" creationId="{00000000-0000-0000-0000-000000000000}"/>
          </ac:spMkLst>
        </pc:spChg>
        <pc:spChg chg="add del mod">
          <ac:chgData name="Nobuyuki Akama" userId="8856744b-6004-4203-9ce1-535db5240f74" providerId="ADAL" clId="{21AB5552-06EC-4AA8-A115-A88399E0633F}" dt="2019-01-17T08:23:45.390" v="58"/>
          <ac:spMkLst>
            <pc:docMk/>
            <pc:sldMk cId="0" sldId="1649"/>
            <ac:spMk id="28" creationId="{3B80D34D-EE8D-4F61-A886-E2AF21AA78F9}"/>
          </ac:spMkLst>
        </pc:spChg>
      </pc:sldChg>
      <pc:sldChg chg="addSp modSp">
        <pc:chgData name="Nobuyuki Akama" userId="8856744b-6004-4203-9ce1-535db5240f74" providerId="ADAL" clId="{21AB5552-06EC-4AA8-A115-A88399E0633F}" dt="2019-04-01T05:47:19.255" v="74"/>
        <pc:sldMkLst>
          <pc:docMk/>
          <pc:sldMk cId="2688578676" sldId="1675"/>
        </pc:sldMkLst>
        <pc:spChg chg="add mod">
          <ac:chgData name="Nobuyuki Akama" userId="8856744b-6004-4203-9ce1-535db5240f74" providerId="ADAL" clId="{21AB5552-06EC-4AA8-A115-A88399E0633F}" dt="2018-12-14T00:32:03.286" v="27" actId="20577"/>
          <ac:spMkLst>
            <pc:docMk/>
            <pc:sldMk cId="2688578676" sldId="1675"/>
            <ac:spMk id="78" creationId="{7EB26A9A-BCC6-45F1-8EF2-2B100F84B1AA}"/>
          </ac:spMkLst>
        </pc:spChg>
        <pc:picChg chg="add mod">
          <ac:chgData name="Nobuyuki Akama" userId="8856744b-6004-4203-9ce1-535db5240f74" providerId="ADAL" clId="{21AB5552-06EC-4AA8-A115-A88399E0633F}" dt="2018-12-13T23:53:42.399" v="1" actId="1076"/>
          <ac:picMkLst>
            <pc:docMk/>
            <pc:sldMk cId="2688578676" sldId="1675"/>
            <ac:picMk id="70" creationId="{BFBFF84E-678B-4675-BE2C-7F6F4227D67E}"/>
          </ac:picMkLst>
        </pc:picChg>
        <pc:picChg chg="add mod">
          <ac:chgData name="Nobuyuki Akama" userId="8856744b-6004-4203-9ce1-535db5240f74" providerId="ADAL" clId="{21AB5552-06EC-4AA8-A115-A88399E0633F}" dt="2018-12-13T23:53:47.845" v="3" actId="1076"/>
          <ac:picMkLst>
            <pc:docMk/>
            <pc:sldMk cId="2688578676" sldId="1675"/>
            <ac:picMk id="71" creationId="{E4F1CE26-1903-4FB5-8BBA-4D2BFB934466}"/>
          </ac:picMkLst>
        </pc:picChg>
        <pc:picChg chg="add mod">
          <ac:chgData name="Nobuyuki Akama" userId="8856744b-6004-4203-9ce1-535db5240f74" providerId="ADAL" clId="{21AB5552-06EC-4AA8-A115-A88399E0633F}" dt="2018-12-26T02:05:42.358" v="54" actId="1076"/>
          <ac:picMkLst>
            <pc:docMk/>
            <pc:sldMk cId="2688578676" sldId="1675"/>
            <ac:picMk id="72" creationId="{2C6C2634-F364-4AD1-A81F-98BCBE32A41F}"/>
          </ac:picMkLst>
        </pc:picChg>
        <pc:picChg chg="add mod">
          <ac:chgData name="Nobuyuki Akama" userId="8856744b-6004-4203-9ce1-535db5240f74" providerId="ADAL" clId="{21AB5552-06EC-4AA8-A115-A88399E0633F}" dt="2018-12-14T00:00:22.413" v="6" actId="1076"/>
          <ac:picMkLst>
            <pc:docMk/>
            <pc:sldMk cId="2688578676" sldId="1675"/>
            <ac:picMk id="73" creationId="{0C634BB3-B533-421D-8B93-9465A3EE8B29}"/>
          </ac:picMkLst>
        </pc:picChg>
        <pc:picChg chg="add mod">
          <ac:chgData name="Nobuyuki Akama" userId="8856744b-6004-4203-9ce1-535db5240f74" providerId="ADAL" clId="{21AB5552-06EC-4AA8-A115-A88399E0633F}" dt="2019-04-01T05:47:08.177" v="73" actId="1076"/>
          <ac:picMkLst>
            <pc:docMk/>
            <pc:sldMk cId="2688578676" sldId="1675"/>
            <ac:picMk id="74" creationId="{EC9D50FC-BED6-4882-9DC3-BFBA17FBDAE7}"/>
          </ac:picMkLst>
        </pc:picChg>
        <pc:picChg chg="add mod">
          <ac:chgData name="Nobuyuki Akama" userId="8856744b-6004-4203-9ce1-535db5240f74" providerId="ADAL" clId="{21AB5552-06EC-4AA8-A115-A88399E0633F}" dt="2018-12-14T00:28:03.107" v="8" actId="1076"/>
          <ac:picMkLst>
            <pc:docMk/>
            <pc:sldMk cId="2688578676" sldId="1675"/>
            <ac:picMk id="75" creationId="{B596EDB6-6F41-4B5B-B4BD-4814D5092DD3}"/>
          </ac:picMkLst>
        </pc:picChg>
        <pc:picChg chg="add mod">
          <ac:chgData name="Nobuyuki Akama" userId="8856744b-6004-4203-9ce1-535db5240f74" providerId="ADAL" clId="{21AB5552-06EC-4AA8-A115-A88399E0633F}" dt="2018-12-14T00:30:14.530" v="10" actId="1076"/>
          <ac:picMkLst>
            <pc:docMk/>
            <pc:sldMk cId="2688578676" sldId="1675"/>
            <ac:picMk id="76" creationId="{53B94086-E93C-4460-B115-54F1EC55A3C2}"/>
          </ac:picMkLst>
        </pc:picChg>
        <pc:picChg chg="add mod">
          <ac:chgData name="Nobuyuki Akama" userId="8856744b-6004-4203-9ce1-535db5240f74" providerId="ADAL" clId="{21AB5552-06EC-4AA8-A115-A88399E0633F}" dt="2018-12-14T00:31:59.164" v="18" actId="1076"/>
          <ac:picMkLst>
            <pc:docMk/>
            <pc:sldMk cId="2688578676" sldId="1675"/>
            <ac:picMk id="77" creationId="{0ACC6CC1-5945-4DCC-8756-8184E31217FB}"/>
          </ac:picMkLst>
        </pc:picChg>
        <pc:picChg chg="add">
          <ac:chgData name="Nobuyuki Akama" userId="8856744b-6004-4203-9ce1-535db5240f74" providerId="ADAL" clId="{21AB5552-06EC-4AA8-A115-A88399E0633F}" dt="2019-04-01T05:47:19.255" v="74"/>
          <ac:picMkLst>
            <pc:docMk/>
            <pc:sldMk cId="2688578676" sldId="1675"/>
            <ac:picMk id="79" creationId="{9747FD5D-9048-4D7F-AD2B-C0EC3E13A079}"/>
          </ac:picMkLst>
        </pc:picChg>
      </pc:sldChg>
      <pc:sldChg chg="addSp modSp">
        <pc:chgData name="Nobuyuki Akama" userId="8856744b-6004-4203-9ce1-535db5240f74" providerId="ADAL" clId="{21AB5552-06EC-4AA8-A115-A88399E0633F}" dt="2019-03-27T01:16:20.015" v="67" actId="732"/>
        <pc:sldMkLst>
          <pc:docMk/>
          <pc:sldMk cId="3423044800" sldId="1676"/>
        </pc:sldMkLst>
        <pc:picChg chg="mod">
          <ac:chgData name="Nobuyuki Akama" userId="8856744b-6004-4203-9ce1-535db5240f74" providerId="ADAL" clId="{21AB5552-06EC-4AA8-A115-A88399E0633F}" dt="2019-03-25T04:34:11.446" v="60" actId="1035"/>
          <ac:picMkLst>
            <pc:docMk/>
            <pc:sldMk cId="3423044800" sldId="1676"/>
            <ac:picMk id="5" creationId="{00000000-0000-0000-0000-000000000000}"/>
          </ac:picMkLst>
        </pc:picChg>
        <pc:picChg chg="mod">
          <ac:chgData name="Nobuyuki Akama" userId="8856744b-6004-4203-9ce1-535db5240f74" providerId="ADAL" clId="{21AB5552-06EC-4AA8-A115-A88399E0633F}" dt="2018-12-14T00:44:03.865" v="28" actId="1076"/>
          <ac:picMkLst>
            <pc:docMk/>
            <pc:sldMk cId="3423044800" sldId="1676"/>
            <ac:picMk id="25" creationId="{00000000-0000-0000-0000-000000000000}"/>
          </ac:picMkLst>
        </pc:picChg>
        <pc:picChg chg="add mod">
          <ac:chgData name="Nobuyuki Akama" userId="8856744b-6004-4203-9ce1-535db5240f74" providerId="ADAL" clId="{21AB5552-06EC-4AA8-A115-A88399E0633F}" dt="2018-12-14T04:10:11.325" v="30" actId="1076"/>
          <ac:picMkLst>
            <pc:docMk/>
            <pc:sldMk cId="3423044800" sldId="1676"/>
            <ac:picMk id="37" creationId="{20B20C1A-3A6C-4685-81E0-C3D0146ED37B}"/>
          </ac:picMkLst>
        </pc:picChg>
        <pc:picChg chg="add mod">
          <ac:chgData name="Nobuyuki Akama" userId="8856744b-6004-4203-9ce1-535db5240f74" providerId="ADAL" clId="{21AB5552-06EC-4AA8-A115-A88399E0633F}" dt="2018-12-14T04:37:06.270" v="35" actId="1076"/>
          <ac:picMkLst>
            <pc:docMk/>
            <pc:sldMk cId="3423044800" sldId="1676"/>
            <ac:picMk id="51" creationId="{21DF63FA-D833-4472-8085-FE4E2DF1AD7F}"/>
          </ac:picMkLst>
        </pc:picChg>
        <pc:picChg chg="add mod">
          <ac:chgData name="Nobuyuki Akama" userId="8856744b-6004-4203-9ce1-535db5240f74" providerId="ADAL" clId="{21AB5552-06EC-4AA8-A115-A88399E0633F}" dt="2018-12-14T05:42:06.740" v="37" actId="1076"/>
          <ac:picMkLst>
            <pc:docMk/>
            <pc:sldMk cId="3423044800" sldId="1676"/>
            <ac:picMk id="60" creationId="{9F71C344-059E-4F77-837D-8137DBA51717}"/>
          </ac:picMkLst>
        </pc:picChg>
        <pc:picChg chg="add mod">
          <ac:chgData name="Nobuyuki Akama" userId="8856744b-6004-4203-9ce1-535db5240f74" providerId="ADAL" clId="{21AB5552-06EC-4AA8-A115-A88399E0633F}" dt="2018-12-14T05:42:33.833" v="39" actId="1076"/>
          <ac:picMkLst>
            <pc:docMk/>
            <pc:sldMk cId="3423044800" sldId="1676"/>
            <ac:picMk id="72" creationId="{B996F216-6ACC-42D6-9E51-219726FDE9C8}"/>
          </ac:picMkLst>
        </pc:picChg>
        <pc:picChg chg="add mod">
          <ac:chgData name="Nobuyuki Akama" userId="8856744b-6004-4203-9ce1-535db5240f74" providerId="ADAL" clId="{21AB5552-06EC-4AA8-A115-A88399E0633F}" dt="2018-12-14T05:47:40.455" v="43" actId="1076"/>
          <ac:picMkLst>
            <pc:docMk/>
            <pc:sldMk cId="3423044800" sldId="1676"/>
            <ac:picMk id="74" creationId="{71921EDB-5613-4F57-BB18-C6714FDFD757}"/>
          </ac:picMkLst>
        </pc:picChg>
        <pc:picChg chg="add mod">
          <ac:chgData name="Nobuyuki Akama" userId="8856744b-6004-4203-9ce1-535db5240f74" providerId="ADAL" clId="{21AB5552-06EC-4AA8-A115-A88399E0633F}" dt="2018-12-14T05:48:11.068" v="45" actId="1076"/>
          <ac:picMkLst>
            <pc:docMk/>
            <pc:sldMk cId="3423044800" sldId="1676"/>
            <ac:picMk id="76" creationId="{6A5A64E6-6046-453C-8184-D57BD0AEA31F}"/>
          </ac:picMkLst>
        </pc:picChg>
        <pc:picChg chg="add mod">
          <ac:chgData name="Nobuyuki Akama" userId="8856744b-6004-4203-9ce1-535db5240f74" providerId="ADAL" clId="{21AB5552-06EC-4AA8-A115-A88399E0633F}" dt="2018-12-14T05:48:38.116" v="47" actId="1076"/>
          <ac:picMkLst>
            <pc:docMk/>
            <pc:sldMk cId="3423044800" sldId="1676"/>
            <ac:picMk id="78" creationId="{DB8C7AC5-F7E2-4D97-9C23-743D8B07D1F8}"/>
          </ac:picMkLst>
        </pc:picChg>
        <pc:picChg chg="add mod modCrop">
          <ac:chgData name="Nobuyuki Akama" userId="8856744b-6004-4203-9ce1-535db5240f74" providerId="ADAL" clId="{21AB5552-06EC-4AA8-A115-A88399E0633F}" dt="2019-03-27T01:16:20.015" v="67" actId="732"/>
          <ac:picMkLst>
            <pc:docMk/>
            <pc:sldMk cId="3423044800" sldId="1676"/>
            <ac:picMk id="6146" creationId="{1DEB3882-44BF-4315-AE56-42033DE0639B}"/>
          </ac:picMkLst>
        </pc:picChg>
      </pc:sldChg>
    </pc:docChg>
  </pc:docChgLst>
  <pc:docChgLst>
    <pc:chgData name="Yuta Tatewaki" userId="1d6805c4-d83c-488d-9302-c82b9fbc26d0" providerId="ADAL" clId="{9E22608F-5D76-4793-990F-88CDB01D3AAE}"/>
    <pc:docChg chg="modSld">
      <pc:chgData name="Yuta Tatewaki" userId="1d6805c4-d83c-488d-9302-c82b9fbc26d0" providerId="ADAL" clId="{9E22608F-5D76-4793-990F-88CDB01D3AAE}" dt="2022-12-11T20:28:39.657" v="4" actId="1076"/>
      <pc:docMkLst>
        <pc:docMk/>
      </pc:docMkLst>
      <pc:sldChg chg="addSp delSp modSp mod">
        <pc:chgData name="Yuta Tatewaki" userId="1d6805c4-d83c-488d-9302-c82b9fbc26d0" providerId="ADAL" clId="{9E22608F-5D76-4793-990F-88CDB01D3AAE}" dt="2022-12-11T20:28:39.657" v="4" actId="1076"/>
        <pc:sldMkLst>
          <pc:docMk/>
          <pc:sldMk cId="437252176" sldId="1677"/>
        </pc:sldMkLst>
        <pc:spChg chg="add del mod">
          <ac:chgData name="Yuta Tatewaki" userId="1d6805c4-d83c-488d-9302-c82b9fbc26d0" providerId="ADAL" clId="{9E22608F-5D76-4793-990F-88CDB01D3AAE}" dt="2022-12-11T20:28:29.101" v="1"/>
          <ac:spMkLst>
            <pc:docMk/>
            <pc:sldMk cId="437252176" sldId="1677"/>
            <ac:spMk id="2" creationId="{D4617680-11B0-AD0D-91AB-5C7E906F013E}"/>
          </ac:spMkLst>
        </pc:spChg>
        <pc:picChg chg="add mod">
          <ac:chgData name="Yuta Tatewaki" userId="1d6805c4-d83c-488d-9302-c82b9fbc26d0" providerId="ADAL" clId="{9E22608F-5D76-4793-990F-88CDB01D3AAE}" dt="2022-12-11T20:28:39.657" v="4" actId="1076"/>
          <ac:picMkLst>
            <pc:docMk/>
            <pc:sldMk cId="437252176" sldId="1677"/>
            <ac:picMk id="5" creationId="{1BECE4CC-949A-624B-AA6A-1DDD0E2FD71B}"/>
          </ac:picMkLst>
        </pc:picChg>
      </pc:sldChg>
    </pc:docChg>
  </pc:docChgLst>
  <pc:docChgLst>
    <pc:chgData name="Nobuyuki Akama" userId="8856744b-6004-4203-9ce1-535db5240f74" providerId="ADAL" clId="{726D356C-47E0-4934-BAB7-7FEA529CE8E3}"/>
    <pc:docChg chg="undo custSel addSld delSld modSld">
      <pc:chgData name="Nobuyuki Akama" userId="8856744b-6004-4203-9ce1-535db5240f74" providerId="ADAL" clId="{726D356C-47E0-4934-BAB7-7FEA529CE8E3}" dt="2019-11-10T07:23:15.784" v="499" actId="21"/>
      <pc:docMkLst>
        <pc:docMk/>
      </pc:docMkLst>
      <pc:sldChg chg="addSp delSp modSp">
        <pc:chgData name="Nobuyuki Akama" userId="8856744b-6004-4203-9ce1-535db5240f74" providerId="ADAL" clId="{726D356C-47E0-4934-BAB7-7FEA529CE8E3}" dt="2019-08-28T05:42:41.631" v="477" actId="1076"/>
        <pc:sldMkLst>
          <pc:docMk/>
          <pc:sldMk cId="0" sldId="1629"/>
        </pc:sldMkLst>
        <pc:picChg chg="mod">
          <ac:chgData name="Nobuyuki Akama" userId="8856744b-6004-4203-9ce1-535db5240f74" providerId="ADAL" clId="{726D356C-47E0-4934-BAB7-7FEA529CE8E3}" dt="2019-08-28T05:42:41.631" v="477" actId="1076"/>
          <ac:picMkLst>
            <pc:docMk/>
            <pc:sldMk cId="0" sldId="1629"/>
            <ac:picMk id="68" creationId="{A584B144-3982-4C4B-92DB-162009D79BA9}"/>
          </ac:picMkLst>
        </pc:picChg>
        <pc:picChg chg="add mod">
          <ac:chgData name="Nobuyuki Akama" userId="8856744b-6004-4203-9ce1-535db5240f74" providerId="ADAL" clId="{726D356C-47E0-4934-BAB7-7FEA529CE8E3}" dt="2019-05-24T03:43:44.454" v="440" actId="1076"/>
          <ac:picMkLst>
            <pc:docMk/>
            <pc:sldMk cId="0" sldId="1629"/>
            <ac:picMk id="69" creationId="{09A62969-B8BD-4AC0-AECF-FA2F0DEC1908}"/>
          </ac:picMkLst>
        </pc:picChg>
        <pc:picChg chg="add del">
          <ac:chgData name="Nobuyuki Akama" userId="8856744b-6004-4203-9ce1-535db5240f74" providerId="ADAL" clId="{726D356C-47E0-4934-BAB7-7FEA529CE8E3}" dt="2019-08-28T05:35:21.664" v="476"/>
          <ac:picMkLst>
            <pc:docMk/>
            <pc:sldMk cId="0" sldId="1629"/>
            <ac:picMk id="70" creationId="{047ED9A7-5DEC-4DA0-B7C9-BCEA3C3D8D4D}"/>
          </ac:picMkLst>
        </pc:picChg>
        <pc:picChg chg="mod">
          <ac:chgData name="Nobuyuki Akama" userId="8856744b-6004-4203-9ce1-535db5240f74" providerId="ADAL" clId="{726D356C-47E0-4934-BAB7-7FEA529CE8E3}" dt="2019-07-11T00:24:06.881" v="470" actId="1076"/>
          <ac:picMkLst>
            <pc:docMk/>
            <pc:sldMk cId="0" sldId="1629"/>
            <ac:picMk id="20500" creationId="{00000000-0000-0000-0000-000000000000}"/>
          </ac:picMkLst>
        </pc:picChg>
      </pc:sldChg>
      <pc:sldChg chg="addSp modSp">
        <pc:chgData name="Nobuyuki Akama" userId="8856744b-6004-4203-9ce1-535db5240f74" providerId="ADAL" clId="{726D356C-47E0-4934-BAB7-7FEA529CE8E3}" dt="2019-05-24T03:42:26.190" v="438" actId="14100"/>
        <pc:sldMkLst>
          <pc:docMk/>
          <pc:sldMk cId="0" sldId="1630"/>
        </pc:sldMkLst>
        <pc:picChg chg="add mod">
          <ac:chgData name="Nobuyuki Akama" userId="8856744b-6004-4203-9ce1-535db5240f74" providerId="ADAL" clId="{726D356C-47E0-4934-BAB7-7FEA529CE8E3}" dt="2019-05-24T03:42:26.190" v="438" actId="14100"/>
          <ac:picMkLst>
            <pc:docMk/>
            <pc:sldMk cId="0" sldId="1630"/>
            <ac:picMk id="2" creationId="{82362C36-4403-4115-A2C2-97090CA46C22}"/>
          </ac:picMkLst>
        </pc:picChg>
      </pc:sldChg>
      <pc:sldChg chg="addSp delSp mod">
        <pc:chgData name="Nobuyuki Akama" userId="8856744b-6004-4203-9ce1-535db5240f74" providerId="ADAL" clId="{726D356C-47E0-4934-BAB7-7FEA529CE8E3}" dt="2019-11-10T07:23:15.784" v="499" actId="21"/>
        <pc:sldMkLst>
          <pc:docMk/>
          <pc:sldMk cId="0" sldId="1647"/>
        </pc:sldMkLst>
        <pc:picChg chg="add del">
          <ac:chgData name="Nobuyuki Akama" userId="8856744b-6004-4203-9ce1-535db5240f74" providerId="ADAL" clId="{726D356C-47E0-4934-BAB7-7FEA529CE8E3}" dt="2019-11-10T07:23:15.784" v="499" actId="21"/>
          <ac:picMkLst>
            <pc:docMk/>
            <pc:sldMk cId="0" sldId="1647"/>
            <ac:picMk id="18" creationId="{97BE9A96-E878-4813-AD3D-2617FDCCD129}"/>
          </ac:picMkLst>
        </pc:picChg>
      </pc:sldChg>
      <pc:sldChg chg="addSp modSp">
        <pc:chgData name="Nobuyuki Akama" userId="8856744b-6004-4203-9ce1-535db5240f74" providerId="ADAL" clId="{726D356C-47E0-4934-BAB7-7FEA529CE8E3}" dt="2019-11-03T23:41:28.295" v="497" actId="1076"/>
        <pc:sldMkLst>
          <pc:docMk/>
          <pc:sldMk cId="2688578676" sldId="1675"/>
        </pc:sldMkLst>
        <pc:picChg chg="mod">
          <ac:chgData name="Nobuyuki Akama" userId="8856744b-6004-4203-9ce1-535db5240f74" providerId="ADAL" clId="{726D356C-47E0-4934-BAB7-7FEA529CE8E3}" dt="2019-05-24T01:45:57.199" v="432" actId="1076"/>
          <ac:picMkLst>
            <pc:docMk/>
            <pc:sldMk cId="2688578676" sldId="1675"/>
            <ac:picMk id="2" creationId="{00000000-0000-0000-0000-000000000000}"/>
          </ac:picMkLst>
        </pc:picChg>
        <pc:picChg chg="mod">
          <ac:chgData name="Nobuyuki Akama" userId="8856744b-6004-4203-9ce1-535db5240f74" providerId="ADAL" clId="{726D356C-47E0-4934-BAB7-7FEA529CE8E3}" dt="2019-11-03T23:41:28.295" v="497" actId="1076"/>
          <ac:picMkLst>
            <pc:docMk/>
            <pc:sldMk cId="2688578676" sldId="1675"/>
            <ac:picMk id="79" creationId="{9747FD5D-9048-4D7F-AD2B-C0EC3E13A079}"/>
          </ac:picMkLst>
        </pc:picChg>
        <pc:picChg chg="add mod">
          <ac:chgData name="Nobuyuki Akama" userId="8856744b-6004-4203-9ce1-535db5240f74" providerId="ADAL" clId="{726D356C-47E0-4934-BAB7-7FEA529CE8E3}" dt="2019-09-24T02:04:39.767" v="483"/>
          <ac:picMkLst>
            <pc:docMk/>
            <pc:sldMk cId="2688578676" sldId="1675"/>
            <ac:picMk id="80" creationId="{1E3734DF-D5E2-4C38-908E-1978BBFFC02D}"/>
          </ac:picMkLst>
        </pc:picChg>
      </pc:sldChg>
      <pc:sldChg chg="addSp delSp modSp add">
        <pc:chgData name="Nobuyuki Akama" userId="8856744b-6004-4203-9ce1-535db5240f74" providerId="ADAL" clId="{726D356C-47E0-4934-BAB7-7FEA529CE8E3}" dt="2019-10-09T02:12:41.361" v="489" actId="1036"/>
        <pc:sldMkLst>
          <pc:docMk/>
          <pc:sldMk cId="437252176" sldId="1677"/>
        </pc:sldMkLst>
        <pc:picChg chg="mod">
          <ac:chgData name="Nobuyuki Akama" userId="8856744b-6004-4203-9ce1-535db5240f74" providerId="ADAL" clId="{726D356C-47E0-4934-BAB7-7FEA529CE8E3}" dt="2019-07-01T02:24:54.859" v="467" actId="14100"/>
          <ac:picMkLst>
            <pc:docMk/>
            <pc:sldMk cId="437252176" sldId="1677"/>
            <ac:picMk id="155" creationId="{78C6358F-334E-4224-B6E0-F285D349B75E}"/>
          </ac:picMkLst>
        </pc:picChg>
        <pc:picChg chg="add del">
          <ac:chgData name="Nobuyuki Akama" userId="8856744b-6004-4203-9ce1-535db5240f74" providerId="ADAL" clId="{726D356C-47E0-4934-BAB7-7FEA529CE8E3}" dt="2019-10-09T02:12:38.103" v="485"/>
          <ac:picMkLst>
            <pc:docMk/>
            <pc:sldMk cId="437252176" sldId="1677"/>
            <ac:picMk id="159" creationId="{251FC82F-9FBF-4F62-AD2C-883C10CBEFAB}"/>
          </ac:picMkLst>
        </pc:picChg>
        <pc:picChg chg="add mod">
          <ac:chgData name="Nobuyuki Akama" userId="8856744b-6004-4203-9ce1-535db5240f74" providerId="ADAL" clId="{726D356C-47E0-4934-BAB7-7FEA529CE8E3}" dt="2019-05-24T03:55:19.768" v="442" actId="571"/>
          <ac:picMkLst>
            <pc:docMk/>
            <pc:sldMk cId="437252176" sldId="1677"/>
            <ac:picMk id="159" creationId="{46697358-BC00-4DFF-8502-1FEEA0EF1D22}"/>
          </ac:picMkLst>
        </pc:picChg>
        <pc:picChg chg="add mod">
          <ac:chgData name="Nobuyuki Akama" userId="8856744b-6004-4203-9ce1-535db5240f74" providerId="ADAL" clId="{726D356C-47E0-4934-BAB7-7FEA529CE8E3}" dt="2019-10-09T02:12:41.361" v="489" actId="1036"/>
          <ac:picMkLst>
            <pc:docMk/>
            <pc:sldMk cId="437252176" sldId="1677"/>
            <ac:picMk id="6146" creationId="{24657E97-F71A-43A7-BB64-18044EF4C579}"/>
          </ac:picMkLst>
        </pc:picChg>
      </pc:sldChg>
      <pc:sldChg chg="addSp delSp modSp add del">
        <pc:chgData name="Nobuyuki Akama" userId="8856744b-6004-4203-9ce1-535db5240f74" providerId="ADAL" clId="{726D356C-47E0-4934-BAB7-7FEA529CE8E3}" dt="2019-05-24T00:39:45.047" v="305" actId="2696"/>
        <pc:sldMkLst>
          <pc:docMk/>
          <pc:sldMk cId="1476661613" sldId="1677"/>
        </pc:sldMkLst>
        <pc:spChg chg="del">
          <ac:chgData name="Nobuyuki Akama" userId="8856744b-6004-4203-9ce1-535db5240f74" providerId="ADAL" clId="{726D356C-47E0-4934-BAB7-7FEA529CE8E3}" dt="2019-05-24T00:20:55.864" v="1" actId="478"/>
          <ac:spMkLst>
            <pc:docMk/>
            <pc:sldMk cId="1476661613" sldId="1677"/>
            <ac:spMk id="2" creationId="{70FF3852-E870-487E-81E2-1EAB2D56DD53}"/>
          </ac:spMkLst>
        </pc:spChg>
        <pc:picChg chg="add mod">
          <ac:chgData name="Nobuyuki Akama" userId="8856744b-6004-4203-9ce1-535db5240f74" providerId="ADAL" clId="{726D356C-47E0-4934-BAB7-7FEA529CE8E3}" dt="2019-05-24T00:22:27.912" v="44" actId="408"/>
          <ac:picMkLst>
            <pc:docMk/>
            <pc:sldMk cId="1476661613" sldId="1677"/>
            <ac:picMk id="4" creationId="{6D3A82F6-BDEC-49E1-8B12-49DF1487B599}"/>
          </ac:picMkLst>
        </pc:picChg>
        <pc:picChg chg="add mod">
          <ac:chgData name="Nobuyuki Akama" userId="8856744b-6004-4203-9ce1-535db5240f74" providerId="ADAL" clId="{726D356C-47E0-4934-BAB7-7FEA529CE8E3}" dt="2019-05-24T00:22:27.912" v="44" actId="408"/>
          <ac:picMkLst>
            <pc:docMk/>
            <pc:sldMk cId="1476661613" sldId="1677"/>
            <ac:picMk id="6" creationId="{1987FBB1-036E-4E4D-B097-EF66378BE495}"/>
          </ac:picMkLst>
        </pc:picChg>
        <pc:picChg chg="add mod">
          <ac:chgData name="Nobuyuki Akama" userId="8856744b-6004-4203-9ce1-535db5240f74" providerId="ADAL" clId="{726D356C-47E0-4934-BAB7-7FEA529CE8E3}" dt="2019-05-24T00:22:27.912" v="44" actId="408"/>
          <ac:picMkLst>
            <pc:docMk/>
            <pc:sldMk cId="1476661613" sldId="1677"/>
            <ac:picMk id="8" creationId="{ECE820AE-C6DD-4644-8A8F-8740C5DBB6E9}"/>
          </ac:picMkLst>
        </pc:picChg>
        <pc:picChg chg="add mod">
          <ac:chgData name="Nobuyuki Akama" userId="8856744b-6004-4203-9ce1-535db5240f74" providerId="ADAL" clId="{726D356C-47E0-4934-BAB7-7FEA529CE8E3}" dt="2019-05-24T00:22:27.912" v="44" actId="408"/>
          <ac:picMkLst>
            <pc:docMk/>
            <pc:sldMk cId="1476661613" sldId="1677"/>
            <ac:picMk id="10" creationId="{F21ED32B-D2A1-4534-AED8-376D67A55A5F}"/>
          </ac:picMkLst>
        </pc:picChg>
        <pc:picChg chg="add mod">
          <ac:chgData name="Nobuyuki Akama" userId="8856744b-6004-4203-9ce1-535db5240f74" providerId="ADAL" clId="{726D356C-47E0-4934-BAB7-7FEA529CE8E3}" dt="2019-05-24T00:22:27.912" v="44" actId="408"/>
          <ac:picMkLst>
            <pc:docMk/>
            <pc:sldMk cId="1476661613" sldId="1677"/>
            <ac:picMk id="12" creationId="{BA6D2D8C-6A50-48A5-8195-0D16A68EBB82}"/>
          </ac:picMkLst>
        </pc:picChg>
        <pc:picChg chg="add mod">
          <ac:chgData name="Nobuyuki Akama" userId="8856744b-6004-4203-9ce1-535db5240f74" providerId="ADAL" clId="{726D356C-47E0-4934-BAB7-7FEA529CE8E3}" dt="2019-05-24T00:22:27.912" v="44" actId="408"/>
          <ac:picMkLst>
            <pc:docMk/>
            <pc:sldMk cId="1476661613" sldId="1677"/>
            <ac:picMk id="14" creationId="{32BA9832-1910-4493-BA9D-B0FA0052909C}"/>
          </ac:picMkLst>
        </pc:picChg>
        <pc:picChg chg="add mod">
          <ac:chgData name="Nobuyuki Akama" userId="8856744b-6004-4203-9ce1-535db5240f74" providerId="ADAL" clId="{726D356C-47E0-4934-BAB7-7FEA529CE8E3}" dt="2019-05-24T00:22:27.912" v="44" actId="408"/>
          <ac:picMkLst>
            <pc:docMk/>
            <pc:sldMk cId="1476661613" sldId="1677"/>
            <ac:picMk id="16" creationId="{0AAABA0F-B3E0-465F-ABA3-685A54A58407}"/>
          </ac:picMkLst>
        </pc:picChg>
        <pc:picChg chg="add mod">
          <ac:chgData name="Nobuyuki Akama" userId="8856744b-6004-4203-9ce1-535db5240f74" providerId="ADAL" clId="{726D356C-47E0-4934-BAB7-7FEA529CE8E3}" dt="2019-05-24T00:22:27.912" v="44" actId="408"/>
          <ac:picMkLst>
            <pc:docMk/>
            <pc:sldMk cId="1476661613" sldId="1677"/>
            <ac:picMk id="18" creationId="{939FACB6-3E9B-44DE-B20B-850FA20AE6D4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20" creationId="{1D9A0ED4-6C4C-47DB-8106-738B1453BD46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22" creationId="{BF73F610-DC41-4D5C-AB32-80EF7D2C74E1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24" creationId="{686939FD-F24F-4BE5-A60D-9822A12B1182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26" creationId="{81028B6E-572A-44C9-9F18-930F4FF7EE44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28" creationId="{646963A2-59B7-499E-9482-B9675A069F42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30" creationId="{049938BC-53C2-4649-992A-8EEFF935DFB6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32" creationId="{1EE72AD6-BC9A-49C8-A0FC-374E4F8CD957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34" creationId="{DC9940FE-0C0C-4164-9433-A8F01B5CB730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36" creationId="{6E889349-12F5-4200-9CC7-BE0DBDB84F75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38" creationId="{68C6F11F-A87B-4AFC-80BA-8FDE5C890ABA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40" creationId="{585E2736-E954-4905-BAB7-197A662BA443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42" creationId="{FF81C618-98AC-4B38-AF87-68DD986587B9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44" creationId="{C35FEC33-15C8-4C55-983C-CE76078FE830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46" creationId="{103A2F62-BAE7-49CC-B6A3-3714E1B558F5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48" creationId="{6AF34C34-ECE8-45A8-AF00-94B92AFD3D38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50" creationId="{A82A3E64-73E5-4C8F-A383-F66257101442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52" creationId="{F1385442-809E-4E11-A919-50B4996F9F3C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54" creationId="{42EAA96C-4496-40EA-BE64-F52417F7F496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56" creationId="{6F17D7A4-01AD-4D38-A3A6-C6DBDF828C08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58" creationId="{4939B7C1-48C6-4F45-A67A-BC47EB289F47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60" creationId="{C36E1E37-4765-4FE3-868D-5058BED80C9C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62" creationId="{22BD2537-62CD-4C79-A43B-17C68B33C63A}"/>
          </ac:picMkLst>
        </pc:picChg>
        <pc:picChg chg="add mod">
          <ac:chgData name="Nobuyuki Akama" userId="8856744b-6004-4203-9ce1-535db5240f74" providerId="ADAL" clId="{726D356C-47E0-4934-BAB7-7FEA529CE8E3}" dt="2019-05-24T00:23:28.243" v="58" actId="1076"/>
          <ac:picMkLst>
            <pc:docMk/>
            <pc:sldMk cId="1476661613" sldId="1677"/>
            <ac:picMk id="64" creationId="{C8FE7183-5D00-462D-A981-92705112CEB6}"/>
          </ac:picMkLst>
        </pc:picChg>
        <pc:picChg chg="add mod">
          <ac:chgData name="Nobuyuki Akama" userId="8856744b-6004-4203-9ce1-535db5240f74" providerId="ADAL" clId="{726D356C-47E0-4934-BAB7-7FEA529CE8E3}" dt="2019-05-24T00:24:14.289" v="72" actId="1076"/>
          <ac:picMkLst>
            <pc:docMk/>
            <pc:sldMk cId="1476661613" sldId="1677"/>
            <ac:picMk id="66" creationId="{A1F4C0C6-4CAC-4090-BED9-D39864B84B01}"/>
          </ac:picMkLst>
        </pc:picChg>
        <pc:picChg chg="add mod">
          <ac:chgData name="Nobuyuki Akama" userId="8856744b-6004-4203-9ce1-535db5240f74" providerId="ADAL" clId="{726D356C-47E0-4934-BAB7-7FEA529CE8E3}" dt="2019-05-24T00:24:14.289" v="72" actId="1076"/>
          <ac:picMkLst>
            <pc:docMk/>
            <pc:sldMk cId="1476661613" sldId="1677"/>
            <ac:picMk id="68" creationId="{E59C810F-9EC5-454B-940A-CABD7A254027}"/>
          </ac:picMkLst>
        </pc:picChg>
        <pc:picChg chg="add mod">
          <ac:chgData name="Nobuyuki Akama" userId="8856744b-6004-4203-9ce1-535db5240f74" providerId="ADAL" clId="{726D356C-47E0-4934-BAB7-7FEA529CE8E3}" dt="2019-05-24T00:24:14.289" v="72" actId="1076"/>
          <ac:picMkLst>
            <pc:docMk/>
            <pc:sldMk cId="1476661613" sldId="1677"/>
            <ac:picMk id="70" creationId="{B3427CD9-172C-4E60-82EE-DE10D62AA49E}"/>
          </ac:picMkLst>
        </pc:picChg>
        <pc:picChg chg="add mod">
          <ac:chgData name="Nobuyuki Akama" userId="8856744b-6004-4203-9ce1-535db5240f74" providerId="ADAL" clId="{726D356C-47E0-4934-BAB7-7FEA529CE8E3}" dt="2019-05-24T00:24:14.289" v="72" actId="1076"/>
          <ac:picMkLst>
            <pc:docMk/>
            <pc:sldMk cId="1476661613" sldId="1677"/>
            <ac:picMk id="72" creationId="{0D7CFD50-4D2C-4AD1-AC8F-1501E1B49530}"/>
          </ac:picMkLst>
        </pc:picChg>
        <pc:picChg chg="add mod">
          <ac:chgData name="Nobuyuki Akama" userId="8856744b-6004-4203-9ce1-535db5240f74" providerId="ADAL" clId="{726D356C-47E0-4934-BAB7-7FEA529CE8E3}" dt="2019-05-24T00:24:14.289" v="72" actId="1076"/>
          <ac:picMkLst>
            <pc:docMk/>
            <pc:sldMk cId="1476661613" sldId="1677"/>
            <ac:picMk id="74" creationId="{9CC5D5AA-6230-41C6-9FA1-4EC8CC054A8A}"/>
          </ac:picMkLst>
        </pc:picChg>
        <pc:picChg chg="add mod">
          <ac:chgData name="Nobuyuki Akama" userId="8856744b-6004-4203-9ce1-535db5240f74" providerId="ADAL" clId="{726D356C-47E0-4934-BAB7-7FEA529CE8E3}" dt="2019-05-24T00:24:14.289" v="72" actId="1076"/>
          <ac:picMkLst>
            <pc:docMk/>
            <pc:sldMk cId="1476661613" sldId="1677"/>
            <ac:picMk id="76" creationId="{0F82C5C9-ED2E-4CED-B527-A118C9AEF868}"/>
          </ac:picMkLst>
        </pc:picChg>
        <pc:picChg chg="add mod">
          <ac:chgData name="Nobuyuki Akama" userId="8856744b-6004-4203-9ce1-535db5240f74" providerId="ADAL" clId="{726D356C-47E0-4934-BAB7-7FEA529CE8E3}" dt="2019-05-24T00:24:14.289" v="72" actId="1076"/>
          <ac:picMkLst>
            <pc:docMk/>
            <pc:sldMk cId="1476661613" sldId="1677"/>
            <ac:picMk id="78" creationId="{6A35025C-7A4C-46F5-AA40-2219FE393010}"/>
          </ac:picMkLst>
        </pc:picChg>
        <pc:picChg chg="add mod">
          <ac:chgData name="Nobuyuki Akama" userId="8856744b-6004-4203-9ce1-535db5240f74" providerId="ADAL" clId="{726D356C-47E0-4934-BAB7-7FEA529CE8E3}" dt="2019-05-24T00:24:14.289" v="72" actId="1076"/>
          <ac:picMkLst>
            <pc:docMk/>
            <pc:sldMk cId="1476661613" sldId="1677"/>
            <ac:picMk id="80" creationId="{8550C603-CC8D-48EC-8CDA-875F40BA0E42}"/>
          </ac:picMkLst>
        </pc:picChg>
        <pc:picChg chg="add mod">
          <ac:chgData name="Nobuyuki Akama" userId="8856744b-6004-4203-9ce1-535db5240f74" providerId="ADAL" clId="{726D356C-47E0-4934-BAB7-7FEA529CE8E3}" dt="2019-05-24T00:24:14.289" v="72" actId="1076"/>
          <ac:picMkLst>
            <pc:docMk/>
            <pc:sldMk cId="1476661613" sldId="1677"/>
            <ac:picMk id="82" creationId="{A940D22F-883E-4B15-AF8B-D1E6E0A3B2AE}"/>
          </ac:picMkLst>
        </pc:picChg>
        <pc:picChg chg="add mod">
          <ac:chgData name="Nobuyuki Akama" userId="8856744b-6004-4203-9ce1-535db5240f74" providerId="ADAL" clId="{726D356C-47E0-4934-BAB7-7FEA529CE8E3}" dt="2019-05-24T00:24:14.289" v="72" actId="1076"/>
          <ac:picMkLst>
            <pc:docMk/>
            <pc:sldMk cId="1476661613" sldId="1677"/>
            <ac:picMk id="84" creationId="{9C45507C-5B4C-4689-BBD0-7A35DF52BC25}"/>
          </ac:picMkLst>
        </pc:picChg>
        <pc:picChg chg="add mod">
          <ac:chgData name="Nobuyuki Akama" userId="8856744b-6004-4203-9ce1-535db5240f74" providerId="ADAL" clId="{726D356C-47E0-4934-BAB7-7FEA529CE8E3}" dt="2019-05-24T00:24:14.289" v="72" actId="1076"/>
          <ac:picMkLst>
            <pc:docMk/>
            <pc:sldMk cId="1476661613" sldId="1677"/>
            <ac:picMk id="86" creationId="{0D9461D1-0DF3-4427-981E-152EF51BB347}"/>
          </ac:picMkLst>
        </pc:picChg>
        <pc:picChg chg="add mod">
          <ac:chgData name="Nobuyuki Akama" userId="8856744b-6004-4203-9ce1-535db5240f74" providerId="ADAL" clId="{726D356C-47E0-4934-BAB7-7FEA529CE8E3}" dt="2019-05-24T00:24:37.634" v="78" actId="1076"/>
          <ac:picMkLst>
            <pc:docMk/>
            <pc:sldMk cId="1476661613" sldId="1677"/>
            <ac:picMk id="88" creationId="{AA2BF526-F132-44AB-BDD7-5B2329BCA481}"/>
          </ac:picMkLst>
        </pc:picChg>
        <pc:picChg chg="add mod">
          <ac:chgData name="Nobuyuki Akama" userId="8856744b-6004-4203-9ce1-535db5240f74" providerId="ADAL" clId="{726D356C-47E0-4934-BAB7-7FEA529CE8E3}" dt="2019-05-24T00:24:34.745" v="76" actId="1076"/>
          <ac:picMkLst>
            <pc:docMk/>
            <pc:sldMk cId="1476661613" sldId="1677"/>
            <ac:picMk id="90" creationId="{918BF328-DEB5-43E3-ADAB-A4907F1E437C}"/>
          </ac:picMkLst>
        </pc:picChg>
        <pc:picChg chg="add mod">
          <ac:chgData name="Nobuyuki Akama" userId="8856744b-6004-4203-9ce1-535db5240f74" providerId="ADAL" clId="{726D356C-47E0-4934-BAB7-7FEA529CE8E3}" dt="2019-05-24T00:24:32.841" v="75" actId="1076"/>
          <ac:picMkLst>
            <pc:docMk/>
            <pc:sldMk cId="1476661613" sldId="1677"/>
            <ac:picMk id="92" creationId="{2F128711-BC77-4FAD-8763-C6A529A6FF72}"/>
          </ac:picMkLst>
        </pc:picChg>
        <pc:picChg chg="add mod">
          <ac:chgData name="Nobuyuki Akama" userId="8856744b-6004-4203-9ce1-535db5240f74" providerId="ADAL" clId="{726D356C-47E0-4934-BAB7-7FEA529CE8E3}" dt="2019-05-24T00:25:19.463" v="89" actId="1076"/>
          <ac:picMkLst>
            <pc:docMk/>
            <pc:sldMk cId="1476661613" sldId="1677"/>
            <ac:picMk id="93" creationId="{9C3B4832-AF73-4291-876B-4F8A28BF232E}"/>
          </ac:picMkLst>
        </pc:picChg>
        <pc:picChg chg="add mod">
          <ac:chgData name="Nobuyuki Akama" userId="8856744b-6004-4203-9ce1-535db5240f74" providerId="ADAL" clId="{726D356C-47E0-4934-BAB7-7FEA529CE8E3}" dt="2019-05-24T00:25:19.463" v="89" actId="1076"/>
          <ac:picMkLst>
            <pc:docMk/>
            <pc:sldMk cId="1476661613" sldId="1677"/>
            <ac:picMk id="94" creationId="{6F75D3FE-BD52-4A56-95AB-0FC48AEC3453}"/>
          </ac:picMkLst>
        </pc:picChg>
        <pc:picChg chg="add mod">
          <ac:chgData name="Nobuyuki Akama" userId="8856744b-6004-4203-9ce1-535db5240f74" providerId="ADAL" clId="{726D356C-47E0-4934-BAB7-7FEA529CE8E3}" dt="2019-05-24T00:25:19.463" v="89" actId="1076"/>
          <ac:picMkLst>
            <pc:docMk/>
            <pc:sldMk cId="1476661613" sldId="1677"/>
            <ac:picMk id="95" creationId="{F04097DF-E887-4957-8ADA-A620B88C1824}"/>
          </ac:picMkLst>
        </pc:picChg>
        <pc:picChg chg="add mod">
          <ac:chgData name="Nobuyuki Akama" userId="8856744b-6004-4203-9ce1-535db5240f74" providerId="ADAL" clId="{726D356C-47E0-4934-BAB7-7FEA529CE8E3}" dt="2019-05-24T00:25:19.463" v="89" actId="1076"/>
          <ac:picMkLst>
            <pc:docMk/>
            <pc:sldMk cId="1476661613" sldId="1677"/>
            <ac:picMk id="96" creationId="{82C7CEC6-8B31-4C18-AE90-7E6158F3AF04}"/>
          </ac:picMkLst>
        </pc:picChg>
        <pc:picChg chg="add mod">
          <ac:chgData name="Nobuyuki Akama" userId="8856744b-6004-4203-9ce1-535db5240f74" providerId="ADAL" clId="{726D356C-47E0-4934-BAB7-7FEA529CE8E3}" dt="2019-05-24T00:25:19.463" v="89" actId="1076"/>
          <ac:picMkLst>
            <pc:docMk/>
            <pc:sldMk cId="1476661613" sldId="1677"/>
            <ac:picMk id="97" creationId="{D8528CE2-6F34-4C19-A10C-52198EB6A763}"/>
          </ac:picMkLst>
        </pc:picChg>
        <pc:picChg chg="add mod">
          <ac:chgData name="Nobuyuki Akama" userId="8856744b-6004-4203-9ce1-535db5240f74" providerId="ADAL" clId="{726D356C-47E0-4934-BAB7-7FEA529CE8E3}" dt="2019-05-24T00:25:19.463" v="89" actId="1076"/>
          <ac:picMkLst>
            <pc:docMk/>
            <pc:sldMk cId="1476661613" sldId="1677"/>
            <ac:picMk id="98" creationId="{C02DE1F6-88C1-40D5-AD83-230B15CCE52B}"/>
          </ac:picMkLst>
        </pc:picChg>
        <pc:picChg chg="add mod">
          <ac:chgData name="Nobuyuki Akama" userId="8856744b-6004-4203-9ce1-535db5240f74" providerId="ADAL" clId="{726D356C-47E0-4934-BAB7-7FEA529CE8E3}" dt="2019-05-24T00:25:19.463" v="89" actId="1076"/>
          <ac:picMkLst>
            <pc:docMk/>
            <pc:sldMk cId="1476661613" sldId="1677"/>
            <ac:picMk id="99" creationId="{43A35190-E9C5-4206-A63D-A8208E63AFC5}"/>
          </ac:picMkLst>
        </pc:picChg>
        <pc:picChg chg="add mod">
          <ac:chgData name="Nobuyuki Akama" userId="8856744b-6004-4203-9ce1-535db5240f74" providerId="ADAL" clId="{726D356C-47E0-4934-BAB7-7FEA529CE8E3}" dt="2019-05-24T00:25:19.463" v="89" actId="1076"/>
          <ac:picMkLst>
            <pc:docMk/>
            <pc:sldMk cId="1476661613" sldId="1677"/>
            <ac:picMk id="100" creationId="{B248DAF7-C654-4A37-88C6-E18EFF8C5544}"/>
          </ac:picMkLst>
        </pc:picChg>
        <pc:picChg chg="add mod">
          <ac:chgData name="Nobuyuki Akama" userId="8856744b-6004-4203-9ce1-535db5240f74" providerId="ADAL" clId="{726D356C-47E0-4934-BAB7-7FEA529CE8E3}" dt="2019-05-24T00:25:19.463" v="89" actId="1076"/>
          <ac:picMkLst>
            <pc:docMk/>
            <pc:sldMk cId="1476661613" sldId="1677"/>
            <ac:picMk id="101" creationId="{2E645864-2D5A-48E7-82B6-DBA56D62CD8F}"/>
          </ac:picMkLst>
        </pc:picChg>
        <pc:picChg chg="add mod">
          <ac:chgData name="Nobuyuki Akama" userId="8856744b-6004-4203-9ce1-535db5240f74" providerId="ADAL" clId="{726D356C-47E0-4934-BAB7-7FEA529CE8E3}" dt="2019-05-24T00:25:19.463" v="89" actId="1076"/>
          <ac:picMkLst>
            <pc:docMk/>
            <pc:sldMk cId="1476661613" sldId="1677"/>
            <ac:picMk id="102" creationId="{ECEF60A2-C14C-41A8-B456-E578E66853E6}"/>
          </ac:picMkLst>
        </pc:picChg>
        <pc:picChg chg="add mod">
          <ac:chgData name="Nobuyuki Akama" userId="8856744b-6004-4203-9ce1-535db5240f74" providerId="ADAL" clId="{726D356C-47E0-4934-BAB7-7FEA529CE8E3}" dt="2019-05-24T00:25:19.463" v="89" actId="1076"/>
          <ac:picMkLst>
            <pc:docMk/>
            <pc:sldMk cId="1476661613" sldId="1677"/>
            <ac:picMk id="103" creationId="{7DE69717-EC46-4109-B137-8B4C158417BD}"/>
          </ac:picMkLst>
        </pc:picChg>
        <pc:picChg chg="add mod">
          <ac:chgData name="Nobuyuki Akama" userId="8856744b-6004-4203-9ce1-535db5240f74" providerId="ADAL" clId="{726D356C-47E0-4934-BAB7-7FEA529CE8E3}" dt="2019-05-24T00:25:19.463" v="89" actId="1076"/>
          <ac:picMkLst>
            <pc:docMk/>
            <pc:sldMk cId="1476661613" sldId="1677"/>
            <ac:picMk id="104" creationId="{CCB0A4CE-B62A-418D-97F7-6706B08C40EC}"/>
          </ac:picMkLst>
        </pc:picChg>
        <pc:picChg chg="add mod">
          <ac:chgData name="Nobuyuki Akama" userId="8856744b-6004-4203-9ce1-535db5240f74" providerId="ADAL" clId="{726D356C-47E0-4934-BAB7-7FEA529CE8E3}" dt="2019-05-24T00:25:19.463" v="89" actId="1076"/>
          <ac:picMkLst>
            <pc:docMk/>
            <pc:sldMk cId="1476661613" sldId="1677"/>
            <ac:picMk id="105" creationId="{AD46558F-32A5-407C-B5E4-EAEFAAF7E5BC}"/>
          </ac:picMkLst>
        </pc:picChg>
        <pc:picChg chg="add mod">
          <ac:chgData name="Nobuyuki Akama" userId="8856744b-6004-4203-9ce1-535db5240f74" providerId="ADAL" clId="{726D356C-47E0-4934-BAB7-7FEA529CE8E3}" dt="2019-05-24T00:25:19.463" v="89" actId="1076"/>
          <ac:picMkLst>
            <pc:docMk/>
            <pc:sldMk cId="1476661613" sldId="1677"/>
            <ac:picMk id="106" creationId="{2F185DE4-F090-4483-9A7D-0086BC5C11CF}"/>
          </ac:picMkLst>
        </pc:picChg>
        <pc:picChg chg="add mod">
          <ac:chgData name="Nobuyuki Akama" userId="8856744b-6004-4203-9ce1-535db5240f74" providerId="ADAL" clId="{726D356C-47E0-4934-BAB7-7FEA529CE8E3}" dt="2019-05-24T00:25:19.463" v="89" actId="1076"/>
          <ac:picMkLst>
            <pc:docMk/>
            <pc:sldMk cId="1476661613" sldId="1677"/>
            <ac:picMk id="107" creationId="{B61BC9ED-6508-4A8B-85A4-84A90A5313A2}"/>
          </ac:picMkLst>
        </pc:picChg>
        <pc:picChg chg="add mod">
          <ac:chgData name="Nobuyuki Akama" userId="8856744b-6004-4203-9ce1-535db5240f74" providerId="ADAL" clId="{726D356C-47E0-4934-BAB7-7FEA529CE8E3}" dt="2019-05-24T00:25:19.463" v="89" actId="1076"/>
          <ac:picMkLst>
            <pc:docMk/>
            <pc:sldMk cId="1476661613" sldId="1677"/>
            <ac:picMk id="108" creationId="{F414A9BE-2FFE-4421-988D-FC95DB88073A}"/>
          </ac:picMkLst>
        </pc:picChg>
        <pc:picChg chg="add mod">
          <ac:chgData name="Nobuyuki Akama" userId="8856744b-6004-4203-9ce1-535db5240f74" providerId="ADAL" clId="{726D356C-47E0-4934-BAB7-7FEA529CE8E3}" dt="2019-05-24T00:25:19.463" v="89" actId="1076"/>
          <ac:picMkLst>
            <pc:docMk/>
            <pc:sldMk cId="1476661613" sldId="1677"/>
            <ac:picMk id="109" creationId="{52EAEA1B-E75B-409A-9332-B8B61F64517D}"/>
          </ac:picMkLst>
        </pc:picChg>
        <pc:picChg chg="add mod">
          <ac:chgData name="Nobuyuki Akama" userId="8856744b-6004-4203-9ce1-535db5240f74" providerId="ADAL" clId="{726D356C-47E0-4934-BAB7-7FEA529CE8E3}" dt="2019-05-24T00:25:19.463" v="89" actId="1076"/>
          <ac:picMkLst>
            <pc:docMk/>
            <pc:sldMk cId="1476661613" sldId="1677"/>
            <ac:picMk id="110" creationId="{01AE0671-ADFA-49E1-BB21-2B3481B6DA14}"/>
          </ac:picMkLst>
        </pc:picChg>
        <pc:picChg chg="add mod">
          <ac:chgData name="Nobuyuki Akama" userId="8856744b-6004-4203-9ce1-535db5240f74" providerId="ADAL" clId="{726D356C-47E0-4934-BAB7-7FEA529CE8E3}" dt="2019-05-24T00:25:19.463" v="89" actId="1076"/>
          <ac:picMkLst>
            <pc:docMk/>
            <pc:sldMk cId="1476661613" sldId="1677"/>
            <ac:picMk id="111" creationId="{1C90354A-9FF5-4BEB-AEA9-80B190FE37E3}"/>
          </ac:picMkLst>
        </pc:picChg>
        <pc:picChg chg="add mod">
          <ac:chgData name="Nobuyuki Akama" userId="8856744b-6004-4203-9ce1-535db5240f74" providerId="ADAL" clId="{726D356C-47E0-4934-BAB7-7FEA529CE8E3}" dt="2019-05-24T00:25:59.663" v="103" actId="1076"/>
          <ac:picMkLst>
            <pc:docMk/>
            <pc:sldMk cId="1476661613" sldId="1677"/>
            <ac:picMk id="112" creationId="{A07C6CF7-3977-4F31-94BE-BE07806F3DE2}"/>
          </ac:picMkLst>
        </pc:picChg>
        <pc:picChg chg="add mod">
          <ac:chgData name="Nobuyuki Akama" userId="8856744b-6004-4203-9ce1-535db5240f74" providerId="ADAL" clId="{726D356C-47E0-4934-BAB7-7FEA529CE8E3}" dt="2019-05-24T00:25:59.663" v="103" actId="1076"/>
          <ac:picMkLst>
            <pc:docMk/>
            <pc:sldMk cId="1476661613" sldId="1677"/>
            <ac:picMk id="113" creationId="{1C388FF1-E066-4D25-A27D-6AB0AE975607}"/>
          </ac:picMkLst>
        </pc:picChg>
        <pc:picChg chg="add mod">
          <ac:chgData name="Nobuyuki Akama" userId="8856744b-6004-4203-9ce1-535db5240f74" providerId="ADAL" clId="{726D356C-47E0-4934-BAB7-7FEA529CE8E3}" dt="2019-05-24T00:25:59.663" v="103" actId="1076"/>
          <ac:picMkLst>
            <pc:docMk/>
            <pc:sldMk cId="1476661613" sldId="1677"/>
            <ac:picMk id="114" creationId="{50E28F75-106D-443E-AF52-523C8D3D7360}"/>
          </ac:picMkLst>
        </pc:picChg>
        <pc:picChg chg="add mod">
          <ac:chgData name="Nobuyuki Akama" userId="8856744b-6004-4203-9ce1-535db5240f74" providerId="ADAL" clId="{726D356C-47E0-4934-BAB7-7FEA529CE8E3}" dt="2019-05-24T00:25:59.663" v="103" actId="1076"/>
          <ac:picMkLst>
            <pc:docMk/>
            <pc:sldMk cId="1476661613" sldId="1677"/>
            <ac:picMk id="115" creationId="{CF6DF258-26D0-4128-9168-AA4474022452}"/>
          </ac:picMkLst>
        </pc:picChg>
        <pc:picChg chg="add mod">
          <ac:chgData name="Nobuyuki Akama" userId="8856744b-6004-4203-9ce1-535db5240f74" providerId="ADAL" clId="{726D356C-47E0-4934-BAB7-7FEA529CE8E3}" dt="2019-05-24T00:25:59.663" v="103" actId="1076"/>
          <ac:picMkLst>
            <pc:docMk/>
            <pc:sldMk cId="1476661613" sldId="1677"/>
            <ac:picMk id="116" creationId="{327F4971-F11B-4DAB-8C1C-15765516C0DE}"/>
          </ac:picMkLst>
        </pc:picChg>
        <pc:picChg chg="add mod">
          <ac:chgData name="Nobuyuki Akama" userId="8856744b-6004-4203-9ce1-535db5240f74" providerId="ADAL" clId="{726D356C-47E0-4934-BAB7-7FEA529CE8E3}" dt="2019-05-24T00:25:59.663" v="103" actId="1076"/>
          <ac:picMkLst>
            <pc:docMk/>
            <pc:sldMk cId="1476661613" sldId="1677"/>
            <ac:picMk id="117" creationId="{A0FBC533-2910-4FD8-93F9-2F3A02192859}"/>
          </ac:picMkLst>
        </pc:picChg>
        <pc:picChg chg="add mod">
          <ac:chgData name="Nobuyuki Akama" userId="8856744b-6004-4203-9ce1-535db5240f74" providerId="ADAL" clId="{726D356C-47E0-4934-BAB7-7FEA529CE8E3}" dt="2019-05-24T00:25:59.663" v="103" actId="1076"/>
          <ac:picMkLst>
            <pc:docMk/>
            <pc:sldMk cId="1476661613" sldId="1677"/>
            <ac:picMk id="118" creationId="{EF404224-C724-4E83-BD6A-CE72F4CDD0E8}"/>
          </ac:picMkLst>
        </pc:picChg>
        <pc:picChg chg="add mod">
          <ac:chgData name="Nobuyuki Akama" userId="8856744b-6004-4203-9ce1-535db5240f74" providerId="ADAL" clId="{726D356C-47E0-4934-BAB7-7FEA529CE8E3}" dt="2019-05-24T00:25:59.663" v="103" actId="1076"/>
          <ac:picMkLst>
            <pc:docMk/>
            <pc:sldMk cId="1476661613" sldId="1677"/>
            <ac:picMk id="119" creationId="{3AD5DA7C-4E73-4ACE-B350-378C5C1B2944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20" creationId="{F1B8A695-0896-41A7-BBE1-60722347FC34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21" creationId="{98E47A68-2A33-4289-A319-B1148E33484C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22" creationId="{DE1B8C12-20AD-4279-A20C-5091DF0D6879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23" creationId="{3721F636-D57F-4A49-B301-754534985D83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24" creationId="{F79039AC-9186-4089-89DC-73A08211A187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25" creationId="{66B97A05-0B43-4181-B95A-D99E93E05958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26" creationId="{CD5EA62C-BEF6-4A9C-B98F-926E02B9DEFE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27" creationId="{279340BB-6C46-4CAE-A46E-A46E526EC663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28" creationId="{9F308284-3FFF-4B0F-A6BF-2F525500B11F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29" creationId="{A6EF219B-27F2-4BEA-9435-EEBB9D998142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30" creationId="{2ADA03F2-BFDD-4274-99DB-FE224AA678AE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31" creationId="{DE84B881-0A9F-492D-94AD-E582B906B7BB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32" creationId="{F8DACD39-AE52-4A16-92C2-D998D4C6AAC8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33" creationId="{77F3DB04-C0A0-42B2-9BFF-9240694C8515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34" creationId="{23ACF064-6175-44B2-ABDD-4A5F58806170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35" creationId="{FFC9D562-C6AC-449B-BB45-8085F9BE38DC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36" creationId="{A7B18D4D-DABE-42CF-AF7D-21EFA61E919B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37" creationId="{9FAC9267-7EDE-440D-B947-7A56BB56603C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38" creationId="{429BB1CA-21E0-4ED2-A68C-45979F3911F3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39" creationId="{376E02D6-C8F4-4426-BCBD-DACAB3F990CE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40" creationId="{31422EE2-59BE-474D-A880-1D0960836037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41" creationId="{FF0EC639-43D0-47E2-86DE-766DA96CA8A3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42" creationId="{3FC6AA36-400E-4FD8-9A66-505AB6CA02C0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43" creationId="{EF53B782-F434-46F7-BFAA-3AB3D39BEC98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44" creationId="{81798C7A-9E15-4A8E-AC35-06F43DB6A2FB}"/>
          </ac:picMkLst>
        </pc:picChg>
        <pc:picChg chg="add mod">
          <ac:chgData name="Nobuyuki Akama" userId="8856744b-6004-4203-9ce1-535db5240f74" providerId="ADAL" clId="{726D356C-47E0-4934-BAB7-7FEA529CE8E3}" dt="2019-05-24T00:27:08.356" v="147" actId="1037"/>
          <ac:picMkLst>
            <pc:docMk/>
            <pc:sldMk cId="1476661613" sldId="1677"/>
            <ac:picMk id="145" creationId="{F55A5908-0B52-4D52-AE98-F40EA1D79403}"/>
          </ac:picMkLst>
        </pc:picChg>
        <pc:picChg chg="add mod">
          <ac:chgData name="Nobuyuki Akama" userId="8856744b-6004-4203-9ce1-535db5240f74" providerId="ADAL" clId="{726D356C-47E0-4934-BAB7-7FEA529CE8E3}" dt="2019-05-24T00:27:54.974" v="158" actId="1076"/>
          <ac:picMkLst>
            <pc:docMk/>
            <pc:sldMk cId="1476661613" sldId="1677"/>
            <ac:picMk id="146" creationId="{8085962D-EEE6-4912-B3A0-E88AD02524C2}"/>
          </ac:picMkLst>
        </pc:picChg>
        <pc:picChg chg="add mod">
          <ac:chgData name="Nobuyuki Akama" userId="8856744b-6004-4203-9ce1-535db5240f74" providerId="ADAL" clId="{726D356C-47E0-4934-BAB7-7FEA529CE8E3}" dt="2019-05-24T00:27:54.974" v="158" actId="1076"/>
          <ac:picMkLst>
            <pc:docMk/>
            <pc:sldMk cId="1476661613" sldId="1677"/>
            <ac:picMk id="147" creationId="{7D8EB878-4600-4620-ABEC-6D2402D23C26}"/>
          </ac:picMkLst>
        </pc:picChg>
        <pc:picChg chg="add mod">
          <ac:chgData name="Nobuyuki Akama" userId="8856744b-6004-4203-9ce1-535db5240f74" providerId="ADAL" clId="{726D356C-47E0-4934-BAB7-7FEA529CE8E3}" dt="2019-05-24T00:27:54.974" v="158" actId="1076"/>
          <ac:picMkLst>
            <pc:docMk/>
            <pc:sldMk cId="1476661613" sldId="1677"/>
            <ac:picMk id="148" creationId="{EA2660AC-7BE6-4987-9FD1-8049C6834F4B}"/>
          </ac:picMkLst>
        </pc:picChg>
        <pc:picChg chg="add mod">
          <ac:chgData name="Nobuyuki Akama" userId="8856744b-6004-4203-9ce1-535db5240f74" providerId="ADAL" clId="{726D356C-47E0-4934-BAB7-7FEA529CE8E3}" dt="2019-05-24T00:27:54.974" v="158" actId="1076"/>
          <ac:picMkLst>
            <pc:docMk/>
            <pc:sldMk cId="1476661613" sldId="1677"/>
            <ac:picMk id="149" creationId="{7704E77B-A991-4B51-818D-16456BD9D113}"/>
          </ac:picMkLst>
        </pc:picChg>
        <pc:picChg chg="add mod">
          <ac:chgData name="Nobuyuki Akama" userId="8856744b-6004-4203-9ce1-535db5240f74" providerId="ADAL" clId="{726D356C-47E0-4934-BAB7-7FEA529CE8E3}" dt="2019-05-24T00:27:54.974" v="158" actId="1076"/>
          <ac:picMkLst>
            <pc:docMk/>
            <pc:sldMk cId="1476661613" sldId="1677"/>
            <ac:picMk id="150" creationId="{2DEAD0D2-7A39-44E7-A666-855EAD8C246B}"/>
          </ac:picMkLst>
        </pc:picChg>
        <pc:picChg chg="add mod">
          <ac:chgData name="Nobuyuki Akama" userId="8856744b-6004-4203-9ce1-535db5240f74" providerId="ADAL" clId="{726D356C-47E0-4934-BAB7-7FEA529CE8E3}" dt="2019-05-24T00:27:54.974" v="158" actId="1076"/>
          <ac:picMkLst>
            <pc:docMk/>
            <pc:sldMk cId="1476661613" sldId="1677"/>
            <ac:picMk id="151" creationId="{E8C3EB7E-C7B2-4DBF-8C7D-A4F8620598A5}"/>
          </ac:picMkLst>
        </pc:picChg>
        <pc:picChg chg="add mod">
          <ac:chgData name="Nobuyuki Akama" userId="8856744b-6004-4203-9ce1-535db5240f74" providerId="ADAL" clId="{726D356C-47E0-4934-BAB7-7FEA529CE8E3}" dt="2019-05-24T00:27:54.974" v="158" actId="1076"/>
          <ac:picMkLst>
            <pc:docMk/>
            <pc:sldMk cId="1476661613" sldId="1677"/>
            <ac:picMk id="152" creationId="{586E01A8-5E71-4306-8630-25FFFF70109E}"/>
          </ac:picMkLst>
        </pc:picChg>
        <pc:picChg chg="add mod">
          <ac:chgData name="Nobuyuki Akama" userId="8856744b-6004-4203-9ce1-535db5240f74" providerId="ADAL" clId="{726D356C-47E0-4934-BAB7-7FEA529CE8E3}" dt="2019-05-24T00:27:54.974" v="158" actId="1076"/>
          <ac:picMkLst>
            <pc:docMk/>
            <pc:sldMk cId="1476661613" sldId="1677"/>
            <ac:picMk id="153" creationId="{1A024151-D2F0-4D02-8207-54D55F1FFD72}"/>
          </ac:picMkLst>
        </pc:picChg>
        <pc:picChg chg="add mod">
          <ac:chgData name="Nobuyuki Akama" userId="8856744b-6004-4203-9ce1-535db5240f74" providerId="ADAL" clId="{726D356C-47E0-4934-BAB7-7FEA529CE8E3}" dt="2019-05-24T00:27:54.974" v="158" actId="1076"/>
          <ac:picMkLst>
            <pc:docMk/>
            <pc:sldMk cId="1476661613" sldId="1677"/>
            <ac:picMk id="154" creationId="{9C1D8A26-99EE-46BD-A2DD-81FE4060CD70}"/>
          </ac:picMkLst>
        </pc:picChg>
        <pc:picChg chg="add mod">
          <ac:chgData name="Nobuyuki Akama" userId="8856744b-6004-4203-9ce1-535db5240f74" providerId="ADAL" clId="{726D356C-47E0-4934-BAB7-7FEA529CE8E3}" dt="2019-05-24T00:27:54.974" v="158" actId="1076"/>
          <ac:picMkLst>
            <pc:docMk/>
            <pc:sldMk cId="1476661613" sldId="1677"/>
            <ac:picMk id="155" creationId="{78C6358F-334E-4224-B6E0-F285D349B75E}"/>
          </ac:picMkLst>
        </pc:picChg>
        <pc:picChg chg="add mod">
          <ac:chgData name="Nobuyuki Akama" userId="8856744b-6004-4203-9ce1-535db5240f74" providerId="ADAL" clId="{726D356C-47E0-4934-BAB7-7FEA529CE8E3}" dt="2019-05-24T00:27:54.974" v="158" actId="1076"/>
          <ac:picMkLst>
            <pc:docMk/>
            <pc:sldMk cId="1476661613" sldId="1677"/>
            <ac:picMk id="156" creationId="{C37E4319-835C-4277-86A3-4007FFD8873D}"/>
          </ac:picMkLst>
        </pc:picChg>
        <pc:picChg chg="add mod">
          <ac:chgData name="Nobuyuki Akama" userId="8856744b-6004-4203-9ce1-535db5240f74" providerId="ADAL" clId="{726D356C-47E0-4934-BAB7-7FEA529CE8E3}" dt="2019-05-24T00:27:54.974" v="158" actId="1076"/>
          <ac:picMkLst>
            <pc:docMk/>
            <pc:sldMk cId="1476661613" sldId="1677"/>
            <ac:picMk id="157" creationId="{CD6F79F5-F8F0-4C5B-8A38-DEE478E01E09}"/>
          </ac:picMkLst>
        </pc:picChg>
        <pc:picChg chg="add mod">
          <ac:chgData name="Nobuyuki Akama" userId="8856744b-6004-4203-9ce1-535db5240f74" providerId="ADAL" clId="{726D356C-47E0-4934-BAB7-7FEA529CE8E3}" dt="2019-05-24T00:27:54.974" v="158" actId="1076"/>
          <ac:picMkLst>
            <pc:docMk/>
            <pc:sldMk cId="1476661613" sldId="1677"/>
            <ac:picMk id="158" creationId="{1A8B6074-7D92-4F5E-80D2-04023AB5E21D}"/>
          </ac:picMkLst>
        </pc:picChg>
      </pc:sldChg>
      <pc:sldChg chg="addSp delSp modSp add">
        <pc:chgData name="Nobuyuki Akama" userId="8856744b-6004-4203-9ce1-535db5240f74" providerId="ADAL" clId="{726D356C-47E0-4934-BAB7-7FEA529CE8E3}" dt="2019-05-24T00:39:27.014" v="302"/>
        <pc:sldMkLst>
          <pc:docMk/>
          <pc:sldMk cId="2892347820" sldId="1678"/>
        </pc:sldMkLst>
        <pc:spChg chg="del">
          <ac:chgData name="Nobuyuki Akama" userId="8856744b-6004-4203-9ce1-535db5240f74" providerId="ADAL" clId="{726D356C-47E0-4934-BAB7-7FEA529CE8E3}" dt="2019-05-24T00:24:49.385" v="81" actId="478"/>
          <ac:spMkLst>
            <pc:docMk/>
            <pc:sldMk cId="2892347820" sldId="1678"/>
            <ac:spMk id="2" creationId="{221C06F5-6E64-4DD2-96E7-487BB9AE5990}"/>
          </ac:spMkLst>
        </pc:spChg>
        <pc:picChg chg="add del mod">
          <ac:chgData name="Nobuyuki Akama" userId="8856744b-6004-4203-9ce1-535db5240f74" providerId="ADAL" clId="{726D356C-47E0-4934-BAB7-7FEA529CE8E3}" dt="2019-05-24T00:25:14.982" v="87"/>
          <ac:picMkLst>
            <pc:docMk/>
            <pc:sldMk cId="2892347820" sldId="1678"/>
            <ac:picMk id="4" creationId="{75D90411-E674-4055-AC5E-E75E5ECF6E6D}"/>
          </ac:picMkLst>
        </pc:picChg>
        <pc:picChg chg="add del mod">
          <ac:chgData name="Nobuyuki Akama" userId="8856744b-6004-4203-9ce1-535db5240f74" providerId="ADAL" clId="{726D356C-47E0-4934-BAB7-7FEA529CE8E3}" dt="2019-05-24T00:25:14.982" v="87"/>
          <ac:picMkLst>
            <pc:docMk/>
            <pc:sldMk cId="2892347820" sldId="1678"/>
            <ac:picMk id="6" creationId="{23C99893-FAED-47C0-9A58-0748CC6CF630}"/>
          </ac:picMkLst>
        </pc:picChg>
        <pc:picChg chg="add del mod">
          <ac:chgData name="Nobuyuki Akama" userId="8856744b-6004-4203-9ce1-535db5240f74" providerId="ADAL" clId="{726D356C-47E0-4934-BAB7-7FEA529CE8E3}" dt="2019-05-24T00:25:14.982" v="87"/>
          <ac:picMkLst>
            <pc:docMk/>
            <pc:sldMk cId="2892347820" sldId="1678"/>
            <ac:picMk id="8" creationId="{A9E797EF-7899-480D-B09C-589EC468EE1F}"/>
          </ac:picMkLst>
        </pc:picChg>
        <pc:picChg chg="add del mod">
          <ac:chgData name="Nobuyuki Akama" userId="8856744b-6004-4203-9ce1-535db5240f74" providerId="ADAL" clId="{726D356C-47E0-4934-BAB7-7FEA529CE8E3}" dt="2019-05-24T00:25:14.982" v="87"/>
          <ac:picMkLst>
            <pc:docMk/>
            <pc:sldMk cId="2892347820" sldId="1678"/>
            <ac:picMk id="10" creationId="{B4396691-F933-4FF8-B55F-E2ECADD1693D}"/>
          </ac:picMkLst>
        </pc:picChg>
        <pc:picChg chg="add del mod">
          <ac:chgData name="Nobuyuki Akama" userId="8856744b-6004-4203-9ce1-535db5240f74" providerId="ADAL" clId="{726D356C-47E0-4934-BAB7-7FEA529CE8E3}" dt="2019-05-24T00:25:14.982" v="87"/>
          <ac:picMkLst>
            <pc:docMk/>
            <pc:sldMk cId="2892347820" sldId="1678"/>
            <ac:picMk id="12" creationId="{6B5237BD-E8BD-4E26-8AD0-B54A2063CC5D}"/>
          </ac:picMkLst>
        </pc:picChg>
        <pc:picChg chg="add del mod">
          <ac:chgData name="Nobuyuki Akama" userId="8856744b-6004-4203-9ce1-535db5240f74" providerId="ADAL" clId="{726D356C-47E0-4934-BAB7-7FEA529CE8E3}" dt="2019-05-24T00:25:14.982" v="87"/>
          <ac:picMkLst>
            <pc:docMk/>
            <pc:sldMk cId="2892347820" sldId="1678"/>
            <ac:picMk id="14" creationId="{22CD97B6-6FD1-4152-B8F7-4E0E1DDF4126}"/>
          </ac:picMkLst>
        </pc:picChg>
        <pc:picChg chg="add del mod">
          <ac:chgData name="Nobuyuki Akama" userId="8856744b-6004-4203-9ce1-535db5240f74" providerId="ADAL" clId="{726D356C-47E0-4934-BAB7-7FEA529CE8E3}" dt="2019-05-24T00:25:14.982" v="87"/>
          <ac:picMkLst>
            <pc:docMk/>
            <pc:sldMk cId="2892347820" sldId="1678"/>
            <ac:picMk id="16" creationId="{D6E32608-28E1-4F0E-95DF-7AF833C28315}"/>
          </ac:picMkLst>
        </pc:picChg>
        <pc:picChg chg="add del mod">
          <ac:chgData name="Nobuyuki Akama" userId="8856744b-6004-4203-9ce1-535db5240f74" providerId="ADAL" clId="{726D356C-47E0-4934-BAB7-7FEA529CE8E3}" dt="2019-05-24T00:25:14.982" v="87"/>
          <ac:picMkLst>
            <pc:docMk/>
            <pc:sldMk cId="2892347820" sldId="1678"/>
            <ac:picMk id="18" creationId="{6D9070FD-BBCD-4ED7-B677-27220B2B4A91}"/>
          </ac:picMkLst>
        </pc:picChg>
        <pc:picChg chg="add del mod">
          <ac:chgData name="Nobuyuki Akama" userId="8856744b-6004-4203-9ce1-535db5240f74" providerId="ADAL" clId="{726D356C-47E0-4934-BAB7-7FEA529CE8E3}" dt="2019-05-24T00:25:14.982" v="87"/>
          <ac:picMkLst>
            <pc:docMk/>
            <pc:sldMk cId="2892347820" sldId="1678"/>
            <ac:picMk id="20" creationId="{1B25BAC6-7C32-4504-934D-45C34A8D7808}"/>
          </ac:picMkLst>
        </pc:picChg>
        <pc:picChg chg="add del mod">
          <ac:chgData name="Nobuyuki Akama" userId="8856744b-6004-4203-9ce1-535db5240f74" providerId="ADAL" clId="{726D356C-47E0-4934-BAB7-7FEA529CE8E3}" dt="2019-05-24T00:25:14.982" v="87"/>
          <ac:picMkLst>
            <pc:docMk/>
            <pc:sldMk cId="2892347820" sldId="1678"/>
            <ac:picMk id="22" creationId="{BFFDF8DE-BE29-4A41-A6D8-E5B06958E829}"/>
          </ac:picMkLst>
        </pc:picChg>
        <pc:picChg chg="add del mod">
          <ac:chgData name="Nobuyuki Akama" userId="8856744b-6004-4203-9ce1-535db5240f74" providerId="ADAL" clId="{726D356C-47E0-4934-BAB7-7FEA529CE8E3}" dt="2019-05-24T00:25:14.982" v="87"/>
          <ac:picMkLst>
            <pc:docMk/>
            <pc:sldMk cId="2892347820" sldId="1678"/>
            <ac:picMk id="24" creationId="{E93D8972-9B1F-481B-A416-B4801AD73D98}"/>
          </ac:picMkLst>
        </pc:picChg>
        <pc:picChg chg="add del mod">
          <ac:chgData name="Nobuyuki Akama" userId="8856744b-6004-4203-9ce1-535db5240f74" providerId="ADAL" clId="{726D356C-47E0-4934-BAB7-7FEA529CE8E3}" dt="2019-05-24T00:25:14.982" v="87"/>
          <ac:picMkLst>
            <pc:docMk/>
            <pc:sldMk cId="2892347820" sldId="1678"/>
            <ac:picMk id="26" creationId="{E748447C-DA64-4077-90C9-EFC664CE5DC5}"/>
          </ac:picMkLst>
        </pc:picChg>
        <pc:picChg chg="add del mod">
          <ac:chgData name="Nobuyuki Akama" userId="8856744b-6004-4203-9ce1-535db5240f74" providerId="ADAL" clId="{726D356C-47E0-4934-BAB7-7FEA529CE8E3}" dt="2019-05-24T00:25:14.982" v="87"/>
          <ac:picMkLst>
            <pc:docMk/>
            <pc:sldMk cId="2892347820" sldId="1678"/>
            <ac:picMk id="28" creationId="{032EF98F-B6D3-4D86-BC34-C2071B23B69C}"/>
          </ac:picMkLst>
        </pc:picChg>
        <pc:picChg chg="add del mod">
          <ac:chgData name="Nobuyuki Akama" userId="8856744b-6004-4203-9ce1-535db5240f74" providerId="ADAL" clId="{726D356C-47E0-4934-BAB7-7FEA529CE8E3}" dt="2019-05-24T00:25:14.982" v="87"/>
          <ac:picMkLst>
            <pc:docMk/>
            <pc:sldMk cId="2892347820" sldId="1678"/>
            <ac:picMk id="30" creationId="{A83705EB-2B8F-4553-A125-564C22DFA1D3}"/>
          </ac:picMkLst>
        </pc:picChg>
        <pc:picChg chg="add del mod">
          <ac:chgData name="Nobuyuki Akama" userId="8856744b-6004-4203-9ce1-535db5240f74" providerId="ADAL" clId="{726D356C-47E0-4934-BAB7-7FEA529CE8E3}" dt="2019-05-24T00:25:14.982" v="87"/>
          <ac:picMkLst>
            <pc:docMk/>
            <pc:sldMk cId="2892347820" sldId="1678"/>
            <ac:picMk id="32" creationId="{180B85A0-BE9B-4DFC-8C8A-1C1FC648F349}"/>
          </ac:picMkLst>
        </pc:picChg>
        <pc:picChg chg="add del mod">
          <ac:chgData name="Nobuyuki Akama" userId="8856744b-6004-4203-9ce1-535db5240f74" providerId="ADAL" clId="{726D356C-47E0-4934-BAB7-7FEA529CE8E3}" dt="2019-05-24T00:25:14.982" v="87"/>
          <ac:picMkLst>
            <pc:docMk/>
            <pc:sldMk cId="2892347820" sldId="1678"/>
            <ac:picMk id="34" creationId="{27835039-242B-427A-9E0C-1FE4F663584C}"/>
          </ac:picMkLst>
        </pc:picChg>
        <pc:picChg chg="add del mod">
          <ac:chgData name="Nobuyuki Akama" userId="8856744b-6004-4203-9ce1-535db5240f74" providerId="ADAL" clId="{726D356C-47E0-4934-BAB7-7FEA529CE8E3}" dt="2019-05-24T00:25:14.982" v="87"/>
          <ac:picMkLst>
            <pc:docMk/>
            <pc:sldMk cId="2892347820" sldId="1678"/>
            <ac:picMk id="36" creationId="{D75B3340-4F33-4FED-AA53-6E28FD98A5C3}"/>
          </ac:picMkLst>
        </pc:picChg>
        <pc:picChg chg="add del mod">
          <ac:chgData name="Nobuyuki Akama" userId="8856744b-6004-4203-9ce1-535db5240f74" providerId="ADAL" clId="{726D356C-47E0-4934-BAB7-7FEA529CE8E3}" dt="2019-05-24T00:25:14.982" v="87"/>
          <ac:picMkLst>
            <pc:docMk/>
            <pc:sldMk cId="2892347820" sldId="1678"/>
            <ac:picMk id="38" creationId="{37F83893-9CAD-4154-899C-7FFC92256AC0}"/>
          </ac:picMkLst>
        </pc:picChg>
        <pc:picChg chg="add del mod">
          <ac:chgData name="Nobuyuki Akama" userId="8856744b-6004-4203-9ce1-535db5240f74" providerId="ADAL" clId="{726D356C-47E0-4934-BAB7-7FEA529CE8E3}" dt="2019-05-24T00:25:14.982" v="87"/>
          <ac:picMkLst>
            <pc:docMk/>
            <pc:sldMk cId="2892347820" sldId="1678"/>
            <ac:picMk id="40" creationId="{71C4987D-788A-45C8-BD5F-1007CC7C9ED8}"/>
          </ac:picMkLst>
        </pc:picChg>
        <pc:picChg chg="add del mod">
          <ac:chgData name="Nobuyuki Akama" userId="8856744b-6004-4203-9ce1-535db5240f74" providerId="ADAL" clId="{726D356C-47E0-4934-BAB7-7FEA529CE8E3}" dt="2019-05-24T00:25:55.768" v="101"/>
          <ac:picMkLst>
            <pc:docMk/>
            <pc:sldMk cId="2892347820" sldId="1678"/>
            <ac:picMk id="42" creationId="{B6E299D6-9FF4-4857-A68F-92AE6A070A1B}"/>
          </ac:picMkLst>
        </pc:picChg>
        <pc:picChg chg="add del mod">
          <ac:chgData name="Nobuyuki Akama" userId="8856744b-6004-4203-9ce1-535db5240f74" providerId="ADAL" clId="{726D356C-47E0-4934-BAB7-7FEA529CE8E3}" dt="2019-05-24T00:25:55.768" v="101"/>
          <ac:picMkLst>
            <pc:docMk/>
            <pc:sldMk cId="2892347820" sldId="1678"/>
            <ac:picMk id="44" creationId="{4FF4FECD-BC1A-4318-A80A-498BE057C999}"/>
          </ac:picMkLst>
        </pc:picChg>
        <pc:picChg chg="add del mod">
          <ac:chgData name="Nobuyuki Akama" userId="8856744b-6004-4203-9ce1-535db5240f74" providerId="ADAL" clId="{726D356C-47E0-4934-BAB7-7FEA529CE8E3}" dt="2019-05-24T00:25:55.768" v="101"/>
          <ac:picMkLst>
            <pc:docMk/>
            <pc:sldMk cId="2892347820" sldId="1678"/>
            <ac:picMk id="46" creationId="{1EF9994D-3018-4E1B-940E-959C099268FC}"/>
          </ac:picMkLst>
        </pc:picChg>
        <pc:picChg chg="add del mod">
          <ac:chgData name="Nobuyuki Akama" userId="8856744b-6004-4203-9ce1-535db5240f74" providerId="ADAL" clId="{726D356C-47E0-4934-BAB7-7FEA529CE8E3}" dt="2019-05-24T00:25:55.768" v="101"/>
          <ac:picMkLst>
            <pc:docMk/>
            <pc:sldMk cId="2892347820" sldId="1678"/>
            <ac:picMk id="48" creationId="{B57FCEED-B34D-400E-94F7-DB825958CDFE}"/>
          </ac:picMkLst>
        </pc:picChg>
        <pc:picChg chg="add del mod">
          <ac:chgData name="Nobuyuki Akama" userId="8856744b-6004-4203-9ce1-535db5240f74" providerId="ADAL" clId="{726D356C-47E0-4934-BAB7-7FEA529CE8E3}" dt="2019-05-24T00:25:55.768" v="101"/>
          <ac:picMkLst>
            <pc:docMk/>
            <pc:sldMk cId="2892347820" sldId="1678"/>
            <ac:picMk id="50" creationId="{82C4CCC4-F26C-4544-9CAF-B7E78487B534}"/>
          </ac:picMkLst>
        </pc:picChg>
        <pc:picChg chg="add del mod">
          <ac:chgData name="Nobuyuki Akama" userId="8856744b-6004-4203-9ce1-535db5240f74" providerId="ADAL" clId="{726D356C-47E0-4934-BAB7-7FEA529CE8E3}" dt="2019-05-24T00:25:55.768" v="101"/>
          <ac:picMkLst>
            <pc:docMk/>
            <pc:sldMk cId="2892347820" sldId="1678"/>
            <ac:picMk id="52" creationId="{8644A686-DD93-419D-B4F8-B850B4F14D38}"/>
          </ac:picMkLst>
        </pc:picChg>
        <pc:picChg chg="add del mod">
          <ac:chgData name="Nobuyuki Akama" userId="8856744b-6004-4203-9ce1-535db5240f74" providerId="ADAL" clId="{726D356C-47E0-4934-BAB7-7FEA529CE8E3}" dt="2019-05-24T00:25:55.768" v="101"/>
          <ac:picMkLst>
            <pc:docMk/>
            <pc:sldMk cId="2892347820" sldId="1678"/>
            <ac:picMk id="54" creationId="{C31B1F2C-9926-4C17-9824-34774916BEC8}"/>
          </ac:picMkLst>
        </pc:picChg>
        <pc:picChg chg="add del mod">
          <ac:chgData name="Nobuyuki Akama" userId="8856744b-6004-4203-9ce1-535db5240f74" providerId="ADAL" clId="{726D356C-47E0-4934-BAB7-7FEA529CE8E3}" dt="2019-05-24T00:25:55.768" v="101"/>
          <ac:picMkLst>
            <pc:docMk/>
            <pc:sldMk cId="2892347820" sldId="1678"/>
            <ac:picMk id="56" creationId="{2B307E70-30AC-4C76-84D3-E2C1CC7621E7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58" creationId="{9D946A18-74CF-4DFF-AA62-9EE576FE6934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60" creationId="{809619E2-7C5C-4BFE-8B94-41A20BC769C8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62" creationId="{0AA9BBBC-905F-4B0C-BB55-E531101A9D9A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64" creationId="{0AF8EF68-93BB-47A9-B992-2B1B73B8D45C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66" creationId="{ACACFCC7-3545-4D31-ABA2-8BF90F4FAA91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68" creationId="{E2941720-71AE-4A7B-BC2A-812CE46CC9E0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70" creationId="{E985253F-458F-4254-8CFF-691B0FE0731B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72" creationId="{6D999F7E-748A-40A7-9EFE-7C890A6ADE75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74" creationId="{9890F796-2E25-4C09-85E6-12CC253FF2EB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76" creationId="{6C297810-1699-4944-B722-331780C1F88D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78" creationId="{51A6F14C-15D5-4DD5-B27D-83BB458A2F96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80" creationId="{86EEC7E9-5E3C-448F-8941-C8DAB7F37092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82" creationId="{3778FA42-9BA6-49CD-944B-3A68ABCF449E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84" creationId="{A832BAA9-4F06-481E-A25E-23E87B1B698D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86" creationId="{241DD29B-6B98-48C5-98F4-8C60CBBC579D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88" creationId="{866ADC55-F178-4E70-813F-983CFC9E3CBC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90" creationId="{69F3E8C3-BD77-4283-8271-4B609E54DF5C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92" creationId="{2DB9D22D-632A-4C64-8778-AA088C9AD715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94" creationId="{F2992E0D-E2AF-4064-8E86-02BEE4C36941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96" creationId="{96CF872D-3678-411A-AD77-97311CFDCD7C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98" creationId="{48C6A1C7-6EF6-408C-98D7-F864F808F957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100" creationId="{F164AA0E-B1D0-41AE-B831-2866F645B680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102" creationId="{03579200-5DFD-45BB-8E22-B4435F4FDFF8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104" creationId="{789C2698-497E-4EA9-B299-7B02DA9C935E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106" creationId="{674BB733-2155-4951-982D-1F1838352AD6}"/>
          </ac:picMkLst>
        </pc:picChg>
        <pc:picChg chg="add del mod">
          <ac:chgData name="Nobuyuki Akama" userId="8856744b-6004-4203-9ce1-535db5240f74" providerId="ADAL" clId="{726D356C-47E0-4934-BAB7-7FEA529CE8E3}" dt="2019-05-24T00:26:56.015" v="116"/>
          <ac:picMkLst>
            <pc:docMk/>
            <pc:sldMk cId="2892347820" sldId="1678"/>
            <ac:picMk id="108" creationId="{377FF99A-7258-40B5-A153-E774CED99835}"/>
          </ac:picMkLst>
        </pc:picChg>
        <pc:picChg chg="add del mod">
          <ac:chgData name="Nobuyuki Akama" userId="8856744b-6004-4203-9ce1-535db5240f74" providerId="ADAL" clId="{726D356C-47E0-4934-BAB7-7FEA529CE8E3}" dt="2019-05-24T00:28:49.151" v="174"/>
          <ac:picMkLst>
            <pc:docMk/>
            <pc:sldMk cId="2892347820" sldId="1678"/>
            <ac:picMk id="110" creationId="{1885F1F8-A851-4CC5-9F29-1B85BC6F67CA}"/>
          </ac:picMkLst>
        </pc:picChg>
        <pc:picChg chg="add del mod">
          <ac:chgData name="Nobuyuki Akama" userId="8856744b-6004-4203-9ce1-535db5240f74" providerId="ADAL" clId="{726D356C-47E0-4934-BAB7-7FEA529CE8E3}" dt="2019-05-24T00:28:49.151" v="174"/>
          <ac:picMkLst>
            <pc:docMk/>
            <pc:sldMk cId="2892347820" sldId="1678"/>
            <ac:picMk id="112" creationId="{60A48640-7DEF-4C7E-ADDC-2E6E2033377E}"/>
          </ac:picMkLst>
        </pc:picChg>
        <pc:picChg chg="add del mod">
          <ac:chgData name="Nobuyuki Akama" userId="8856744b-6004-4203-9ce1-535db5240f74" providerId="ADAL" clId="{726D356C-47E0-4934-BAB7-7FEA529CE8E3}" dt="2019-05-24T00:28:49.151" v="174"/>
          <ac:picMkLst>
            <pc:docMk/>
            <pc:sldMk cId="2892347820" sldId="1678"/>
            <ac:picMk id="114" creationId="{FE4F5B12-4320-4DFC-8F8E-8F5F3AB8F2DE}"/>
          </ac:picMkLst>
        </pc:picChg>
        <pc:picChg chg="add del mod">
          <ac:chgData name="Nobuyuki Akama" userId="8856744b-6004-4203-9ce1-535db5240f74" providerId="ADAL" clId="{726D356C-47E0-4934-BAB7-7FEA529CE8E3}" dt="2019-05-24T00:28:49.151" v="174"/>
          <ac:picMkLst>
            <pc:docMk/>
            <pc:sldMk cId="2892347820" sldId="1678"/>
            <ac:picMk id="116" creationId="{CCEBD4C0-0D2F-400E-A321-28FC73405B44}"/>
          </ac:picMkLst>
        </pc:picChg>
        <pc:picChg chg="add del mod">
          <ac:chgData name="Nobuyuki Akama" userId="8856744b-6004-4203-9ce1-535db5240f74" providerId="ADAL" clId="{726D356C-47E0-4934-BAB7-7FEA529CE8E3}" dt="2019-05-24T00:28:49.151" v="174"/>
          <ac:picMkLst>
            <pc:docMk/>
            <pc:sldMk cId="2892347820" sldId="1678"/>
            <ac:picMk id="118" creationId="{4445ADDF-DD6C-4735-AC14-EDC189B9A91D}"/>
          </ac:picMkLst>
        </pc:picChg>
        <pc:picChg chg="add del mod">
          <ac:chgData name="Nobuyuki Akama" userId="8856744b-6004-4203-9ce1-535db5240f74" providerId="ADAL" clId="{726D356C-47E0-4934-BAB7-7FEA529CE8E3}" dt="2019-05-24T00:28:49.151" v="174"/>
          <ac:picMkLst>
            <pc:docMk/>
            <pc:sldMk cId="2892347820" sldId="1678"/>
            <ac:picMk id="120" creationId="{AAFCFAB2-B6E0-48F4-9688-A75F317889AB}"/>
          </ac:picMkLst>
        </pc:picChg>
        <pc:picChg chg="add del mod">
          <ac:chgData name="Nobuyuki Akama" userId="8856744b-6004-4203-9ce1-535db5240f74" providerId="ADAL" clId="{726D356C-47E0-4934-BAB7-7FEA529CE8E3}" dt="2019-05-24T00:28:49.151" v="174"/>
          <ac:picMkLst>
            <pc:docMk/>
            <pc:sldMk cId="2892347820" sldId="1678"/>
            <ac:picMk id="122" creationId="{DB27B5B4-625A-4574-B6DA-F5E8828ECDDF}"/>
          </ac:picMkLst>
        </pc:picChg>
        <pc:picChg chg="add del mod">
          <ac:chgData name="Nobuyuki Akama" userId="8856744b-6004-4203-9ce1-535db5240f74" providerId="ADAL" clId="{726D356C-47E0-4934-BAB7-7FEA529CE8E3}" dt="2019-05-24T00:28:49.151" v="174"/>
          <ac:picMkLst>
            <pc:docMk/>
            <pc:sldMk cId="2892347820" sldId="1678"/>
            <ac:picMk id="124" creationId="{A4759A85-4150-4DE0-AB80-9B04D9F46BB1}"/>
          </ac:picMkLst>
        </pc:picChg>
        <pc:picChg chg="add del mod">
          <ac:chgData name="Nobuyuki Akama" userId="8856744b-6004-4203-9ce1-535db5240f74" providerId="ADAL" clId="{726D356C-47E0-4934-BAB7-7FEA529CE8E3}" dt="2019-05-24T00:28:49.151" v="174"/>
          <ac:picMkLst>
            <pc:docMk/>
            <pc:sldMk cId="2892347820" sldId="1678"/>
            <ac:picMk id="126" creationId="{3C99A152-8880-4B42-994E-0DC8E82B3AF2}"/>
          </ac:picMkLst>
        </pc:picChg>
        <pc:picChg chg="add del mod">
          <ac:chgData name="Nobuyuki Akama" userId="8856744b-6004-4203-9ce1-535db5240f74" providerId="ADAL" clId="{726D356C-47E0-4934-BAB7-7FEA529CE8E3}" dt="2019-05-24T00:28:49.151" v="174"/>
          <ac:picMkLst>
            <pc:docMk/>
            <pc:sldMk cId="2892347820" sldId="1678"/>
            <ac:picMk id="128" creationId="{BCE8AF91-85A4-48CE-8597-799AF0A9F9E5}"/>
          </ac:picMkLst>
        </pc:picChg>
        <pc:picChg chg="add del mod">
          <ac:chgData name="Nobuyuki Akama" userId="8856744b-6004-4203-9ce1-535db5240f74" providerId="ADAL" clId="{726D356C-47E0-4934-BAB7-7FEA529CE8E3}" dt="2019-05-24T00:28:49.151" v="174"/>
          <ac:picMkLst>
            <pc:docMk/>
            <pc:sldMk cId="2892347820" sldId="1678"/>
            <ac:picMk id="130" creationId="{393A6E2D-D0F9-456E-A573-914AA221EAFE}"/>
          </ac:picMkLst>
        </pc:picChg>
        <pc:picChg chg="add del mod">
          <ac:chgData name="Nobuyuki Akama" userId="8856744b-6004-4203-9ce1-535db5240f74" providerId="ADAL" clId="{726D356C-47E0-4934-BAB7-7FEA529CE8E3}" dt="2019-05-24T00:28:49.151" v="174"/>
          <ac:picMkLst>
            <pc:docMk/>
            <pc:sldMk cId="2892347820" sldId="1678"/>
            <ac:picMk id="132" creationId="{8F9970F4-0A4F-457A-85B9-C76340F9E388}"/>
          </ac:picMkLst>
        </pc:picChg>
        <pc:picChg chg="add del mod">
          <ac:chgData name="Nobuyuki Akama" userId="8856744b-6004-4203-9ce1-535db5240f74" providerId="ADAL" clId="{726D356C-47E0-4934-BAB7-7FEA529CE8E3}" dt="2019-05-24T00:28:49.151" v="174"/>
          <ac:picMkLst>
            <pc:docMk/>
            <pc:sldMk cId="2892347820" sldId="1678"/>
            <ac:picMk id="134" creationId="{73243D44-51C2-409F-B3CF-F01D44407169}"/>
          </ac:picMkLst>
        </pc:picChg>
        <pc:picChg chg="add del mod">
          <ac:chgData name="Nobuyuki Akama" userId="8856744b-6004-4203-9ce1-535db5240f74" providerId="ADAL" clId="{726D356C-47E0-4934-BAB7-7FEA529CE8E3}" dt="2019-05-24T00:28:49.151" v="174"/>
          <ac:picMkLst>
            <pc:docMk/>
            <pc:sldMk cId="2892347820" sldId="1678"/>
            <ac:picMk id="136" creationId="{1DB847CB-66AC-456F-82E3-4070C76FDAC9}"/>
          </ac:picMkLst>
        </pc:picChg>
        <pc:picChg chg="add del mod">
          <ac:chgData name="Nobuyuki Akama" userId="8856744b-6004-4203-9ce1-535db5240f74" providerId="ADAL" clId="{726D356C-47E0-4934-BAB7-7FEA529CE8E3}" dt="2019-05-24T00:28:49.151" v="174"/>
          <ac:picMkLst>
            <pc:docMk/>
            <pc:sldMk cId="2892347820" sldId="1678"/>
            <ac:picMk id="138" creationId="{30C44734-ED97-497F-B755-2550BC7819A4}"/>
          </ac:picMkLst>
        </pc:picChg>
        <pc:picChg chg="add del mod">
          <ac:chgData name="Nobuyuki Akama" userId="8856744b-6004-4203-9ce1-535db5240f74" providerId="ADAL" clId="{726D356C-47E0-4934-BAB7-7FEA529CE8E3}" dt="2019-05-24T00:28:49.151" v="174"/>
          <ac:picMkLst>
            <pc:docMk/>
            <pc:sldMk cId="2892347820" sldId="1678"/>
            <ac:picMk id="140" creationId="{282183B2-163A-42FB-AB76-BCD2C31A4326}"/>
          </ac:picMkLst>
        </pc:picChg>
        <pc:picChg chg="add del mod">
          <ac:chgData name="Nobuyuki Akama" userId="8856744b-6004-4203-9ce1-535db5240f74" providerId="ADAL" clId="{726D356C-47E0-4934-BAB7-7FEA529CE8E3}" dt="2019-05-24T00:28:49.151" v="174"/>
          <ac:picMkLst>
            <pc:docMk/>
            <pc:sldMk cId="2892347820" sldId="1678"/>
            <ac:picMk id="142" creationId="{77BB113A-4F26-4420-9A04-4468B0EFCDC8}"/>
          </ac:picMkLst>
        </pc:picChg>
        <pc:picChg chg="add del mod">
          <ac:chgData name="Nobuyuki Akama" userId="8856744b-6004-4203-9ce1-535db5240f74" providerId="ADAL" clId="{726D356C-47E0-4934-BAB7-7FEA529CE8E3}" dt="2019-05-24T00:29:33.677" v="184"/>
          <ac:picMkLst>
            <pc:docMk/>
            <pc:sldMk cId="2892347820" sldId="1678"/>
            <ac:picMk id="144" creationId="{3014D2BC-4312-4451-8416-4BF5A79A79E8}"/>
          </ac:picMkLst>
        </pc:picChg>
        <pc:picChg chg="add del mod">
          <ac:chgData name="Nobuyuki Akama" userId="8856744b-6004-4203-9ce1-535db5240f74" providerId="ADAL" clId="{726D356C-47E0-4934-BAB7-7FEA529CE8E3}" dt="2019-05-24T00:29:33.677" v="184"/>
          <ac:picMkLst>
            <pc:docMk/>
            <pc:sldMk cId="2892347820" sldId="1678"/>
            <ac:picMk id="146" creationId="{C29D3110-298F-4BE4-A68A-0AC0D843B96C}"/>
          </ac:picMkLst>
        </pc:picChg>
        <pc:picChg chg="add del mod">
          <ac:chgData name="Nobuyuki Akama" userId="8856744b-6004-4203-9ce1-535db5240f74" providerId="ADAL" clId="{726D356C-47E0-4934-BAB7-7FEA529CE8E3}" dt="2019-05-24T00:29:33.677" v="184"/>
          <ac:picMkLst>
            <pc:docMk/>
            <pc:sldMk cId="2892347820" sldId="1678"/>
            <ac:picMk id="148" creationId="{A7F78327-4BB4-4F24-AAEE-51D8CDDD3EF4}"/>
          </ac:picMkLst>
        </pc:picChg>
        <pc:picChg chg="add del mod">
          <ac:chgData name="Nobuyuki Akama" userId="8856744b-6004-4203-9ce1-535db5240f74" providerId="ADAL" clId="{726D356C-47E0-4934-BAB7-7FEA529CE8E3}" dt="2019-05-24T00:29:33.677" v="184"/>
          <ac:picMkLst>
            <pc:docMk/>
            <pc:sldMk cId="2892347820" sldId="1678"/>
            <ac:picMk id="150" creationId="{B4976BBE-C5CB-4017-81F1-120D7ADC6A52}"/>
          </ac:picMkLst>
        </pc:picChg>
        <pc:picChg chg="add del mod">
          <ac:chgData name="Nobuyuki Akama" userId="8856744b-6004-4203-9ce1-535db5240f74" providerId="ADAL" clId="{726D356C-47E0-4934-BAB7-7FEA529CE8E3}" dt="2019-05-24T00:29:33.677" v="184"/>
          <ac:picMkLst>
            <pc:docMk/>
            <pc:sldMk cId="2892347820" sldId="1678"/>
            <ac:picMk id="152" creationId="{D3F52677-DD20-4FAC-9882-4A32682E5977}"/>
          </ac:picMkLst>
        </pc:picChg>
        <pc:picChg chg="add del mod">
          <ac:chgData name="Nobuyuki Akama" userId="8856744b-6004-4203-9ce1-535db5240f74" providerId="ADAL" clId="{726D356C-47E0-4934-BAB7-7FEA529CE8E3}" dt="2019-05-24T00:29:33.677" v="184"/>
          <ac:picMkLst>
            <pc:docMk/>
            <pc:sldMk cId="2892347820" sldId="1678"/>
            <ac:picMk id="154" creationId="{139BC509-27A7-4F62-AD03-BA433C9EDD13}"/>
          </ac:picMkLst>
        </pc:picChg>
        <pc:picChg chg="add del mod">
          <ac:chgData name="Nobuyuki Akama" userId="8856744b-6004-4203-9ce1-535db5240f74" providerId="ADAL" clId="{726D356C-47E0-4934-BAB7-7FEA529CE8E3}" dt="2019-05-24T00:29:33.677" v="184"/>
          <ac:picMkLst>
            <pc:docMk/>
            <pc:sldMk cId="2892347820" sldId="1678"/>
            <ac:picMk id="156" creationId="{D65F5B03-8762-492A-ADD7-D833E1B5E246}"/>
          </ac:picMkLst>
        </pc:picChg>
        <pc:picChg chg="add del mod">
          <ac:chgData name="Nobuyuki Akama" userId="8856744b-6004-4203-9ce1-535db5240f74" providerId="ADAL" clId="{726D356C-47E0-4934-BAB7-7FEA529CE8E3}" dt="2019-05-24T00:29:33.677" v="184"/>
          <ac:picMkLst>
            <pc:docMk/>
            <pc:sldMk cId="2892347820" sldId="1678"/>
            <ac:picMk id="158" creationId="{5A364D7B-6F3D-4030-BC53-94F397A4DEB7}"/>
          </ac:picMkLst>
        </pc:picChg>
        <pc:picChg chg="add del mod">
          <ac:chgData name="Nobuyuki Akama" userId="8856744b-6004-4203-9ce1-535db5240f74" providerId="ADAL" clId="{726D356C-47E0-4934-BAB7-7FEA529CE8E3}" dt="2019-05-24T00:29:33.677" v="184"/>
          <ac:picMkLst>
            <pc:docMk/>
            <pc:sldMk cId="2892347820" sldId="1678"/>
            <ac:picMk id="160" creationId="{ED065849-8436-4CB8-BD5F-A66C6A5FCADA}"/>
          </ac:picMkLst>
        </pc:picChg>
        <pc:picChg chg="add del mod">
          <ac:chgData name="Nobuyuki Akama" userId="8856744b-6004-4203-9ce1-535db5240f74" providerId="ADAL" clId="{726D356C-47E0-4934-BAB7-7FEA529CE8E3}" dt="2019-05-24T00:29:33.677" v="184"/>
          <ac:picMkLst>
            <pc:docMk/>
            <pc:sldMk cId="2892347820" sldId="1678"/>
            <ac:picMk id="162" creationId="{53A39652-9729-45B9-AFF5-59C9DE5FE734}"/>
          </ac:picMkLst>
        </pc:picChg>
        <pc:picChg chg="add del mod">
          <ac:chgData name="Nobuyuki Akama" userId="8856744b-6004-4203-9ce1-535db5240f74" providerId="ADAL" clId="{726D356C-47E0-4934-BAB7-7FEA529CE8E3}" dt="2019-05-24T00:30:07.571" v="193"/>
          <ac:picMkLst>
            <pc:docMk/>
            <pc:sldMk cId="2892347820" sldId="1678"/>
            <ac:picMk id="164" creationId="{E4A23417-B611-48CC-A6F8-5961E06BF556}"/>
          </ac:picMkLst>
        </pc:picChg>
        <pc:picChg chg="add del mod">
          <ac:chgData name="Nobuyuki Akama" userId="8856744b-6004-4203-9ce1-535db5240f74" providerId="ADAL" clId="{726D356C-47E0-4934-BAB7-7FEA529CE8E3}" dt="2019-05-24T00:30:07.571" v="193"/>
          <ac:picMkLst>
            <pc:docMk/>
            <pc:sldMk cId="2892347820" sldId="1678"/>
            <ac:picMk id="166" creationId="{6B8A1C6B-546C-4A3F-8C0E-B03632F050E3}"/>
          </ac:picMkLst>
        </pc:picChg>
        <pc:picChg chg="add del mod">
          <ac:chgData name="Nobuyuki Akama" userId="8856744b-6004-4203-9ce1-535db5240f74" providerId="ADAL" clId="{726D356C-47E0-4934-BAB7-7FEA529CE8E3}" dt="2019-05-24T00:30:07.571" v="193"/>
          <ac:picMkLst>
            <pc:docMk/>
            <pc:sldMk cId="2892347820" sldId="1678"/>
            <ac:picMk id="168" creationId="{01B3A1B7-5095-4BB4-9FA6-2377679E7A85}"/>
          </ac:picMkLst>
        </pc:picChg>
        <pc:picChg chg="add del mod">
          <ac:chgData name="Nobuyuki Akama" userId="8856744b-6004-4203-9ce1-535db5240f74" providerId="ADAL" clId="{726D356C-47E0-4934-BAB7-7FEA529CE8E3}" dt="2019-05-24T00:30:07.571" v="193"/>
          <ac:picMkLst>
            <pc:docMk/>
            <pc:sldMk cId="2892347820" sldId="1678"/>
            <ac:picMk id="170" creationId="{B98BC249-A7DD-4F25-875C-E91D76CFEA87}"/>
          </ac:picMkLst>
        </pc:picChg>
        <pc:picChg chg="add del mod">
          <ac:chgData name="Nobuyuki Akama" userId="8856744b-6004-4203-9ce1-535db5240f74" providerId="ADAL" clId="{726D356C-47E0-4934-BAB7-7FEA529CE8E3}" dt="2019-05-24T00:30:07.571" v="193"/>
          <ac:picMkLst>
            <pc:docMk/>
            <pc:sldMk cId="2892347820" sldId="1678"/>
            <ac:picMk id="172" creationId="{52D0CA68-EB06-4C79-8834-85A60B261D47}"/>
          </ac:picMkLst>
        </pc:picChg>
        <pc:picChg chg="add del mod">
          <ac:chgData name="Nobuyuki Akama" userId="8856744b-6004-4203-9ce1-535db5240f74" providerId="ADAL" clId="{726D356C-47E0-4934-BAB7-7FEA529CE8E3}" dt="2019-05-24T00:30:07.571" v="193"/>
          <ac:picMkLst>
            <pc:docMk/>
            <pc:sldMk cId="2892347820" sldId="1678"/>
            <ac:picMk id="174" creationId="{212D2052-B1AC-4C4F-B630-CA375003AF4B}"/>
          </ac:picMkLst>
        </pc:picChg>
        <pc:picChg chg="add del mod">
          <ac:chgData name="Nobuyuki Akama" userId="8856744b-6004-4203-9ce1-535db5240f74" providerId="ADAL" clId="{726D356C-47E0-4934-BAB7-7FEA529CE8E3}" dt="2019-05-24T00:30:07.571" v="193"/>
          <ac:picMkLst>
            <pc:docMk/>
            <pc:sldMk cId="2892347820" sldId="1678"/>
            <ac:picMk id="176" creationId="{D4AC5C21-EB06-4255-A1B9-627668C26610}"/>
          </ac:picMkLst>
        </pc:picChg>
        <pc:picChg chg="add del mod">
          <ac:chgData name="Nobuyuki Akama" userId="8856744b-6004-4203-9ce1-535db5240f74" providerId="ADAL" clId="{726D356C-47E0-4934-BAB7-7FEA529CE8E3}" dt="2019-05-24T00:30:07.571" v="193"/>
          <ac:picMkLst>
            <pc:docMk/>
            <pc:sldMk cId="2892347820" sldId="1678"/>
            <ac:picMk id="178" creationId="{53EBE05F-E4D9-4FFE-A13E-18FA7983CD98}"/>
          </ac:picMkLst>
        </pc:picChg>
        <pc:picChg chg="add del mod">
          <ac:chgData name="Nobuyuki Akama" userId="8856744b-6004-4203-9ce1-535db5240f74" providerId="ADAL" clId="{726D356C-47E0-4934-BAB7-7FEA529CE8E3}" dt="2019-05-24T00:30:07.571" v="193"/>
          <ac:picMkLst>
            <pc:docMk/>
            <pc:sldMk cId="2892347820" sldId="1678"/>
            <ac:picMk id="180" creationId="{97CD6ADB-02D8-46A9-A9A2-C73CA25411BF}"/>
          </ac:picMkLst>
        </pc:picChg>
        <pc:picChg chg="add del mod">
          <ac:chgData name="Nobuyuki Akama" userId="8856744b-6004-4203-9ce1-535db5240f74" providerId="ADAL" clId="{726D356C-47E0-4934-BAB7-7FEA529CE8E3}" dt="2019-05-24T00:30:07.571" v="193"/>
          <ac:picMkLst>
            <pc:docMk/>
            <pc:sldMk cId="2892347820" sldId="1678"/>
            <ac:picMk id="182" creationId="{5C4F5290-2106-4E7B-8E4C-2A1CB03255F3}"/>
          </ac:picMkLst>
        </pc:picChg>
        <pc:picChg chg="add del mod">
          <ac:chgData name="Nobuyuki Akama" userId="8856744b-6004-4203-9ce1-535db5240f74" providerId="ADAL" clId="{726D356C-47E0-4934-BAB7-7FEA529CE8E3}" dt="2019-05-24T00:30:07.571" v="193"/>
          <ac:picMkLst>
            <pc:docMk/>
            <pc:sldMk cId="2892347820" sldId="1678"/>
            <ac:picMk id="184" creationId="{99D7D83A-CDFF-40BB-9738-510914E81B56}"/>
          </ac:picMkLst>
        </pc:picChg>
        <pc:picChg chg="add del mod">
          <ac:chgData name="Nobuyuki Akama" userId="8856744b-6004-4203-9ce1-535db5240f74" providerId="ADAL" clId="{726D356C-47E0-4934-BAB7-7FEA529CE8E3}" dt="2019-05-24T00:30:07.571" v="193"/>
          <ac:picMkLst>
            <pc:docMk/>
            <pc:sldMk cId="2892347820" sldId="1678"/>
            <ac:picMk id="186" creationId="{95122079-3933-4F1C-8C1E-8D61C2253F86}"/>
          </ac:picMkLst>
        </pc:picChg>
        <pc:picChg chg="add del mod">
          <ac:chgData name="Nobuyuki Akama" userId="8856744b-6004-4203-9ce1-535db5240f74" providerId="ADAL" clId="{726D356C-47E0-4934-BAB7-7FEA529CE8E3}" dt="2019-05-24T00:30:07.571" v="193"/>
          <ac:picMkLst>
            <pc:docMk/>
            <pc:sldMk cId="2892347820" sldId="1678"/>
            <ac:picMk id="188" creationId="{67055BD6-6FAD-4BA6-9192-D209FEFE04BA}"/>
          </ac:picMkLst>
        </pc:picChg>
        <pc:picChg chg="add del mod">
          <ac:chgData name="Nobuyuki Akama" userId="8856744b-6004-4203-9ce1-535db5240f74" providerId="ADAL" clId="{726D356C-47E0-4934-BAB7-7FEA529CE8E3}" dt="2019-05-24T00:30:07.571" v="193"/>
          <ac:picMkLst>
            <pc:docMk/>
            <pc:sldMk cId="2892347820" sldId="1678"/>
            <ac:picMk id="190" creationId="{82021E07-45FB-4330-8E90-EE1A13F1166F}"/>
          </ac:picMkLst>
        </pc:picChg>
        <pc:picChg chg="add del mod">
          <ac:chgData name="Nobuyuki Akama" userId="8856744b-6004-4203-9ce1-535db5240f74" providerId="ADAL" clId="{726D356C-47E0-4934-BAB7-7FEA529CE8E3}" dt="2019-05-24T00:30:52.321" v="205"/>
          <ac:picMkLst>
            <pc:docMk/>
            <pc:sldMk cId="2892347820" sldId="1678"/>
            <ac:picMk id="192" creationId="{2C8B166E-B588-4E48-B301-F620E9D884E6}"/>
          </ac:picMkLst>
        </pc:picChg>
        <pc:picChg chg="add del mod">
          <ac:chgData name="Nobuyuki Akama" userId="8856744b-6004-4203-9ce1-535db5240f74" providerId="ADAL" clId="{726D356C-47E0-4934-BAB7-7FEA529CE8E3}" dt="2019-05-24T00:30:52.321" v="205"/>
          <ac:picMkLst>
            <pc:docMk/>
            <pc:sldMk cId="2892347820" sldId="1678"/>
            <ac:picMk id="194" creationId="{136D2494-6F60-4D43-A5D1-A165632FB8E1}"/>
          </ac:picMkLst>
        </pc:picChg>
        <pc:picChg chg="add del mod">
          <ac:chgData name="Nobuyuki Akama" userId="8856744b-6004-4203-9ce1-535db5240f74" providerId="ADAL" clId="{726D356C-47E0-4934-BAB7-7FEA529CE8E3}" dt="2019-05-24T00:30:52.321" v="205"/>
          <ac:picMkLst>
            <pc:docMk/>
            <pc:sldMk cId="2892347820" sldId="1678"/>
            <ac:picMk id="196" creationId="{FBDCDE76-8FA5-48CF-B02B-2BD22A76AF89}"/>
          </ac:picMkLst>
        </pc:picChg>
        <pc:picChg chg="add del mod">
          <ac:chgData name="Nobuyuki Akama" userId="8856744b-6004-4203-9ce1-535db5240f74" providerId="ADAL" clId="{726D356C-47E0-4934-BAB7-7FEA529CE8E3}" dt="2019-05-24T00:30:52.321" v="205"/>
          <ac:picMkLst>
            <pc:docMk/>
            <pc:sldMk cId="2892347820" sldId="1678"/>
            <ac:picMk id="198" creationId="{34BF40E9-2C74-4C78-BE67-043F9150ACE2}"/>
          </ac:picMkLst>
        </pc:picChg>
        <pc:picChg chg="add del mod">
          <ac:chgData name="Nobuyuki Akama" userId="8856744b-6004-4203-9ce1-535db5240f74" providerId="ADAL" clId="{726D356C-47E0-4934-BAB7-7FEA529CE8E3}" dt="2019-05-24T00:30:52.321" v="205"/>
          <ac:picMkLst>
            <pc:docMk/>
            <pc:sldMk cId="2892347820" sldId="1678"/>
            <ac:picMk id="200" creationId="{9E73B106-7708-4CCA-99C2-CB3C446BE99C}"/>
          </ac:picMkLst>
        </pc:picChg>
        <pc:picChg chg="add del mod">
          <ac:chgData name="Nobuyuki Akama" userId="8856744b-6004-4203-9ce1-535db5240f74" providerId="ADAL" clId="{726D356C-47E0-4934-BAB7-7FEA529CE8E3}" dt="2019-05-24T00:30:52.321" v="205"/>
          <ac:picMkLst>
            <pc:docMk/>
            <pc:sldMk cId="2892347820" sldId="1678"/>
            <ac:picMk id="202" creationId="{24E856E8-A2E1-431C-81DA-4D4FD43DEB99}"/>
          </ac:picMkLst>
        </pc:picChg>
        <pc:picChg chg="add del mod">
          <ac:chgData name="Nobuyuki Akama" userId="8856744b-6004-4203-9ce1-535db5240f74" providerId="ADAL" clId="{726D356C-47E0-4934-BAB7-7FEA529CE8E3}" dt="2019-05-24T00:30:52.321" v="205"/>
          <ac:picMkLst>
            <pc:docMk/>
            <pc:sldMk cId="2892347820" sldId="1678"/>
            <ac:picMk id="204" creationId="{45E9346C-7C83-4D87-B55C-56C869DE9B77}"/>
          </ac:picMkLst>
        </pc:picChg>
        <pc:picChg chg="add del mod">
          <ac:chgData name="Nobuyuki Akama" userId="8856744b-6004-4203-9ce1-535db5240f74" providerId="ADAL" clId="{726D356C-47E0-4934-BAB7-7FEA529CE8E3}" dt="2019-05-24T00:30:52.321" v="205"/>
          <ac:picMkLst>
            <pc:docMk/>
            <pc:sldMk cId="2892347820" sldId="1678"/>
            <ac:picMk id="206" creationId="{BF39F94A-0802-4477-8FAF-83207D883091}"/>
          </ac:picMkLst>
        </pc:picChg>
        <pc:picChg chg="add del mod">
          <ac:chgData name="Nobuyuki Akama" userId="8856744b-6004-4203-9ce1-535db5240f74" providerId="ADAL" clId="{726D356C-47E0-4934-BAB7-7FEA529CE8E3}" dt="2019-05-24T00:30:52.321" v="205"/>
          <ac:picMkLst>
            <pc:docMk/>
            <pc:sldMk cId="2892347820" sldId="1678"/>
            <ac:picMk id="208" creationId="{1B86D447-4628-498F-A09B-8D089DD3CC3D}"/>
          </ac:picMkLst>
        </pc:picChg>
        <pc:picChg chg="add del mod">
          <ac:chgData name="Nobuyuki Akama" userId="8856744b-6004-4203-9ce1-535db5240f74" providerId="ADAL" clId="{726D356C-47E0-4934-BAB7-7FEA529CE8E3}" dt="2019-05-24T00:30:52.321" v="205"/>
          <ac:picMkLst>
            <pc:docMk/>
            <pc:sldMk cId="2892347820" sldId="1678"/>
            <ac:picMk id="210" creationId="{201E74B8-7437-4872-A7A5-84A42024AEB4}"/>
          </ac:picMkLst>
        </pc:picChg>
        <pc:picChg chg="add del mod">
          <ac:chgData name="Nobuyuki Akama" userId="8856744b-6004-4203-9ce1-535db5240f74" providerId="ADAL" clId="{726D356C-47E0-4934-BAB7-7FEA529CE8E3}" dt="2019-05-24T00:30:52.321" v="205"/>
          <ac:picMkLst>
            <pc:docMk/>
            <pc:sldMk cId="2892347820" sldId="1678"/>
            <ac:picMk id="212" creationId="{A4521FC7-9FC1-451D-BF11-1DC14D0E74CC}"/>
          </ac:picMkLst>
        </pc:picChg>
        <pc:picChg chg="add del mod">
          <ac:chgData name="Nobuyuki Akama" userId="8856744b-6004-4203-9ce1-535db5240f74" providerId="ADAL" clId="{726D356C-47E0-4934-BAB7-7FEA529CE8E3}" dt="2019-05-24T00:30:52.321" v="205"/>
          <ac:picMkLst>
            <pc:docMk/>
            <pc:sldMk cId="2892347820" sldId="1678"/>
            <ac:picMk id="214" creationId="{6EC2A542-CCA0-4113-A740-DEB18FDAAED9}"/>
          </ac:picMkLst>
        </pc:picChg>
        <pc:picChg chg="add del mod">
          <ac:chgData name="Nobuyuki Akama" userId="8856744b-6004-4203-9ce1-535db5240f74" providerId="ADAL" clId="{726D356C-47E0-4934-BAB7-7FEA529CE8E3}" dt="2019-05-24T00:30:52.321" v="205"/>
          <ac:picMkLst>
            <pc:docMk/>
            <pc:sldMk cId="2892347820" sldId="1678"/>
            <ac:picMk id="216" creationId="{6E4F694A-23B5-4359-B7C5-73231C09FB6D}"/>
          </ac:picMkLst>
        </pc:picChg>
        <pc:picChg chg="add del mod">
          <ac:chgData name="Nobuyuki Akama" userId="8856744b-6004-4203-9ce1-535db5240f74" providerId="ADAL" clId="{726D356C-47E0-4934-BAB7-7FEA529CE8E3}" dt="2019-05-24T00:30:52.321" v="205"/>
          <ac:picMkLst>
            <pc:docMk/>
            <pc:sldMk cId="2892347820" sldId="1678"/>
            <ac:picMk id="218" creationId="{08ECDCD5-286E-4DE5-9201-9B09A8B59C99}"/>
          </ac:picMkLst>
        </pc:picChg>
        <pc:picChg chg="add del mod">
          <ac:chgData name="Nobuyuki Akama" userId="8856744b-6004-4203-9ce1-535db5240f74" providerId="ADAL" clId="{726D356C-47E0-4934-BAB7-7FEA529CE8E3}" dt="2019-05-24T00:30:52.321" v="205"/>
          <ac:picMkLst>
            <pc:docMk/>
            <pc:sldMk cId="2892347820" sldId="1678"/>
            <ac:picMk id="220" creationId="{F7477016-2E06-42AE-A973-755EFBFB2A0F}"/>
          </ac:picMkLst>
        </pc:picChg>
        <pc:picChg chg="add del mod">
          <ac:chgData name="Nobuyuki Akama" userId="8856744b-6004-4203-9ce1-535db5240f74" providerId="ADAL" clId="{726D356C-47E0-4934-BAB7-7FEA529CE8E3}" dt="2019-05-24T00:30:52.321" v="205"/>
          <ac:picMkLst>
            <pc:docMk/>
            <pc:sldMk cId="2892347820" sldId="1678"/>
            <ac:picMk id="222" creationId="{FD4AAB71-FC32-4C27-B32E-676A65DE2129}"/>
          </ac:picMkLst>
        </pc:picChg>
        <pc:picChg chg="add del mod">
          <ac:chgData name="Nobuyuki Akama" userId="8856744b-6004-4203-9ce1-535db5240f74" providerId="ADAL" clId="{726D356C-47E0-4934-BAB7-7FEA529CE8E3}" dt="2019-05-24T00:30:52.321" v="205"/>
          <ac:picMkLst>
            <pc:docMk/>
            <pc:sldMk cId="2892347820" sldId="1678"/>
            <ac:picMk id="224" creationId="{51A02105-97F3-4192-8B68-1B382051DC5B}"/>
          </ac:picMkLst>
        </pc:picChg>
        <pc:picChg chg="add del mod">
          <ac:chgData name="Nobuyuki Akama" userId="8856744b-6004-4203-9ce1-535db5240f74" providerId="ADAL" clId="{726D356C-47E0-4934-BAB7-7FEA529CE8E3}" dt="2019-05-24T00:30:52.321" v="205"/>
          <ac:picMkLst>
            <pc:docMk/>
            <pc:sldMk cId="2892347820" sldId="1678"/>
            <ac:picMk id="226" creationId="{5E0D830E-99E9-49DF-8136-FE50313A4791}"/>
          </ac:picMkLst>
        </pc:picChg>
        <pc:picChg chg="add del mod">
          <ac:chgData name="Nobuyuki Akama" userId="8856744b-6004-4203-9ce1-535db5240f74" providerId="ADAL" clId="{726D356C-47E0-4934-BAB7-7FEA529CE8E3}" dt="2019-05-24T00:31:23.520" v="214"/>
          <ac:picMkLst>
            <pc:docMk/>
            <pc:sldMk cId="2892347820" sldId="1678"/>
            <ac:picMk id="228" creationId="{24BEB61A-9811-4D82-8687-B4BD9DF0D710}"/>
          </ac:picMkLst>
        </pc:picChg>
        <pc:picChg chg="add del mod">
          <ac:chgData name="Nobuyuki Akama" userId="8856744b-6004-4203-9ce1-535db5240f74" providerId="ADAL" clId="{726D356C-47E0-4934-BAB7-7FEA529CE8E3}" dt="2019-05-24T00:31:23.520" v="214"/>
          <ac:picMkLst>
            <pc:docMk/>
            <pc:sldMk cId="2892347820" sldId="1678"/>
            <ac:picMk id="230" creationId="{EE07AD45-9A79-4419-AD83-6CDF6A1C4824}"/>
          </ac:picMkLst>
        </pc:picChg>
        <pc:picChg chg="add del mod">
          <ac:chgData name="Nobuyuki Akama" userId="8856744b-6004-4203-9ce1-535db5240f74" providerId="ADAL" clId="{726D356C-47E0-4934-BAB7-7FEA529CE8E3}" dt="2019-05-24T00:31:23.520" v="214"/>
          <ac:picMkLst>
            <pc:docMk/>
            <pc:sldMk cId="2892347820" sldId="1678"/>
            <ac:picMk id="232" creationId="{085BEA3C-B7BE-4D3A-8BED-161FFD8ED117}"/>
          </ac:picMkLst>
        </pc:picChg>
        <pc:picChg chg="add del mod">
          <ac:chgData name="Nobuyuki Akama" userId="8856744b-6004-4203-9ce1-535db5240f74" providerId="ADAL" clId="{726D356C-47E0-4934-BAB7-7FEA529CE8E3}" dt="2019-05-24T00:31:23.520" v="214"/>
          <ac:picMkLst>
            <pc:docMk/>
            <pc:sldMk cId="2892347820" sldId="1678"/>
            <ac:picMk id="234" creationId="{94420F49-71DF-4504-9C68-384C8862B4EB}"/>
          </ac:picMkLst>
        </pc:picChg>
        <pc:picChg chg="add del mod">
          <ac:chgData name="Nobuyuki Akama" userId="8856744b-6004-4203-9ce1-535db5240f74" providerId="ADAL" clId="{726D356C-47E0-4934-BAB7-7FEA529CE8E3}" dt="2019-05-24T00:31:58.462" v="222"/>
          <ac:picMkLst>
            <pc:docMk/>
            <pc:sldMk cId="2892347820" sldId="1678"/>
            <ac:picMk id="236" creationId="{82B143C9-07C7-45C5-A5C1-59A2A36A1D2B}"/>
          </ac:picMkLst>
        </pc:picChg>
        <pc:picChg chg="add del mod">
          <ac:chgData name="Nobuyuki Akama" userId="8856744b-6004-4203-9ce1-535db5240f74" providerId="ADAL" clId="{726D356C-47E0-4934-BAB7-7FEA529CE8E3}" dt="2019-05-24T00:31:58.462" v="222"/>
          <ac:picMkLst>
            <pc:docMk/>
            <pc:sldMk cId="2892347820" sldId="1678"/>
            <ac:picMk id="238" creationId="{0BD8C002-E8E3-4A25-96B6-462FEF135E3C}"/>
          </ac:picMkLst>
        </pc:picChg>
        <pc:picChg chg="add del mod">
          <ac:chgData name="Nobuyuki Akama" userId="8856744b-6004-4203-9ce1-535db5240f74" providerId="ADAL" clId="{726D356C-47E0-4934-BAB7-7FEA529CE8E3}" dt="2019-05-24T00:31:58.462" v="222"/>
          <ac:picMkLst>
            <pc:docMk/>
            <pc:sldMk cId="2892347820" sldId="1678"/>
            <ac:picMk id="240" creationId="{C20DA006-8404-4E17-828E-946D1E43D198}"/>
          </ac:picMkLst>
        </pc:picChg>
        <pc:picChg chg="add del mod">
          <ac:chgData name="Nobuyuki Akama" userId="8856744b-6004-4203-9ce1-535db5240f74" providerId="ADAL" clId="{726D356C-47E0-4934-BAB7-7FEA529CE8E3}" dt="2019-05-24T00:32:58.047" v="236"/>
          <ac:picMkLst>
            <pc:docMk/>
            <pc:sldMk cId="2892347820" sldId="1678"/>
            <ac:picMk id="242" creationId="{7A1AA67D-8372-4592-BF78-E8FF78AC4075}"/>
          </ac:picMkLst>
        </pc:picChg>
        <pc:picChg chg="add del mod">
          <ac:chgData name="Nobuyuki Akama" userId="8856744b-6004-4203-9ce1-535db5240f74" providerId="ADAL" clId="{726D356C-47E0-4934-BAB7-7FEA529CE8E3}" dt="2019-05-24T00:32:58.047" v="236"/>
          <ac:picMkLst>
            <pc:docMk/>
            <pc:sldMk cId="2892347820" sldId="1678"/>
            <ac:picMk id="244" creationId="{75A3BE89-8701-4976-B162-1B44694DBE27}"/>
          </ac:picMkLst>
        </pc:picChg>
        <pc:picChg chg="add del mod">
          <ac:chgData name="Nobuyuki Akama" userId="8856744b-6004-4203-9ce1-535db5240f74" providerId="ADAL" clId="{726D356C-47E0-4934-BAB7-7FEA529CE8E3}" dt="2019-05-24T00:32:58.047" v="236"/>
          <ac:picMkLst>
            <pc:docMk/>
            <pc:sldMk cId="2892347820" sldId="1678"/>
            <ac:picMk id="246" creationId="{110823BA-2D4A-442C-81D6-F8E974E8886F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48" creationId="{F9A0B0EE-1982-49E1-BC66-54E46D6A9FC0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50" creationId="{EA006BDC-6CC9-420C-B96B-7A4D9DF583F5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52" creationId="{E025D9FB-3B13-4990-8574-F1C2BB535672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54" creationId="{8798C889-7E36-40A5-B83F-74B46172B765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56" creationId="{D0B04658-80CB-43EE-B04A-28E5E89E0AAD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58" creationId="{14EB10F3-73DF-451C-A98D-4B98AAC3A92F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60" creationId="{170170E6-A42B-4C5D-9DCD-3AE03716CF8A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62" creationId="{69636594-324C-4A1A-89B4-1533BF53E9B8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64" creationId="{FA08DDCB-2561-4B0E-B471-86D2CF2A231E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66" creationId="{2522BDB5-226F-42AB-96BE-95F1796A7350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68" creationId="{531905B3-5E93-4A58-912E-A5BB77F91C0F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70" creationId="{E8C49F77-86EE-403E-A3C8-C8FC0CB5BF75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72" creationId="{80056C48-8A4A-40CE-B494-0DF21460A365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74" creationId="{F80D1C9E-51F6-4107-8939-51417EC92D73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76" creationId="{3E2ACF72-E4AB-4E8A-B9F1-4F6F6F1DBCE1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78" creationId="{9F58A48D-DB8E-4ED1-8EBC-3DB05667CEA0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80" creationId="{19DB57B1-0FEB-4C28-9E4D-EF673641C317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82" creationId="{778A8814-5717-4DDC-954B-1BDD157544DD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84" creationId="{F1EE15EE-1577-4A2C-A942-8C6EA072AFD3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86" creationId="{843B2851-3434-45B5-809A-67FF54D9F067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88" creationId="{22251DA1-1EA3-45F1-AC6A-8FF8FD190FB8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90" creationId="{BFBF4457-00EB-4A6B-8B4B-B7755F687FC4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92" creationId="{5007E6CD-6589-46B0-A4DE-458A578FF395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94" creationId="{685B7F07-8B21-4420-B17F-C8B2A8CE91F3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96" creationId="{003017BF-DA9C-4527-9732-C6A8BCCC6B7B}"/>
          </ac:picMkLst>
        </pc:picChg>
        <pc:picChg chg="add del mod">
          <ac:chgData name="Nobuyuki Akama" userId="8856744b-6004-4203-9ce1-535db5240f74" providerId="ADAL" clId="{726D356C-47E0-4934-BAB7-7FEA529CE8E3}" dt="2019-05-24T00:34:39.925" v="253"/>
          <ac:picMkLst>
            <pc:docMk/>
            <pc:sldMk cId="2892347820" sldId="1678"/>
            <ac:picMk id="298" creationId="{6A755F0E-AD8E-4AB1-A558-BD210FFD37D5}"/>
          </ac:picMkLst>
        </pc:picChg>
        <pc:picChg chg="add del mod">
          <ac:chgData name="Nobuyuki Akama" userId="8856744b-6004-4203-9ce1-535db5240f74" providerId="ADAL" clId="{726D356C-47E0-4934-BAB7-7FEA529CE8E3}" dt="2019-05-24T00:36:53.892" v="271"/>
          <ac:picMkLst>
            <pc:docMk/>
            <pc:sldMk cId="2892347820" sldId="1678"/>
            <ac:picMk id="300" creationId="{F349533B-B668-4EDC-B5C3-A44977969516}"/>
          </ac:picMkLst>
        </pc:picChg>
        <pc:picChg chg="add del mod">
          <ac:chgData name="Nobuyuki Akama" userId="8856744b-6004-4203-9ce1-535db5240f74" providerId="ADAL" clId="{726D356C-47E0-4934-BAB7-7FEA529CE8E3}" dt="2019-05-24T00:36:53.892" v="271"/>
          <ac:picMkLst>
            <pc:docMk/>
            <pc:sldMk cId="2892347820" sldId="1678"/>
            <ac:picMk id="302" creationId="{B1920B01-DB5C-4EA0-B105-5B9CDEC2F514}"/>
          </ac:picMkLst>
        </pc:picChg>
        <pc:picChg chg="add del mod">
          <ac:chgData name="Nobuyuki Akama" userId="8856744b-6004-4203-9ce1-535db5240f74" providerId="ADAL" clId="{726D356C-47E0-4934-BAB7-7FEA529CE8E3}" dt="2019-05-24T00:36:53.892" v="271"/>
          <ac:picMkLst>
            <pc:docMk/>
            <pc:sldMk cId="2892347820" sldId="1678"/>
            <ac:picMk id="304" creationId="{BA1F6444-E893-4220-AD97-131A1D3E624E}"/>
          </ac:picMkLst>
        </pc:picChg>
        <pc:picChg chg="add del mod">
          <ac:chgData name="Nobuyuki Akama" userId="8856744b-6004-4203-9ce1-535db5240f74" providerId="ADAL" clId="{726D356C-47E0-4934-BAB7-7FEA529CE8E3}" dt="2019-05-24T00:36:53.892" v="271"/>
          <ac:picMkLst>
            <pc:docMk/>
            <pc:sldMk cId="2892347820" sldId="1678"/>
            <ac:picMk id="306" creationId="{9F39B0A9-80CD-45DC-9A77-32811DFA78C0}"/>
          </ac:picMkLst>
        </pc:picChg>
        <pc:picChg chg="add del mod">
          <ac:chgData name="Nobuyuki Akama" userId="8856744b-6004-4203-9ce1-535db5240f74" providerId="ADAL" clId="{726D356C-47E0-4934-BAB7-7FEA529CE8E3}" dt="2019-05-24T00:36:53.892" v="271"/>
          <ac:picMkLst>
            <pc:docMk/>
            <pc:sldMk cId="2892347820" sldId="1678"/>
            <ac:picMk id="308" creationId="{0F9C44CB-9262-4DC6-8139-F9D0A01FE771}"/>
          </ac:picMkLst>
        </pc:picChg>
        <pc:picChg chg="add del mod">
          <ac:chgData name="Nobuyuki Akama" userId="8856744b-6004-4203-9ce1-535db5240f74" providerId="ADAL" clId="{726D356C-47E0-4934-BAB7-7FEA529CE8E3}" dt="2019-05-24T00:36:53.892" v="271"/>
          <ac:picMkLst>
            <pc:docMk/>
            <pc:sldMk cId="2892347820" sldId="1678"/>
            <ac:picMk id="310" creationId="{5E67707E-7423-460D-A842-5FBDA046221E}"/>
          </ac:picMkLst>
        </pc:picChg>
        <pc:picChg chg="add del mod">
          <ac:chgData name="Nobuyuki Akama" userId="8856744b-6004-4203-9ce1-535db5240f74" providerId="ADAL" clId="{726D356C-47E0-4934-BAB7-7FEA529CE8E3}" dt="2019-05-24T00:36:53.892" v="271"/>
          <ac:picMkLst>
            <pc:docMk/>
            <pc:sldMk cId="2892347820" sldId="1678"/>
            <ac:picMk id="312" creationId="{B1C9D5E3-3A87-4F4C-ACF2-499E7F5D5E88}"/>
          </ac:picMkLst>
        </pc:picChg>
        <pc:picChg chg="add del mod">
          <ac:chgData name="Nobuyuki Akama" userId="8856744b-6004-4203-9ce1-535db5240f74" providerId="ADAL" clId="{726D356C-47E0-4934-BAB7-7FEA529CE8E3}" dt="2019-05-24T00:36:53.892" v="271"/>
          <ac:picMkLst>
            <pc:docMk/>
            <pc:sldMk cId="2892347820" sldId="1678"/>
            <ac:picMk id="314" creationId="{67C3F8D0-1E34-4527-888D-67235CB89413}"/>
          </ac:picMkLst>
        </pc:picChg>
        <pc:picChg chg="add del mod">
          <ac:chgData name="Nobuyuki Akama" userId="8856744b-6004-4203-9ce1-535db5240f74" providerId="ADAL" clId="{726D356C-47E0-4934-BAB7-7FEA529CE8E3}" dt="2019-05-24T00:36:53.892" v="271"/>
          <ac:picMkLst>
            <pc:docMk/>
            <pc:sldMk cId="2892347820" sldId="1678"/>
            <ac:picMk id="316" creationId="{1C94268C-B646-4C82-BC2C-665F9EBE6BF9}"/>
          </ac:picMkLst>
        </pc:picChg>
        <pc:picChg chg="add del mod">
          <ac:chgData name="Nobuyuki Akama" userId="8856744b-6004-4203-9ce1-535db5240f74" providerId="ADAL" clId="{726D356C-47E0-4934-BAB7-7FEA529CE8E3}" dt="2019-05-24T00:36:53.892" v="271"/>
          <ac:picMkLst>
            <pc:docMk/>
            <pc:sldMk cId="2892347820" sldId="1678"/>
            <ac:picMk id="318" creationId="{40F891E6-C34B-46B0-935A-744859069FF9}"/>
          </ac:picMkLst>
        </pc:picChg>
        <pc:picChg chg="add del mod">
          <ac:chgData name="Nobuyuki Akama" userId="8856744b-6004-4203-9ce1-535db5240f74" providerId="ADAL" clId="{726D356C-47E0-4934-BAB7-7FEA529CE8E3}" dt="2019-05-24T00:36:53.892" v="271"/>
          <ac:picMkLst>
            <pc:docMk/>
            <pc:sldMk cId="2892347820" sldId="1678"/>
            <ac:picMk id="320" creationId="{A467F010-B6E3-48F8-8BE6-E1C6C1519DA5}"/>
          </ac:picMkLst>
        </pc:picChg>
        <pc:picChg chg="add del mod">
          <ac:chgData name="Nobuyuki Akama" userId="8856744b-6004-4203-9ce1-535db5240f74" providerId="ADAL" clId="{726D356C-47E0-4934-BAB7-7FEA529CE8E3}" dt="2019-05-24T00:36:53.892" v="271"/>
          <ac:picMkLst>
            <pc:docMk/>
            <pc:sldMk cId="2892347820" sldId="1678"/>
            <ac:picMk id="322" creationId="{44551396-3FF6-410C-85B2-6946AA236845}"/>
          </ac:picMkLst>
        </pc:picChg>
        <pc:picChg chg="add del mod">
          <ac:chgData name="Nobuyuki Akama" userId="8856744b-6004-4203-9ce1-535db5240f74" providerId="ADAL" clId="{726D356C-47E0-4934-BAB7-7FEA529CE8E3}" dt="2019-05-24T00:37:37.047" v="280"/>
          <ac:picMkLst>
            <pc:docMk/>
            <pc:sldMk cId="2892347820" sldId="1678"/>
            <ac:picMk id="324" creationId="{200DCE57-610A-46A5-85AC-5FC427D50854}"/>
          </ac:picMkLst>
        </pc:picChg>
        <pc:picChg chg="add del mod">
          <ac:chgData name="Nobuyuki Akama" userId="8856744b-6004-4203-9ce1-535db5240f74" providerId="ADAL" clId="{726D356C-47E0-4934-BAB7-7FEA529CE8E3}" dt="2019-05-24T00:37:37.047" v="280"/>
          <ac:picMkLst>
            <pc:docMk/>
            <pc:sldMk cId="2892347820" sldId="1678"/>
            <ac:picMk id="326" creationId="{635A457A-70D7-4B23-8337-9026D646B9BB}"/>
          </ac:picMkLst>
        </pc:picChg>
        <pc:picChg chg="add del mod">
          <ac:chgData name="Nobuyuki Akama" userId="8856744b-6004-4203-9ce1-535db5240f74" providerId="ADAL" clId="{726D356C-47E0-4934-BAB7-7FEA529CE8E3}" dt="2019-05-24T00:37:37.047" v="280"/>
          <ac:picMkLst>
            <pc:docMk/>
            <pc:sldMk cId="2892347820" sldId="1678"/>
            <ac:picMk id="328" creationId="{15D83F3B-38AC-47FE-B472-6A1B2992FD11}"/>
          </ac:picMkLst>
        </pc:picChg>
        <pc:picChg chg="add del mod">
          <ac:chgData name="Nobuyuki Akama" userId="8856744b-6004-4203-9ce1-535db5240f74" providerId="ADAL" clId="{726D356C-47E0-4934-BAB7-7FEA529CE8E3}" dt="2019-05-24T00:38:39.272" v="292"/>
          <ac:picMkLst>
            <pc:docMk/>
            <pc:sldMk cId="2892347820" sldId="1678"/>
            <ac:picMk id="330" creationId="{8F1D7B17-705B-42E1-A953-A1D79728B45C}"/>
          </ac:picMkLst>
        </pc:picChg>
        <pc:picChg chg="add del mod">
          <ac:chgData name="Nobuyuki Akama" userId="8856744b-6004-4203-9ce1-535db5240f74" providerId="ADAL" clId="{726D356C-47E0-4934-BAB7-7FEA529CE8E3}" dt="2019-05-24T00:38:39.272" v="292"/>
          <ac:picMkLst>
            <pc:docMk/>
            <pc:sldMk cId="2892347820" sldId="1678"/>
            <ac:picMk id="332" creationId="{A32E216B-2030-4264-AB60-7B2DBE8DFC8F}"/>
          </ac:picMkLst>
        </pc:picChg>
        <pc:picChg chg="add del mod">
          <ac:chgData name="Nobuyuki Akama" userId="8856744b-6004-4203-9ce1-535db5240f74" providerId="ADAL" clId="{726D356C-47E0-4934-BAB7-7FEA529CE8E3}" dt="2019-05-24T00:38:39.272" v="292"/>
          <ac:picMkLst>
            <pc:docMk/>
            <pc:sldMk cId="2892347820" sldId="1678"/>
            <ac:picMk id="334" creationId="{337B0684-204B-4414-893E-50F0C2348D55}"/>
          </ac:picMkLst>
        </pc:picChg>
        <pc:picChg chg="add del mod">
          <ac:chgData name="Nobuyuki Akama" userId="8856744b-6004-4203-9ce1-535db5240f74" providerId="ADAL" clId="{726D356C-47E0-4934-BAB7-7FEA529CE8E3}" dt="2019-05-24T00:38:39.272" v="292"/>
          <ac:picMkLst>
            <pc:docMk/>
            <pc:sldMk cId="2892347820" sldId="1678"/>
            <ac:picMk id="336" creationId="{86FD7CEF-F5CA-4D80-BEE9-C9F9B1569582}"/>
          </ac:picMkLst>
        </pc:picChg>
        <pc:picChg chg="add del mod">
          <ac:chgData name="Nobuyuki Akama" userId="8856744b-6004-4203-9ce1-535db5240f74" providerId="ADAL" clId="{726D356C-47E0-4934-BAB7-7FEA529CE8E3}" dt="2019-05-24T00:38:39.272" v="292"/>
          <ac:picMkLst>
            <pc:docMk/>
            <pc:sldMk cId="2892347820" sldId="1678"/>
            <ac:picMk id="338" creationId="{4A0451C8-12F3-4FA1-BD46-479DF2F588D4}"/>
          </ac:picMkLst>
        </pc:picChg>
        <pc:picChg chg="add del mod">
          <ac:chgData name="Nobuyuki Akama" userId="8856744b-6004-4203-9ce1-535db5240f74" providerId="ADAL" clId="{726D356C-47E0-4934-BAB7-7FEA529CE8E3}" dt="2019-05-24T00:38:39.272" v="292"/>
          <ac:picMkLst>
            <pc:docMk/>
            <pc:sldMk cId="2892347820" sldId="1678"/>
            <ac:picMk id="340" creationId="{588DF2FA-346C-4D8E-AEF6-43DA9D5EBAB4}"/>
          </ac:picMkLst>
        </pc:picChg>
        <pc:picChg chg="add del mod">
          <ac:chgData name="Nobuyuki Akama" userId="8856744b-6004-4203-9ce1-535db5240f74" providerId="ADAL" clId="{726D356C-47E0-4934-BAB7-7FEA529CE8E3}" dt="2019-05-24T00:38:39.272" v="292"/>
          <ac:picMkLst>
            <pc:docMk/>
            <pc:sldMk cId="2892347820" sldId="1678"/>
            <ac:picMk id="342" creationId="{80242F84-8B1E-4770-9B67-80DA010A721A}"/>
          </ac:picMkLst>
        </pc:picChg>
        <pc:picChg chg="add del mod">
          <ac:chgData name="Nobuyuki Akama" userId="8856744b-6004-4203-9ce1-535db5240f74" providerId="ADAL" clId="{726D356C-47E0-4934-BAB7-7FEA529CE8E3}" dt="2019-05-24T00:38:39.272" v="292"/>
          <ac:picMkLst>
            <pc:docMk/>
            <pc:sldMk cId="2892347820" sldId="1678"/>
            <ac:picMk id="344" creationId="{58200BCC-7681-478F-B806-085788A35571}"/>
          </ac:picMkLst>
        </pc:picChg>
        <pc:picChg chg="add del mod">
          <ac:chgData name="Nobuyuki Akama" userId="8856744b-6004-4203-9ce1-535db5240f74" providerId="ADAL" clId="{726D356C-47E0-4934-BAB7-7FEA529CE8E3}" dt="2019-05-24T00:38:39.272" v="292"/>
          <ac:picMkLst>
            <pc:docMk/>
            <pc:sldMk cId="2892347820" sldId="1678"/>
            <ac:picMk id="346" creationId="{3A235808-74E6-4103-89DE-9D411976D3F3}"/>
          </ac:picMkLst>
        </pc:picChg>
        <pc:picChg chg="add del mod">
          <ac:chgData name="Nobuyuki Akama" userId="8856744b-6004-4203-9ce1-535db5240f74" providerId="ADAL" clId="{726D356C-47E0-4934-BAB7-7FEA529CE8E3}" dt="2019-05-24T00:38:39.272" v="292"/>
          <ac:picMkLst>
            <pc:docMk/>
            <pc:sldMk cId="2892347820" sldId="1678"/>
            <ac:picMk id="348" creationId="{32EC4929-13D0-4762-8B9C-F30074C9E288}"/>
          </ac:picMkLst>
        </pc:picChg>
        <pc:picChg chg="add del mod">
          <ac:chgData name="Nobuyuki Akama" userId="8856744b-6004-4203-9ce1-535db5240f74" providerId="ADAL" clId="{726D356C-47E0-4934-BAB7-7FEA529CE8E3}" dt="2019-05-24T00:38:39.272" v="292"/>
          <ac:picMkLst>
            <pc:docMk/>
            <pc:sldMk cId="2892347820" sldId="1678"/>
            <ac:picMk id="350" creationId="{FA0FCD5C-283C-4AC9-A0D3-BA6850C78EB0}"/>
          </ac:picMkLst>
        </pc:picChg>
        <pc:picChg chg="add del mod">
          <ac:chgData name="Nobuyuki Akama" userId="8856744b-6004-4203-9ce1-535db5240f74" providerId="ADAL" clId="{726D356C-47E0-4934-BAB7-7FEA529CE8E3}" dt="2019-05-24T00:38:39.272" v="292"/>
          <ac:picMkLst>
            <pc:docMk/>
            <pc:sldMk cId="2892347820" sldId="1678"/>
            <ac:picMk id="352" creationId="{EF4BF75F-F1B8-4F21-884E-B6D5CC04907E}"/>
          </ac:picMkLst>
        </pc:picChg>
        <pc:picChg chg="add del mod">
          <ac:chgData name="Nobuyuki Akama" userId="8856744b-6004-4203-9ce1-535db5240f74" providerId="ADAL" clId="{726D356C-47E0-4934-BAB7-7FEA529CE8E3}" dt="2019-05-24T00:38:39.272" v="292"/>
          <ac:picMkLst>
            <pc:docMk/>
            <pc:sldMk cId="2892347820" sldId="1678"/>
            <ac:picMk id="354" creationId="{EC311017-9B36-4843-B3A3-5D504FA1E9FC}"/>
          </ac:picMkLst>
        </pc:picChg>
        <pc:picChg chg="add del mod">
          <ac:chgData name="Nobuyuki Akama" userId="8856744b-6004-4203-9ce1-535db5240f74" providerId="ADAL" clId="{726D356C-47E0-4934-BAB7-7FEA529CE8E3}" dt="2019-05-24T00:38:39.272" v="292"/>
          <ac:picMkLst>
            <pc:docMk/>
            <pc:sldMk cId="2892347820" sldId="1678"/>
            <ac:picMk id="356" creationId="{89D15258-DAA0-487A-9BB5-6D72EC298D09}"/>
          </ac:picMkLst>
        </pc:picChg>
        <pc:picChg chg="add del mod">
          <ac:chgData name="Nobuyuki Akama" userId="8856744b-6004-4203-9ce1-535db5240f74" providerId="ADAL" clId="{726D356C-47E0-4934-BAB7-7FEA529CE8E3}" dt="2019-05-24T00:38:39.272" v="292"/>
          <ac:picMkLst>
            <pc:docMk/>
            <pc:sldMk cId="2892347820" sldId="1678"/>
            <ac:picMk id="358" creationId="{21E28618-5AA8-440E-871D-BF4D572FC590}"/>
          </ac:picMkLst>
        </pc:picChg>
        <pc:picChg chg="add del mod">
          <ac:chgData name="Nobuyuki Akama" userId="8856744b-6004-4203-9ce1-535db5240f74" providerId="ADAL" clId="{726D356C-47E0-4934-BAB7-7FEA529CE8E3}" dt="2019-05-24T00:38:39.272" v="292"/>
          <ac:picMkLst>
            <pc:docMk/>
            <pc:sldMk cId="2892347820" sldId="1678"/>
            <ac:picMk id="360" creationId="{126F8E8A-B029-40CB-80E9-8081F6266CD1}"/>
          </ac:picMkLst>
        </pc:picChg>
        <pc:picChg chg="add del mod">
          <ac:chgData name="Nobuyuki Akama" userId="8856744b-6004-4203-9ce1-535db5240f74" providerId="ADAL" clId="{726D356C-47E0-4934-BAB7-7FEA529CE8E3}" dt="2019-05-24T00:38:39.272" v="292"/>
          <ac:picMkLst>
            <pc:docMk/>
            <pc:sldMk cId="2892347820" sldId="1678"/>
            <ac:picMk id="362" creationId="{B54EAA9A-7392-4EE8-8ACA-9AD6993E8EC4}"/>
          </ac:picMkLst>
        </pc:picChg>
        <pc:picChg chg="add del mod">
          <ac:chgData name="Nobuyuki Akama" userId="8856744b-6004-4203-9ce1-535db5240f74" providerId="ADAL" clId="{726D356C-47E0-4934-BAB7-7FEA529CE8E3}" dt="2019-05-24T00:38:39.272" v="292"/>
          <ac:picMkLst>
            <pc:docMk/>
            <pc:sldMk cId="2892347820" sldId="1678"/>
            <ac:picMk id="364" creationId="{3FA7B5E5-84E1-4006-8BF5-D82B7763D4BD}"/>
          </ac:picMkLst>
        </pc:picChg>
        <pc:picChg chg="add del mod">
          <ac:chgData name="Nobuyuki Akama" userId="8856744b-6004-4203-9ce1-535db5240f74" providerId="ADAL" clId="{726D356C-47E0-4934-BAB7-7FEA529CE8E3}" dt="2019-05-24T00:39:27.014" v="302"/>
          <ac:picMkLst>
            <pc:docMk/>
            <pc:sldMk cId="2892347820" sldId="1678"/>
            <ac:picMk id="366" creationId="{1130BD02-0EB7-4A6C-B1D4-0BEA55EEE9E0}"/>
          </ac:picMkLst>
        </pc:picChg>
        <pc:picChg chg="add del mod">
          <ac:chgData name="Nobuyuki Akama" userId="8856744b-6004-4203-9ce1-535db5240f74" providerId="ADAL" clId="{726D356C-47E0-4934-BAB7-7FEA529CE8E3}" dt="2019-05-24T00:39:27.014" v="302"/>
          <ac:picMkLst>
            <pc:docMk/>
            <pc:sldMk cId="2892347820" sldId="1678"/>
            <ac:picMk id="368" creationId="{2ECB30E7-B901-4D9E-B307-0A021AA883A1}"/>
          </ac:picMkLst>
        </pc:picChg>
        <pc:picChg chg="add del mod">
          <ac:chgData name="Nobuyuki Akama" userId="8856744b-6004-4203-9ce1-535db5240f74" providerId="ADAL" clId="{726D356C-47E0-4934-BAB7-7FEA529CE8E3}" dt="2019-05-24T00:39:27.014" v="302"/>
          <ac:picMkLst>
            <pc:docMk/>
            <pc:sldMk cId="2892347820" sldId="1678"/>
            <ac:picMk id="370" creationId="{E9908550-9A7C-4B96-AC41-311959DE66B3}"/>
          </ac:picMkLst>
        </pc:picChg>
        <pc:picChg chg="add del mod">
          <ac:chgData name="Nobuyuki Akama" userId="8856744b-6004-4203-9ce1-535db5240f74" providerId="ADAL" clId="{726D356C-47E0-4934-BAB7-7FEA529CE8E3}" dt="2019-05-24T00:39:27.014" v="302"/>
          <ac:picMkLst>
            <pc:docMk/>
            <pc:sldMk cId="2892347820" sldId="1678"/>
            <ac:picMk id="372" creationId="{0107D1A0-1457-4AF2-B41F-54FF8D33EFF0}"/>
          </ac:picMkLst>
        </pc:picChg>
        <pc:picChg chg="add del mod">
          <ac:chgData name="Nobuyuki Akama" userId="8856744b-6004-4203-9ce1-535db5240f74" providerId="ADAL" clId="{726D356C-47E0-4934-BAB7-7FEA529CE8E3}" dt="2019-05-24T00:39:27.014" v="302"/>
          <ac:picMkLst>
            <pc:docMk/>
            <pc:sldMk cId="2892347820" sldId="1678"/>
            <ac:picMk id="374" creationId="{403E1328-8931-4F69-A78F-E8CCEC0D5C4E}"/>
          </ac:picMkLst>
        </pc:picChg>
        <pc:picChg chg="add del mod">
          <ac:chgData name="Nobuyuki Akama" userId="8856744b-6004-4203-9ce1-535db5240f74" providerId="ADAL" clId="{726D356C-47E0-4934-BAB7-7FEA529CE8E3}" dt="2019-05-24T00:39:27.014" v="302"/>
          <ac:picMkLst>
            <pc:docMk/>
            <pc:sldMk cId="2892347820" sldId="1678"/>
            <ac:picMk id="376" creationId="{236DADE8-A526-4AD5-BF73-7CE528380F57}"/>
          </ac:picMkLst>
        </pc:picChg>
        <pc:picChg chg="add del mod">
          <ac:chgData name="Nobuyuki Akama" userId="8856744b-6004-4203-9ce1-535db5240f74" providerId="ADAL" clId="{726D356C-47E0-4934-BAB7-7FEA529CE8E3}" dt="2019-05-24T00:39:27.014" v="302"/>
          <ac:picMkLst>
            <pc:docMk/>
            <pc:sldMk cId="2892347820" sldId="1678"/>
            <ac:picMk id="378" creationId="{5242D22D-73D4-4F2F-899B-FEAA82ACD78A}"/>
          </ac:picMkLst>
        </pc:picChg>
        <pc:picChg chg="add del mod">
          <ac:chgData name="Nobuyuki Akama" userId="8856744b-6004-4203-9ce1-535db5240f74" providerId="ADAL" clId="{726D356C-47E0-4934-BAB7-7FEA529CE8E3}" dt="2019-05-24T00:39:27.014" v="302"/>
          <ac:picMkLst>
            <pc:docMk/>
            <pc:sldMk cId="2892347820" sldId="1678"/>
            <ac:picMk id="380" creationId="{C4BF4CC9-0177-4D3E-8B4B-565D58CAFE73}"/>
          </ac:picMkLst>
        </pc:picChg>
        <pc:picChg chg="add del mod">
          <ac:chgData name="Nobuyuki Akama" userId="8856744b-6004-4203-9ce1-535db5240f74" providerId="ADAL" clId="{726D356C-47E0-4934-BAB7-7FEA529CE8E3}" dt="2019-05-24T00:39:27.014" v="302"/>
          <ac:picMkLst>
            <pc:docMk/>
            <pc:sldMk cId="2892347820" sldId="1678"/>
            <ac:picMk id="382" creationId="{0B09094E-49CC-4FF8-A891-84F6EFC28744}"/>
          </ac:picMkLst>
        </pc:picChg>
        <pc:picChg chg="add del mod">
          <ac:chgData name="Nobuyuki Akama" userId="8856744b-6004-4203-9ce1-535db5240f74" providerId="ADAL" clId="{726D356C-47E0-4934-BAB7-7FEA529CE8E3}" dt="2019-05-24T00:39:27.014" v="302"/>
          <ac:picMkLst>
            <pc:docMk/>
            <pc:sldMk cId="2892347820" sldId="1678"/>
            <ac:picMk id="384" creationId="{5022255D-EE20-4AB8-A22D-ABFF5F4DDF9E}"/>
          </ac:picMkLst>
        </pc:picChg>
        <pc:picChg chg="add del mod">
          <ac:chgData name="Nobuyuki Akama" userId="8856744b-6004-4203-9ce1-535db5240f74" providerId="ADAL" clId="{726D356C-47E0-4934-BAB7-7FEA529CE8E3}" dt="2019-05-24T00:39:27.014" v="302"/>
          <ac:picMkLst>
            <pc:docMk/>
            <pc:sldMk cId="2892347820" sldId="1678"/>
            <ac:picMk id="386" creationId="{0385B770-AECC-4AB8-B603-FEAE19E26222}"/>
          </ac:picMkLst>
        </pc:picChg>
      </pc:sldChg>
      <pc:sldChg chg="addSp modSp add">
        <pc:chgData name="Nobuyuki Akama" userId="8856744b-6004-4203-9ce1-535db5240f74" providerId="ADAL" clId="{726D356C-47E0-4934-BAB7-7FEA529CE8E3}" dt="2019-10-18T12:04:06.691" v="495" actId="1076"/>
        <pc:sldMkLst>
          <pc:docMk/>
          <pc:sldMk cId="2903899817" sldId="1679"/>
        </pc:sldMkLst>
        <pc:picChg chg="add mod">
          <ac:chgData name="Nobuyuki Akama" userId="8856744b-6004-4203-9ce1-535db5240f74" providerId="ADAL" clId="{726D356C-47E0-4934-BAB7-7FEA529CE8E3}" dt="2019-10-18T12:04:06.691" v="495" actId="1076"/>
          <ac:picMkLst>
            <pc:docMk/>
            <pc:sldMk cId="2903899817" sldId="1679"/>
            <ac:picMk id="2" creationId="{C5C72857-41EB-4834-A590-0E8024FAD195}"/>
          </ac:picMkLst>
        </pc:picChg>
      </pc:sldChg>
      <pc:sldChg chg="addSp delSp modSp add del">
        <pc:chgData name="Nobuyuki Akama" userId="8856744b-6004-4203-9ce1-535db5240f74" providerId="ADAL" clId="{726D356C-47E0-4934-BAB7-7FEA529CE8E3}" dt="2019-05-24T00:39:47.088" v="306" actId="2696"/>
        <pc:sldMkLst>
          <pc:docMk/>
          <pc:sldMk cId="4115142273" sldId="1679"/>
        </pc:sldMkLst>
        <pc:spChg chg="del">
          <ac:chgData name="Nobuyuki Akama" userId="8856744b-6004-4203-9ce1-535db5240f74" providerId="ADAL" clId="{726D356C-47E0-4934-BAB7-7FEA529CE8E3}" dt="2019-05-24T00:27:22.676" v="149" actId="478"/>
          <ac:spMkLst>
            <pc:docMk/>
            <pc:sldMk cId="4115142273" sldId="1679"/>
            <ac:spMk id="2" creationId="{A3905829-284D-48F7-BCF8-682037D2DD27}"/>
          </ac:spMkLst>
        </pc:spChg>
        <pc:picChg chg="add del mod">
          <ac:chgData name="Nobuyuki Akama" userId="8856744b-6004-4203-9ce1-535db5240f74" providerId="ADAL" clId="{726D356C-47E0-4934-BAB7-7FEA529CE8E3}" dt="2019-05-24T00:27:50.239" v="156"/>
          <ac:picMkLst>
            <pc:docMk/>
            <pc:sldMk cId="4115142273" sldId="1679"/>
            <ac:picMk id="4" creationId="{7E47FE12-EEBB-4A23-80D2-639E9059B8E2}"/>
          </ac:picMkLst>
        </pc:picChg>
        <pc:picChg chg="add del mod">
          <ac:chgData name="Nobuyuki Akama" userId="8856744b-6004-4203-9ce1-535db5240f74" providerId="ADAL" clId="{726D356C-47E0-4934-BAB7-7FEA529CE8E3}" dt="2019-05-24T00:27:50.239" v="156"/>
          <ac:picMkLst>
            <pc:docMk/>
            <pc:sldMk cId="4115142273" sldId="1679"/>
            <ac:picMk id="6" creationId="{5F48DEF9-6791-4937-A361-1FA1D2658AB3}"/>
          </ac:picMkLst>
        </pc:picChg>
        <pc:picChg chg="add del mod">
          <ac:chgData name="Nobuyuki Akama" userId="8856744b-6004-4203-9ce1-535db5240f74" providerId="ADAL" clId="{726D356C-47E0-4934-BAB7-7FEA529CE8E3}" dt="2019-05-24T00:27:50.239" v="156"/>
          <ac:picMkLst>
            <pc:docMk/>
            <pc:sldMk cId="4115142273" sldId="1679"/>
            <ac:picMk id="8" creationId="{ADEA87FD-A8EB-42B1-BC31-2C10CF9C98A8}"/>
          </ac:picMkLst>
        </pc:picChg>
        <pc:picChg chg="add del mod">
          <ac:chgData name="Nobuyuki Akama" userId="8856744b-6004-4203-9ce1-535db5240f74" providerId="ADAL" clId="{726D356C-47E0-4934-BAB7-7FEA529CE8E3}" dt="2019-05-24T00:27:50.239" v="156"/>
          <ac:picMkLst>
            <pc:docMk/>
            <pc:sldMk cId="4115142273" sldId="1679"/>
            <ac:picMk id="10" creationId="{A92540C0-0A46-4E61-81CE-933B7DCB04E5}"/>
          </ac:picMkLst>
        </pc:picChg>
        <pc:picChg chg="add del mod">
          <ac:chgData name="Nobuyuki Akama" userId="8856744b-6004-4203-9ce1-535db5240f74" providerId="ADAL" clId="{726D356C-47E0-4934-BAB7-7FEA529CE8E3}" dt="2019-05-24T00:27:50.239" v="156"/>
          <ac:picMkLst>
            <pc:docMk/>
            <pc:sldMk cId="4115142273" sldId="1679"/>
            <ac:picMk id="12" creationId="{2E220914-CB96-4F0D-8F30-979EABAA88F4}"/>
          </ac:picMkLst>
        </pc:picChg>
        <pc:picChg chg="add del mod">
          <ac:chgData name="Nobuyuki Akama" userId="8856744b-6004-4203-9ce1-535db5240f74" providerId="ADAL" clId="{726D356C-47E0-4934-BAB7-7FEA529CE8E3}" dt="2019-05-24T00:27:50.239" v="156"/>
          <ac:picMkLst>
            <pc:docMk/>
            <pc:sldMk cId="4115142273" sldId="1679"/>
            <ac:picMk id="14" creationId="{6D9FBA88-87CB-4ADB-9ED3-FAD1312EB64C}"/>
          </ac:picMkLst>
        </pc:picChg>
        <pc:picChg chg="add del mod">
          <ac:chgData name="Nobuyuki Akama" userId="8856744b-6004-4203-9ce1-535db5240f74" providerId="ADAL" clId="{726D356C-47E0-4934-BAB7-7FEA529CE8E3}" dt="2019-05-24T00:27:50.239" v="156"/>
          <ac:picMkLst>
            <pc:docMk/>
            <pc:sldMk cId="4115142273" sldId="1679"/>
            <ac:picMk id="16" creationId="{B8ACDCE8-9BA8-4F21-BD1B-BE71AB1FCB6C}"/>
          </ac:picMkLst>
        </pc:picChg>
        <pc:picChg chg="add del mod">
          <ac:chgData name="Nobuyuki Akama" userId="8856744b-6004-4203-9ce1-535db5240f74" providerId="ADAL" clId="{726D356C-47E0-4934-BAB7-7FEA529CE8E3}" dt="2019-05-24T00:27:50.239" v="156"/>
          <ac:picMkLst>
            <pc:docMk/>
            <pc:sldMk cId="4115142273" sldId="1679"/>
            <ac:picMk id="18" creationId="{2AE82B7F-45E3-4307-8890-F546DD861218}"/>
          </ac:picMkLst>
        </pc:picChg>
        <pc:picChg chg="add del mod">
          <ac:chgData name="Nobuyuki Akama" userId="8856744b-6004-4203-9ce1-535db5240f74" providerId="ADAL" clId="{726D356C-47E0-4934-BAB7-7FEA529CE8E3}" dt="2019-05-24T00:27:50.239" v="156"/>
          <ac:picMkLst>
            <pc:docMk/>
            <pc:sldMk cId="4115142273" sldId="1679"/>
            <ac:picMk id="20" creationId="{51B85793-6E29-4EC5-8B90-5BE26FE27FA5}"/>
          </ac:picMkLst>
        </pc:picChg>
        <pc:picChg chg="add del mod">
          <ac:chgData name="Nobuyuki Akama" userId="8856744b-6004-4203-9ce1-535db5240f74" providerId="ADAL" clId="{726D356C-47E0-4934-BAB7-7FEA529CE8E3}" dt="2019-05-24T00:27:50.239" v="156"/>
          <ac:picMkLst>
            <pc:docMk/>
            <pc:sldMk cId="4115142273" sldId="1679"/>
            <ac:picMk id="22" creationId="{956994B6-2530-48A3-A263-91D15DDEF6DF}"/>
          </ac:picMkLst>
        </pc:picChg>
        <pc:picChg chg="add del mod">
          <ac:chgData name="Nobuyuki Akama" userId="8856744b-6004-4203-9ce1-535db5240f74" providerId="ADAL" clId="{726D356C-47E0-4934-BAB7-7FEA529CE8E3}" dt="2019-05-24T00:27:50.239" v="156"/>
          <ac:picMkLst>
            <pc:docMk/>
            <pc:sldMk cId="4115142273" sldId="1679"/>
            <ac:picMk id="24" creationId="{69A8F6E1-2B33-40F7-BC49-3C614AE17227}"/>
          </ac:picMkLst>
        </pc:picChg>
        <pc:picChg chg="add del mod">
          <ac:chgData name="Nobuyuki Akama" userId="8856744b-6004-4203-9ce1-535db5240f74" providerId="ADAL" clId="{726D356C-47E0-4934-BAB7-7FEA529CE8E3}" dt="2019-05-24T00:27:50.239" v="156"/>
          <ac:picMkLst>
            <pc:docMk/>
            <pc:sldMk cId="4115142273" sldId="1679"/>
            <ac:picMk id="26" creationId="{AA9687D5-2C51-4D74-AD55-FA4A2286CD43}"/>
          </ac:picMkLst>
        </pc:picChg>
        <pc:picChg chg="add del mod">
          <ac:chgData name="Nobuyuki Akama" userId="8856744b-6004-4203-9ce1-535db5240f74" providerId="ADAL" clId="{726D356C-47E0-4934-BAB7-7FEA529CE8E3}" dt="2019-05-24T00:27:50.239" v="156"/>
          <ac:picMkLst>
            <pc:docMk/>
            <pc:sldMk cId="4115142273" sldId="1679"/>
            <ac:picMk id="28" creationId="{FE2F1409-55D8-4D98-8C82-FBFDFFF8272D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29" creationId="{36B53E4F-2BBF-4137-ABB0-50A6237EB1FF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30" creationId="{CE18DC68-183F-4D39-9929-DD3EDE5DFE77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31" creationId="{5B78879B-D3E4-4A52-AF58-E739FE43E44E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32" creationId="{E6380856-538E-4E15-830A-2847D9274BEA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33" creationId="{E4EC226A-2340-4B0B-84D9-C8A1D73A67BC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34" creationId="{7BC96102-2800-4C8D-B36D-D6B925A11325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35" creationId="{F62A2026-712F-4F37-84CF-D6DBB4FBB2CB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36" creationId="{BCA18958-E8AB-4DA9-8DC1-0103D889B39E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37" creationId="{58C00507-8C19-404E-8A96-B0011EEC3BE9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38" creationId="{7D1E47D1-2482-4105-B72F-572EAEBD311C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39" creationId="{B4D34D95-3934-4CD5-AAEB-D621D1726849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40" creationId="{5EED5E58-AAFE-409C-ACAB-26C4E637F900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41" creationId="{1EEDC9DD-FF31-4969-9902-AA0510D01B1A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42" creationId="{18A4E418-3C2E-4375-9697-1EFB0E92A69C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43" creationId="{D3585C6C-7808-4DCB-AAB1-9CFD559E7BE2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44" creationId="{66D6322D-AC17-4EB8-84E7-82393B25D2B4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45" creationId="{6AB2EBAE-DD78-45FC-B95A-742409F5780F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46" creationId="{4FDAEDFF-73DB-44D4-A194-8E687B18FE9D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47" creationId="{B5E532F0-799F-4FFF-B9CA-8CD739413A42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48" creationId="{4CD93CBD-873B-4D3B-BF5C-45A6622E092B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49" creationId="{C8D56AB4-0761-4007-B11D-1526AD6D94CF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50" creationId="{E25737F7-2133-4CED-99E5-32D7C92F6CF0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51" creationId="{D85782DC-385D-4BF7-AC66-55F99693D24E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52" creationId="{4448C278-43BB-49B5-A65E-81961FD5B930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53" creationId="{87116AEF-B7CC-43A8-8F08-E471B1B1C69F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54" creationId="{F30B8B79-DF36-4DB5-BD2D-0F33DD32B9FD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55" creationId="{85D78F47-8203-440B-B4DD-4F72B2FA051D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56" creationId="{B0571BC8-D134-4971-9E55-15F34D4F45DE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57" creationId="{6A02348F-51AD-4795-A591-701E1456452A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58" creationId="{C2155E5F-34A5-440D-9740-069546BF3B6D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59" creationId="{07CC3C3C-C56A-42A5-BDCC-299458988D98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60" creationId="{896CC09B-9667-4843-A0A5-A3D4A10135F0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61" creationId="{F1860555-8E67-4FE4-8106-1D8858FD26D0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62" creationId="{2248A641-4E20-4196-8A2A-835063BC83E6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63" creationId="{E9EEEA89-DF73-44E0-81E8-FF0B097681A8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64" creationId="{2F8665D7-A4A2-4BEC-8BA4-8F0DFECA1AF4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65" creationId="{EBE9335F-7552-4C0C-B550-C410A641A1D9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66" creationId="{9B983F4D-22CC-4B90-BDC9-C8DCB2CBF87D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67" creationId="{0A6AFFD6-2EA5-4838-AEDC-62D52457A9EF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68" creationId="{6CBCDA0A-D8FD-4ABA-87A5-130C961A6889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69" creationId="{95862AC1-1E27-4DD8-BC89-5E701CD8FB23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70" creationId="{760862B1-C409-4592-B66F-48D1E74ED50F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71" creationId="{44BA61F0-70F5-4EE5-B627-B7DC993B8199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72" creationId="{DBBD1BA6-7F74-451F-913D-41A6C0E2A27F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73" creationId="{3970DA99-0D5C-4103-BEF8-78A72425951E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74" creationId="{0C355BF8-91FD-48EE-BB1F-37828E5B1F4C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75" creationId="{F99B058B-292A-4D35-9D95-171E128C57FF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76" creationId="{9AE6B2D0-9905-4364-8EEE-CA22CFD57DBD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77" creationId="{624E998B-0B5A-4260-B56A-1B672457127D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78" creationId="{BB6017C9-7220-4D0D-9B44-172A8321DD94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79" creationId="{39EBE5F4-C320-423B-AD9E-A4FC920ECD15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80" creationId="{99E31F32-A655-415C-AE2F-BD344CEFA844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81" creationId="{E11E3793-0641-46CE-AC8F-EFED74B4E486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82" creationId="{8B064A58-0611-4BEC-B57B-29DCA443B635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83" creationId="{456AE20D-72D6-4FB6-8C77-C7CD7E025DE7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84" creationId="{9BC3419C-0CA1-4220-AD80-0281FAAB3815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85" creationId="{1C95E8EC-169A-4CF8-95CA-91192DCB1B92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86" creationId="{521B9D35-D28B-4059-A48E-C91B30C9A795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87" creationId="{11DED8BD-7343-4EDC-B2FB-6AA85779222F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88" creationId="{16C934FB-605B-4C95-9FB1-95B72B9AF250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89" creationId="{F9924647-52F5-4770-9D1B-D98BB5F981AA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90" creationId="{9C6B7C03-6B44-45B0-9EEA-8BD057823794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91" creationId="{54FA7146-271A-4A01-90FD-50FD552A21BD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92" creationId="{7D5BF9EA-14D8-48DB-A1C1-8D18D3A09FCB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93" creationId="{E68B7419-0A74-4DC8-83F6-1E7B920A051D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94" creationId="{8970E12C-9816-45AA-8EF0-F9646BE2DB95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96" creationId="{109990ED-6C85-4C08-8D09-55D4A6383374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97" creationId="{3DA50782-0776-47E3-A32C-E5479CA0A1E6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98" creationId="{53D54D36-0F8A-4A0A-A7AD-2D4163F46CFE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99" creationId="{D7DFE500-108C-4D57-B753-39752E0FBA73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00" creationId="{3BD85CF1-55FF-4A53-A7A2-9A1D1D9C4FAD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01" creationId="{F4809D89-5691-4C72-A8E0-4701749B9A3F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02" creationId="{D4CD9430-CAA0-48E2-A839-83B95F103610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03" creationId="{0F584774-F558-4BE0-912E-7DD2C3786C88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04" creationId="{2F94F2C7-1DE3-4A97-8B61-390662E0F8A3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05" creationId="{A703DF64-DC21-4025-BD58-A4C092DBDC5D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06" creationId="{CE926510-F877-4621-8BAB-0DDA3EBA7B62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07" creationId="{75D1912E-6B39-448C-9C45-A69E2210B602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08" creationId="{E42F4EE9-8F69-4193-BD73-8D89AAD07169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09" creationId="{6F2D2241-F695-4394-8EA7-24E5C366C71F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10" creationId="{7781E306-E2D8-497A-B113-DC67D22D6165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11" creationId="{DA9D7434-287A-4781-8DF0-2D42685D5EBC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12" creationId="{9CCF0B38-4415-40B8-82A3-2A86058EF622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13" creationId="{92A4CE9E-0FEB-4D73-B310-6D4D7E06ED2E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14" creationId="{2A53C799-D0BE-42A9-8F11-42B1525A8395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15" creationId="{DBE9349B-7FAD-4338-8999-1BECC4CA2B72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16" creationId="{91CC5939-1645-46F2-A7D0-FEA54766EB80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17" creationId="{D6391EE7-78A0-40E5-801E-2E8EEC943413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18" creationId="{26579972-B7F6-4877-8EFF-DDF262AD5DE7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19" creationId="{E24C7A35-392D-4AA2-90BB-974A5CA34640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20" creationId="{90DF1C1C-A651-43E3-8934-021065814693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21" creationId="{65D6374D-C6FD-439C-975D-31E83B187CFD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22" creationId="{53EBC5DE-0C5D-4237-9FE8-7586C1E194F1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23" creationId="{A89F0CBD-7BC8-4E49-B3EF-3C906F44487B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24" creationId="{40B8A99B-3176-4858-A32A-DED2AED250E8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25" creationId="{DF0C0623-1B4E-4033-B428-57EEB4E26C46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26" creationId="{92E912BD-346D-4DA2-BF1A-804266F37DD5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27" creationId="{E350126C-5ECB-4033-8F0F-9B24307EC0B6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28" creationId="{A8D71303-1A5C-4070-B098-D296B1575E75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29" creationId="{692031D7-DD88-4B71-845A-51213917E7FF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30" creationId="{5FBC6EB0-34B6-469F-92A3-2027B2AE613C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31" creationId="{4A2839EE-1583-488F-A306-E3B0FCB67961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32" creationId="{37897CCC-422F-4CEE-9543-FEBAE43FA634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33" creationId="{F1651001-DE09-4D99-B29F-6A0D9DC1EA3D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34" creationId="{D1E015C5-11A4-41A6-B31A-34794DD97139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35" creationId="{96B187D1-D8EB-4292-9AA4-1DEEADE23761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36" creationId="{2490EA22-ECDA-4B6A-B717-3186AF6157BE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37" creationId="{374B440D-C847-42D7-98D0-16E4736D77EB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38" creationId="{1F2184BE-3F36-4B4A-8B02-A714582F1429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39" creationId="{FCBF5A30-E7A9-410B-BCF6-977446F3F160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40" creationId="{7D24EDB9-B3E0-4BDA-B8A6-99829E3CA1DC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41" creationId="{6BE05D43-56EA-4380-8161-200A35DA8319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42" creationId="{11021337-40D3-4244-9B8E-45A6AB85F42A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43" creationId="{79F95FAA-B41D-42C6-8FD0-C5F860BDDF9F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44" creationId="{9F23B252-A6AA-4D0A-BF66-877AC6DD8398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45" creationId="{DD23A5EE-2876-4CBE-B93B-57A600364AC4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46" creationId="{1E539543-4352-4458-9398-E65739088358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47" creationId="{D200BA0D-A7BA-445F-BF6B-0EE7295861D2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48" creationId="{F6352150-7E2C-487D-B274-202D7C04EF98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49" creationId="{3F8A051D-252B-4877-B670-965FF5AB7CB6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50" creationId="{ACEFEF35-7CF1-4E98-8480-3C86963C498B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51" creationId="{C2D08663-E267-4B79-A047-A3A15B5A3036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52" creationId="{4F617672-447B-49BA-B5D3-C15A74FC1A79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53" creationId="{68A0E8E6-6FB2-4204-BE90-438804EF3B06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54" creationId="{DD7B4B42-DED0-48F0-A00D-A650D3D4F40D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55" creationId="{EC265767-BDE0-48E3-B8E2-DDD8673CDF1B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56" creationId="{3E77CD38-F139-4577-B84A-D66F537826DA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57" creationId="{E2D04420-18FB-4CE4-9B90-0A1AF8CF09EF}"/>
          </ac:picMkLst>
        </pc:picChg>
        <pc:picChg chg="add mod">
          <ac:chgData name="Nobuyuki Akama" userId="8856744b-6004-4203-9ce1-535db5240f74" providerId="ADAL" clId="{726D356C-47E0-4934-BAB7-7FEA529CE8E3}" dt="2019-05-24T00:38:56.605" v="295" actId="1076"/>
          <ac:picMkLst>
            <pc:docMk/>
            <pc:sldMk cId="4115142273" sldId="1679"/>
            <ac:picMk id="158" creationId="{A81F1D93-76B2-4C6E-AD06-78C56FF7ACC6}"/>
          </ac:picMkLst>
        </pc:picChg>
        <pc:picChg chg="add mod">
          <ac:chgData name="Nobuyuki Akama" userId="8856744b-6004-4203-9ce1-535db5240f74" providerId="ADAL" clId="{726D356C-47E0-4934-BAB7-7FEA529CE8E3}" dt="2019-05-24T00:39:38.196" v="304" actId="1076"/>
          <ac:picMkLst>
            <pc:docMk/>
            <pc:sldMk cId="4115142273" sldId="1679"/>
            <ac:picMk id="159" creationId="{8D375D51-A24B-46D3-AB8D-3D76BF5A5BCE}"/>
          </ac:picMkLst>
        </pc:picChg>
        <pc:picChg chg="add mod">
          <ac:chgData name="Nobuyuki Akama" userId="8856744b-6004-4203-9ce1-535db5240f74" providerId="ADAL" clId="{726D356C-47E0-4934-BAB7-7FEA529CE8E3}" dt="2019-05-24T00:39:38.196" v="304" actId="1076"/>
          <ac:picMkLst>
            <pc:docMk/>
            <pc:sldMk cId="4115142273" sldId="1679"/>
            <ac:picMk id="160" creationId="{12409D5A-9470-47E9-AE8C-D39D12BC6E43}"/>
          </ac:picMkLst>
        </pc:picChg>
        <pc:picChg chg="add mod">
          <ac:chgData name="Nobuyuki Akama" userId="8856744b-6004-4203-9ce1-535db5240f74" providerId="ADAL" clId="{726D356C-47E0-4934-BAB7-7FEA529CE8E3}" dt="2019-05-24T00:39:38.196" v="304" actId="1076"/>
          <ac:picMkLst>
            <pc:docMk/>
            <pc:sldMk cId="4115142273" sldId="1679"/>
            <ac:picMk id="161" creationId="{5AB9C5F5-77C5-459B-9B72-7D2725F9970B}"/>
          </ac:picMkLst>
        </pc:picChg>
        <pc:picChg chg="add mod">
          <ac:chgData name="Nobuyuki Akama" userId="8856744b-6004-4203-9ce1-535db5240f74" providerId="ADAL" clId="{726D356C-47E0-4934-BAB7-7FEA529CE8E3}" dt="2019-05-24T00:39:38.196" v="304" actId="1076"/>
          <ac:picMkLst>
            <pc:docMk/>
            <pc:sldMk cId="4115142273" sldId="1679"/>
            <ac:picMk id="162" creationId="{F3ABC138-643A-4D13-8CB8-151F1B2FB260}"/>
          </ac:picMkLst>
        </pc:picChg>
        <pc:picChg chg="add mod">
          <ac:chgData name="Nobuyuki Akama" userId="8856744b-6004-4203-9ce1-535db5240f74" providerId="ADAL" clId="{726D356C-47E0-4934-BAB7-7FEA529CE8E3}" dt="2019-05-24T00:39:38.196" v="304" actId="1076"/>
          <ac:picMkLst>
            <pc:docMk/>
            <pc:sldMk cId="4115142273" sldId="1679"/>
            <ac:picMk id="163" creationId="{DE90C2D6-E7E4-4032-9508-D681C40F3F30}"/>
          </ac:picMkLst>
        </pc:picChg>
        <pc:picChg chg="add mod">
          <ac:chgData name="Nobuyuki Akama" userId="8856744b-6004-4203-9ce1-535db5240f74" providerId="ADAL" clId="{726D356C-47E0-4934-BAB7-7FEA529CE8E3}" dt="2019-05-24T00:39:38.196" v="304" actId="1076"/>
          <ac:picMkLst>
            <pc:docMk/>
            <pc:sldMk cId="4115142273" sldId="1679"/>
            <ac:picMk id="164" creationId="{E1F4576B-80E1-439C-BF43-7BC0C5802EA9}"/>
          </ac:picMkLst>
        </pc:picChg>
        <pc:picChg chg="add mod">
          <ac:chgData name="Nobuyuki Akama" userId="8856744b-6004-4203-9ce1-535db5240f74" providerId="ADAL" clId="{726D356C-47E0-4934-BAB7-7FEA529CE8E3}" dt="2019-05-24T00:39:38.196" v="304" actId="1076"/>
          <ac:picMkLst>
            <pc:docMk/>
            <pc:sldMk cId="4115142273" sldId="1679"/>
            <ac:picMk id="165" creationId="{07D9E2BE-9EFB-4291-870F-D7F6A7187DE7}"/>
          </ac:picMkLst>
        </pc:picChg>
        <pc:picChg chg="add mod">
          <ac:chgData name="Nobuyuki Akama" userId="8856744b-6004-4203-9ce1-535db5240f74" providerId="ADAL" clId="{726D356C-47E0-4934-BAB7-7FEA529CE8E3}" dt="2019-05-24T00:39:38.196" v="304" actId="1076"/>
          <ac:picMkLst>
            <pc:docMk/>
            <pc:sldMk cId="4115142273" sldId="1679"/>
            <ac:picMk id="166" creationId="{6F837010-4776-45AD-A758-FFE68202C931}"/>
          </ac:picMkLst>
        </pc:picChg>
        <pc:picChg chg="add mod">
          <ac:chgData name="Nobuyuki Akama" userId="8856744b-6004-4203-9ce1-535db5240f74" providerId="ADAL" clId="{726D356C-47E0-4934-BAB7-7FEA529CE8E3}" dt="2019-05-24T00:39:38.196" v="304" actId="1076"/>
          <ac:picMkLst>
            <pc:docMk/>
            <pc:sldMk cId="4115142273" sldId="1679"/>
            <ac:picMk id="167" creationId="{D838ECE1-75FD-4B1B-ABA6-A1DA349D08F8}"/>
          </ac:picMkLst>
        </pc:picChg>
        <pc:picChg chg="add mod">
          <ac:chgData name="Nobuyuki Akama" userId="8856744b-6004-4203-9ce1-535db5240f74" providerId="ADAL" clId="{726D356C-47E0-4934-BAB7-7FEA529CE8E3}" dt="2019-05-24T00:39:38.196" v="304" actId="1076"/>
          <ac:picMkLst>
            <pc:docMk/>
            <pc:sldMk cId="4115142273" sldId="1679"/>
            <ac:picMk id="168" creationId="{46DEB9AD-773F-4D63-A5E6-D08E9B5DC350}"/>
          </ac:picMkLst>
        </pc:picChg>
        <pc:picChg chg="add mod">
          <ac:chgData name="Nobuyuki Akama" userId="8856744b-6004-4203-9ce1-535db5240f74" providerId="ADAL" clId="{726D356C-47E0-4934-BAB7-7FEA529CE8E3}" dt="2019-05-24T00:39:38.196" v="304" actId="1076"/>
          <ac:picMkLst>
            <pc:docMk/>
            <pc:sldMk cId="4115142273" sldId="1679"/>
            <ac:picMk id="169" creationId="{98964762-F57A-4019-8873-4E08B6DC534B}"/>
          </ac:picMkLst>
        </pc:picChg>
      </pc:sldChg>
      <pc:sldChg chg="add del">
        <pc:chgData name="Nobuyuki Akama" userId="8856744b-6004-4203-9ce1-535db5240f74" providerId="ADAL" clId="{726D356C-47E0-4934-BAB7-7FEA529CE8E3}" dt="2019-05-24T00:28:00.422" v="160"/>
        <pc:sldMkLst>
          <pc:docMk/>
          <pc:sldMk cId="147762593" sldId="1680"/>
        </pc:sldMkLst>
      </pc:sldChg>
      <pc:sldChg chg="add">
        <pc:chgData name="Nobuyuki Akama" userId="8856744b-6004-4203-9ce1-535db5240f74" providerId="ADAL" clId="{726D356C-47E0-4934-BAB7-7FEA529CE8E3}" dt="2019-05-24T00:40:18.462" v="308"/>
        <pc:sldMkLst>
          <pc:docMk/>
          <pc:sldMk cId="2712537499" sldId="1680"/>
        </pc:sldMkLst>
      </pc:sldChg>
      <pc:sldChg chg="add">
        <pc:chgData name="Nobuyuki Akama" userId="8856744b-6004-4203-9ce1-535db5240f74" providerId="ADAL" clId="{726D356C-47E0-4934-BAB7-7FEA529CE8E3}" dt="2019-05-24T00:40:18.462" v="308"/>
        <pc:sldMkLst>
          <pc:docMk/>
          <pc:sldMk cId="2273308505" sldId="1681"/>
        </pc:sldMkLst>
      </pc:sldChg>
      <pc:sldChg chg="addSp delSp modSp add">
        <pc:chgData name="Nobuyuki Akama" userId="8856744b-6004-4203-9ce1-535db5240f74" providerId="ADAL" clId="{726D356C-47E0-4934-BAB7-7FEA529CE8E3}" dt="2019-11-02T14:06:13.219" v="496"/>
        <pc:sldMkLst>
          <pc:docMk/>
          <pc:sldMk cId="2601368854" sldId="1682"/>
        </pc:sldMkLst>
        <pc:spChg chg="mod">
          <ac:chgData name="Nobuyuki Akama" userId="8856744b-6004-4203-9ce1-535db5240f74" providerId="ADAL" clId="{726D356C-47E0-4934-BAB7-7FEA529CE8E3}" dt="2019-08-14T07:05:29.122" v="474" actId="1076"/>
          <ac:spMkLst>
            <pc:docMk/>
            <pc:sldMk cId="2601368854" sldId="1682"/>
            <ac:spMk id="17" creationId="{00000000-0000-0000-0000-000000000000}"/>
          </ac:spMkLst>
        </pc:spChg>
        <pc:spChg chg="mod">
          <ac:chgData name="Nobuyuki Akama" userId="8856744b-6004-4203-9ce1-535db5240f74" providerId="ADAL" clId="{726D356C-47E0-4934-BAB7-7FEA529CE8E3}" dt="2019-06-17T01:47:56.515" v="462" actId="1076"/>
          <ac:spMkLst>
            <pc:docMk/>
            <pc:sldMk cId="2601368854" sldId="1682"/>
            <ac:spMk id="20" creationId="{00000000-0000-0000-0000-000000000000}"/>
          </ac:spMkLst>
        </pc:spChg>
        <pc:spChg chg="add">
          <ac:chgData name="Nobuyuki Akama" userId="8856744b-6004-4203-9ce1-535db5240f74" providerId="ADAL" clId="{726D356C-47E0-4934-BAB7-7FEA529CE8E3}" dt="2019-11-02T14:06:13.219" v="496"/>
          <ac:spMkLst>
            <pc:docMk/>
            <pc:sldMk cId="2601368854" sldId="1682"/>
            <ac:spMk id="28" creationId="{A5780FF0-B384-474E-901D-502A1C989366}"/>
          </ac:spMkLst>
        </pc:spChg>
        <pc:inkChg chg="add del">
          <ac:chgData name="Nobuyuki Akama" userId="8856744b-6004-4203-9ce1-535db5240f74" providerId="ADAL" clId="{726D356C-47E0-4934-BAB7-7FEA529CE8E3}" dt="2019-08-28T07:52:16.436" v="479"/>
          <ac:inkMkLst>
            <pc:docMk/>
            <pc:sldMk cId="2601368854" sldId="1682"/>
            <ac:inkMk id="2" creationId="{B99F080E-0C66-4D68-8DEB-F718362941DF}"/>
          </ac:inkMkLst>
        </pc:inkChg>
      </pc:sldChg>
      <pc:sldChg chg="addSp delSp modSp add modAnim">
        <pc:chgData name="Nobuyuki Akama" userId="8856744b-6004-4203-9ce1-535db5240f74" providerId="ADAL" clId="{726D356C-47E0-4934-BAB7-7FEA529CE8E3}" dt="2019-07-19T08:36:57.064" v="473" actId="1076"/>
        <pc:sldMkLst>
          <pc:docMk/>
          <pc:sldMk cId="1621739539" sldId="1683"/>
        </pc:sldMkLst>
        <pc:spChg chg="del">
          <ac:chgData name="Nobuyuki Akama" userId="8856744b-6004-4203-9ce1-535db5240f74" providerId="ADAL" clId="{726D356C-47E0-4934-BAB7-7FEA529CE8E3}" dt="2019-05-24T00:42:36.770" v="313" actId="478"/>
          <ac:spMkLst>
            <pc:docMk/>
            <pc:sldMk cId="1621739539" sldId="1683"/>
            <ac:spMk id="2" creationId="{ADA7B4B8-5671-4683-B85F-BFC6992B3E25}"/>
          </ac:spMkLst>
        </pc:spChg>
        <pc:spChg chg="add del">
          <ac:chgData name="Nobuyuki Akama" userId="8856744b-6004-4203-9ce1-535db5240f74" providerId="ADAL" clId="{726D356C-47E0-4934-BAB7-7FEA529CE8E3}" dt="2019-05-24T00:45:54.855" v="351"/>
          <ac:spMkLst>
            <pc:docMk/>
            <pc:sldMk cId="1621739539" sldId="1683"/>
            <ac:spMk id="4" creationId="{B8600EAB-D4C7-4EDF-9255-D72591158D99}"/>
          </ac:spMkLst>
        </pc:spChg>
        <pc:spChg chg="add del">
          <ac:chgData name="Nobuyuki Akama" userId="8856744b-6004-4203-9ce1-535db5240f74" providerId="ADAL" clId="{726D356C-47E0-4934-BAB7-7FEA529CE8E3}" dt="2019-05-24T00:46:00.168" v="353"/>
          <ac:spMkLst>
            <pc:docMk/>
            <pc:sldMk cId="1621739539" sldId="1683"/>
            <ac:spMk id="5" creationId="{A410F349-2B18-4F9A-817A-B09A7DCE563A}"/>
          </ac:spMkLst>
        </pc:spChg>
        <pc:grpChg chg="add del mod">
          <ac:chgData name="Nobuyuki Akama" userId="8856744b-6004-4203-9ce1-535db5240f74" providerId="ADAL" clId="{726D356C-47E0-4934-BAB7-7FEA529CE8E3}" dt="2019-05-24T00:44:00.738" v="331" actId="165"/>
          <ac:grpSpMkLst>
            <pc:docMk/>
            <pc:sldMk cId="1621739539" sldId="1683"/>
            <ac:grpSpMk id="3" creationId="{ED831593-BF7D-4F49-A03A-F54F80215C07}"/>
          </ac:grpSpMkLst>
        </pc:grpChg>
        <pc:grpChg chg="add del mod">
          <ac:chgData name="Nobuyuki Akama" userId="8856744b-6004-4203-9ce1-535db5240f74" providerId="ADAL" clId="{726D356C-47E0-4934-BAB7-7FEA529CE8E3}" dt="2019-05-24T01:10:41.383" v="431" actId="165"/>
          <ac:grpSpMkLst>
            <pc:docMk/>
            <pc:sldMk cId="1621739539" sldId="1683"/>
            <ac:grpSpMk id="22" creationId="{36DE459D-3322-4106-A6A0-C705AC1E220C}"/>
          </ac:grpSpMkLst>
        </pc:grpChg>
        <pc:picChg chg="add mod">
          <ac:chgData name="Nobuyuki Akama" userId="8856744b-6004-4203-9ce1-535db5240f74" providerId="ADAL" clId="{726D356C-47E0-4934-BAB7-7FEA529CE8E3}" dt="2019-06-13T23:32:24.446" v="454" actId="14100"/>
          <ac:picMkLst>
            <pc:docMk/>
            <pc:sldMk cId="1621739539" sldId="1683"/>
            <ac:picMk id="2" creationId="{BA9FDD60-6CD9-4F70-B21B-DF522EDCF26F}"/>
          </ac:picMkLst>
        </pc:picChg>
        <pc:picChg chg="add mod">
          <ac:chgData name="Nobuyuki Akama" userId="8856744b-6004-4203-9ce1-535db5240f74" providerId="ADAL" clId="{726D356C-47E0-4934-BAB7-7FEA529CE8E3}" dt="2019-07-19T08:36:57.064" v="473" actId="1076"/>
          <ac:picMkLst>
            <pc:docMk/>
            <pc:sldMk cId="1621739539" sldId="1683"/>
            <ac:picMk id="3" creationId="{4F917981-8720-4D2A-BFD8-B6D43C3E857C}"/>
          </ac:picMkLst>
        </pc:picChg>
        <pc:picChg chg="add mod">
          <ac:chgData name="Nobuyuki Akama" userId="8856744b-6004-4203-9ce1-535db5240f74" providerId="ADAL" clId="{726D356C-47E0-4934-BAB7-7FEA529CE8E3}" dt="2019-05-24T00:59:19.632" v="428" actId="1076"/>
          <ac:picMkLst>
            <pc:docMk/>
            <pc:sldMk cId="1621739539" sldId="1683"/>
            <ac:picMk id="7" creationId="{C8544772-0C2E-4570-A948-0EDDF9B39494}"/>
          </ac:picMkLst>
        </pc:picChg>
        <pc:picChg chg="add mod">
          <ac:chgData name="Nobuyuki Akama" userId="8856744b-6004-4203-9ce1-535db5240f74" providerId="ADAL" clId="{726D356C-47E0-4934-BAB7-7FEA529CE8E3}" dt="2019-05-24T00:59:19.632" v="428" actId="1076"/>
          <ac:picMkLst>
            <pc:docMk/>
            <pc:sldMk cId="1621739539" sldId="1683"/>
            <ac:picMk id="9" creationId="{CEF55477-C25B-4174-90A4-82B68E82AFA6}"/>
          </ac:picMkLst>
        </pc:picChg>
        <pc:picChg chg="add mod">
          <ac:chgData name="Nobuyuki Akama" userId="8856744b-6004-4203-9ce1-535db5240f74" providerId="ADAL" clId="{726D356C-47E0-4934-BAB7-7FEA529CE8E3}" dt="2019-05-24T00:59:19.632" v="428" actId="1076"/>
          <ac:picMkLst>
            <pc:docMk/>
            <pc:sldMk cId="1621739539" sldId="1683"/>
            <ac:picMk id="11" creationId="{119A813A-4D4F-4DDF-AA15-8A26D64FC1B3}"/>
          </ac:picMkLst>
        </pc:picChg>
        <pc:picChg chg="add mod topLvl">
          <ac:chgData name="Nobuyuki Akama" userId="8856744b-6004-4203-9ce1-535db5240f74" providerId="ADAL" clId="{726D356C-47E0-4934-BAB7-7FEA529CE8E3}" dt="2019-05-24T01:10:41.383" v="431" actId="165"/>
          <ac:picMkLst>
            <pc:docMk/>
            <pc:sldMk cId="1621739539" sldId="1683"/>
            <ac:picMk id="12" creationId="{B0469884-558A-4675-9672-3FECF6240E09}"/>
          </ac:picMkLst>
        </pc:picChg>
        <pc:picChg chg="add mod topLvl">
          <ac:chgData name="Nobuyuki Akama" userId="8856744b-6004-4203-9ce1-535db5240f74" providerId="ADAL" clId="{726D356C-47E0-4934-BAB7-7FEA529CE8E3}" dt="2019-05-24T01:10:41.383" v="431" actId="165"/>
          <ac:picMkLst>
            <pc:docMk/>
            <pc:sldMk cId="1621739539" sldId="1683"/>
            <ac:picMk id="13" creationId="{85BF0043-4A18-41BC-A151-693FA82067B0}"/>
          </ac:picMkLst>
        </pc:picChg>
        <pc:picChg chg="add mod topLvl">
          <ac:chgData name="Nobuyuki Akama" userId="8856744b-6004-4203-9ce1-535db5240f74" providerId="ADAL" clId="{726D356C-47E0-4934-BAB7-7FEA529CE8E3}" dt="2019-05-24T01:10:41.383" v="431" actId="165"/>
          <ac:picMkLst>
            <pc:docMk/>
            <pc:sldMk cId="1621739539" sldId="1683"/>
            <ac:picMk id="14" creationId="{C2BDD918-6FB0-492F-8879-050E6403E6A3}"/>
          </ac:picMkLst>
        </pc:picChg>
        <pc:picChg chg="add mod topLvl">
          <ac:chgData name="Nobuyuki Akama" userId="8856744b-6004-4203-9ce1-535db5240f74" providerId="ADAL" clId="{726D356C-47E0-4934-BAB7-7FEA529CE8E3}" dt="2019-05-24T01:10:41.383" v="431" actId="165"/>
          <ac:picMkLst>
            <pc:docMk/>
            <pc:sldMk cId="1621739539" sldId="1683"/>
            <ac:picMk id="15" creationId="{C709D17E-0869-4CAC-B2D0-FD03FDDF4D1E}"/>
          </ac:picMkLst>
        </pc:picChg>
        <pc:picChg chg="add mod topLvl">
          <ac:chgData name="Nobuyuki Akama" userId="8856744b-6004-4203-9ce1-535db5240f74" providerId="ADAL" clId="{726D356C-47E0-4934-BAB7-7FEA529CE8E3}" dt="2019-05-24T01:10:41.383" v="431" actId="165"/>
          <ac:picMkLst>
            <pc:docMk/>
            <pc:sldMk cId="1621739539" sldId="1683"/>
            <ac:picMk id="16" creationId="{1ACD726A-AF9A-41EE-87B2-E390F8A1FE91}"/>
          </ac:picMkLst>
        </pc:picChg>
        <pc:picChg chg="add mod topLvl">
          <ac:chgData name="Nobuyuki Akama" userId="8856744b-6004-4203-9ce1-535db5240f74" providerId="ADAL" clId="{726D356C-47E0-4934-BAB7-7FEA529CE8E3}" dt="2019-05-24T01:10:41.383" v="431" actId="165"/>
          <ac:picMkLst>
            <pc:docMk/>
            <pc:sldMk cId="1621739539" sldId="1683"/>
            <ac:picMk id="17" creationId="{B77D1159-0D04-46CF-ACE8-B569CAB18634}"/>
          </ac:picMkLst>
        </pc:picChg>
        <pc:picChg chg="add mod topLvl">
          <ac:chgData name="Nobuyuki Akama" userId="8856744b-6004-4203-9ce1-535db5240f74" providerId="ADAL" clId="{726D356C-47E0-4934-BAB7-7FEA529CE8E3}" dt="2019-05-24T01:10:41.383" v="431" actId="165"/>
          <ac:picMkLst>
            <pc:docMk/>
            <pc:sldMk cId="1621739539" sldId="1683"/>
            <ac:picMk id="18" creationId="{6FEDE666-1BC7-4A3C-94A2-BC8B72A476A6}"/>
          </ac:picMkLst>
        </pc:picChg>
        <pc:picChg chg="add mod topLvl">
          <ac:chgData name="Nobuyuki Akama" userId="8856744b-6004-4203-9ce1-535db5240f74" providerId="ADAL" clId="{726D356C-47E0-4934-BAB7-7FEA529CE8E3}" dt="2019-05-24T01:10:41.383" v="431" actId="165"/>
          <ac:picMkLst>
            <pc:docMk/>
            <pc:sldMk cId="1621739539" sldId="1683"/>
            <ac:picMk id="19" creationId="{A13CA7CF-59F4-4266-922A-4E93D47EA3EF}"/>
          </ac:picMkLst>
        </pc:picChg>
        <pc:picChg chg="add mod">
          <ac:chgData name="Nobuyuki Akama" userId="8856744b-6004-4203-9ce1-535db5240f74" providerId="ADAL" clId="{726D356C-47E0-4934-BAB7-7FEA529CE8E3}" dt="2019-05-24T00:59:15.904" v="427" actId="1076"/>
          <ac:picMkLst>
            <pc:docMk/>
            <pc:sldMk cId="1621739539" sldId="1683"/>
            <ac:picMk id="20" creationId="{9A607681-08E1-4CDA-8D83-778106CE9038}"/>
          </ac:picMkLst>
        </pc:picChg>
        <pc:picChg chg="add mod topLvl">
          <ac:chgData name="Nobuyuki Akama" userId="8856744b-6004-4203-9ce1-535db5240f74" providerId="ADAL" clId="{726D356C-47E0-4934-BAB7-7FEA529CE8E3}" dt="2019-05-24T01:10:41.383" v="431" actId="165"/>
          <ac:picMkLst>
            <pc:docMk/>
            <pc:sldMk cId="1621739539" sldId="1683"/>
            <ac:picMk id="21" creationId="{24F42B4C-EC88-4FD3-B820-81957C65C6BF}"/>
          </ac:picMkLst>
        </pc:picChg>
        <pc:picChg chg="add mod">
          <ac:chgData name="Nobuyuki Akama" userId="8856744b-6004-4203-9ce1-535db5240f74" providerId="ADAL" clId="{726D356C-47E0-4934-BAB7-7FEA529CE8E3}" dt="2019-05-24T03:59:42.826" v="445"/>
          <ac:picMkLst>
            <pc:docMk/>
            <pc:sldMk cId="1621739539" sldId="1683"/>
            <ac:picMk id="23" creationId="{0FF4EB98-91B6-4CFF-BFDF-9D97A1F995C2}"/>
          </ac:picMkLst>
        </pc:picChg>
        <pc:picChg chg="add mod">
          <ac:chgData name="Nobuyuki Akama" userId="8856744b-6004-4203-9ce1-535db5240f74" providerId="ADAL" clId="{726D356C-47E0-4934-BAB7-7FEA529CE8E3}" dt="2019-06-13T23:32:48.764" v="461" actId="1076"/>
          <ac:picMkLst>
            <pc:docMk/>
            <pc:sldMk cId="1621739539" sldId="1683"/>
            <ac:picMk id="25" creationId="{4714D580-3920-48BA-A123-45AFCB0D068E}"/>
          </ac:picMkLst>
        </pc:picChg>
        <pc:picChg chg="add">
          <ac:chgData name="Nobuyuki Akama" userId="8856744b-6004-4203-9ce1-535db5240f74" providerId="ADAL" clId="{726D356C-47E0-4934-BAB7-7FEA529CE8E3}" dt="2019-05-24T01:00:34.046" v="429"/>
          <ac:picMkLst>
            <pc:docMk/>
            <pc:sldMk cId="1621739539" sldId="1683"/>
            <ac:picMk id="31" creationId="{43BE9764-944B-424E-B6D3-B2EEEAA05651}"/>
          </ac:picMkLst>
        </pc:picChg>
        <pc:picChg chg="add">
          <ac:chgData name="Nobuyuki Akama" userId="8856744b-6004-4203-9ce1-535db5240f74" providerId="ADAL" clId="{726D356C-47E0-4934-BAB7-7FEA529CE8E3}" dt="2019-05-24T01:00:34.046" v="429"/>
          <ac:picMkLst>
            <pc:docMk/>
            <pc:sldMk cId="1621739539" sldId="1683"/>
            <ac:picMk id="32" creationId="{711DF050-C94B-4C70-9294-91BEAFE11EC6}"/>
          </ac:picMkLst>
        </pc:picChg>
        <pc:picChg chg="add">
          <ac:chgData name="Nobuyuki Akama" userId="8856744b-6004-4203-9ce1-535db5240f74" providerId="ADAL" clId="{726D356C-47E0-4934-BAB7-7FEA529CE8E3}" dt="2019-05-24T01:00:34.046" v="429"/>
          <ac:picMkLst>
            <pc:docMk/>
            <pc:sldMk cId="1621739539" sldId="1683"/>
            <ac:picMk id="33" creationId="{BC98D225-8AB1-43FF-91B7-17B4241C2635}"/>
          </ac:picMkLst>
        </pc:picChg>
        <pc:picChg chg="add">
          <ac:chgData name="Nobuyuki Akama" userId="8856744b-6004-4203-9ce1-535db5240f74" providerId="ADAL" clId="{726D356C-47E0-4934-BAB7-7FEA529CE8E3}" dt="2019-05-24T01:00:34.046" v="429"/>
          <ac:picMkLst>
            <pc:docMk/>
            <pc:sldMk cId="1621739539" sldId="1683"/>
            <ac:picMk id="34" creationId="{56F02355-1DA9-4380-AF48-7EA701B84C89}"/>
          </ac:picMkLst>
        </pc:picChg>
        <pc:picChg chg="add">
          <ac:chgData name="Nobuyuki Akama" userId="8856744b-6004-4203-9ce1-535db5240f74" providerId="ADAL" clId="{726D356C-47E0-4934-BAB7-7FEA529CE8E3}" dt="2019-05-24T01:00:34.046" v="429"/>
          <ac:picMkLst>
            <pc:docMk/>
            <pc:sldMk cId="1621739539" sldId="1683"/>
            <ac:picMk id="35" creationId="{48F53459-3B2F-4E83-A7F1-5A54CCD934F6}"/>
          </ac:picMkLst>
        </pc:picChg>
        <pc:picChg chg="add mod topLvl">
          <ac:chgData name="Nobuyuki Akama" userId="8856744b-6004-4203-9ce1-535db5240f74" providerId="ADAL" clId="{726D356C-47E0-4934-BAB7-7FEA529CE8E3}" dt="2019-05-24T01:10:41.383" v="431" actId="165"/>
          <ac:picMkLst>
            <pc:docMk/>
            <pc:sldMk cId="1621739539" sldId="1683"/>
            <ac:picMk id="36" creationId="{E62254E2-803D-435A-91D0-14D69E120303}"/>
          </ac:picMkLst>
        </pc:picChg>
        <pc:picChg chg="add mod">
          <ac:chgData name="Nobuyuki Akama" userId="8856744b-6004-4203-9ce1-535db5240f74" providerId="ADAL" clId="{726D356C-47E0-4934-BAB7-7FEA529CE8E3}" dt="2019-06-06T01:47:24.907" v="449"/>
          <ac:picMkLst>
            <pc:docMk/>
            <pc:sldMk cId="1621739539" sldId="1683"/>
            <ac:picMk id="6146" creationId="{07328E7F-EB85-4BFF-8243-292CA6AA5C97}"/>
          </ac:picMkLst>
        </pc:picChg>
        <pc:picChg chg="add del mod topLvl">
          <ac:chgData name="Nobuyuki Akama" userId="8856744b-6004-4203-9ce1-535db5240f74" providerId="ADAL" clId="{726D356C-47E0-4934-BAB7-7FEA529CE8E3}" dt="2019-05-24T00:56:39.837" v="393" actId="478"/>
          <ac:picMkLst>
            <pc:docMk/>
            <pc:sldMk cId="1621739539" sldId="1683"/>
            <ac:picMk id="6146" creationId="{0F90282D-F719-43D3-8306-3B0BC8E4657F}"/>
          </ac:picMkLst>
        </pc:picChg>
        <pc:picChg chg="add del mod">
          <ac:chgData name="Nobuyuki Akama" userId="8856744b-6004-4203-9ce1-535db5240f74" providerId="ADAL" clId="{726D356C-47E0-4934-BAB7-7FEA529CE8E3}" dt="2019-06-13T23:32:47.463" v="460" actId="478"/>
          <ac:picMkLst>
            <pc:docMk/>
            <pc:sldMk cId="1621739539" sldId="1683"/>
            <ac:picMk id="6148" creationId="{83E56942-CF78-455C-B685-B224E8034365}"/>
          </ac:picMkLst>
        </pc:picChg>
        <pc:picChg chg="add del mod topLvl">
          <ac:chgData name="Nobuyuki Akama" userId="8856744b-6004-4203-9ce1-535db5240f74" providerId="ADAL" clId="{726D356C-47E0-4934-BAB7-7FEA529CE8E3}" dt="2019-05-24T00:56:39.837" v="393" actId="478"/>
          <ac:picMkLst>
            <pc:docMk/>
            <pc:sldMk cId="1621739539" sldId="1683"/>
            <ac:picMk id="6148" creationId="{CF76519D-96AD-48D6-B33A-289EC43557AC}"/>
          </ac:picMkLst>
        </pc:picChg>
        <pc:picChg chg="add del mod topLvl">
          <ac:chgData name="Nobuyuki Akama" userId="8856744b-6004-4203-9ce1-535db5240f74" providerId="ADAL" clId="{726D356C-47E0-4934-BAB7-7FEA529CE8E3}" dt="2019-05-24T00:56:39.837" v="393" actId="478"/>
          <ac:picMkLst>
            <pc:docMk/>
            <pc:sldMk cId="1621739539" sldId="1683"/>
            <ac:picMk id="6150" creationId="{6E4A2D7D-D95F-4D72-9C8E-52972F80867E}"/>
          </ac:picMkLst>
        </pc:picChg>
        <pc:picChg chg="add del mod topLvl">
          <ac:chgData name="Nobuyuki Akama" userId="8856744b-6004-4203-9ce1-535db5240f74" providerId="ADAL" clId="{726D356C-47E0-4934-BAB7-7FEA529CE8E3}" dt="2019-05-24T00:56:39.837" v="393" actId="478"/>
          <ac:picMkLst>
            <pc:docMk/>
            <pc:sldMk cId="1621739539" sldId="1683"/>
            <ac:picMk id="6152" creationId="{85D2176E-A6E4-42D3-9BD4-0CF9B7762621}"/>
          </ac:picMkLst>
        </pc:picChg>
        <pc:picChg chg="add del mod topLvl">
          <ac:chgData name="Nobuyuki Akama" userId="8856744b-6004-4203-9ce1-535db5240f74" providerId="ADAL" clId="{726D356C-47E0-4934-BAB7-7FEA529CE8E3}" dt="2019-05-24T00:56:41.675" v="394" actId="478"/>
          <ac:picMkLst>
            <pc:docMk/>
            <pc:sldMk cId="1621739539" sldId="1683"/>
            <ac:picMk id="6154" creationId="{2B770AEE-ABE2-4971-B699-9D63325571A9}"/>
          </ac:picMkLst>
        </pc:picChg>
        <pc:picChg chg="add del mod">
          <ac:chgData name="Nobuyuki Akama" userId="8856744b-6004-4203-9ce1-535db5240f74" providerId="ADAL" clId="{726D356C-47E0-4934-BAB7-7FEA529CE8E3}" dt="2019-05-24T00:44:22.681" v="339" actId="478"/>
          <ac:picMkLst>
            <pc:docMk/>
            <pc:sldMk cId="1621739539" sldId="1683"/>
            <ac:picMk id="6156" creationId="{1743CB84-324E-442B-B1DC-6574F870C21C}"/>
          </ac:picMkLst>
        </pc:picChg>
        <pc:picChg chg="add del mod">
          <ac:chgData name="Nobuyuki Akama" userId="8856744b-6004-4203-9ce1-535db5240f74" providerId="ADAL" clId="{726D356C-47E0-4934-BAB7-7FEA529CE8E3}" dt="2019-05-24T00:53:27.915" v="363" actId="478"/>
          <ac:picMkLst>
            <pc:docMk/>
            <pc:sldMk cId="1621739539" sldId="1683"/>
            <ac:picMk id="6158" creationId="{AEED525D-EE4B-49FD-BCC8-4B534AACD816}"/>
          </ac:picMkLst>
        </pc:picChg>
        <pc:picChg chg="add del mod">
          <ac:chgData name="Nobuyuki Akama" userId="8856744b-6004-4203-9ce1-535db5240f74" providerId="ADAL" clId="{726D356C-47E0-4934-BAB7-7FEA529CE8E3}" dt="2019-05-24T00:56:39.837" v="393" actId="478"/>
          <ac:picMkLst>
            <pc:docMk/>
            <pc:sldMk cId="1621739539" sldId="1683"/>
            <ac:picMk id="6164" creationId="{13A3F35E-D612-4B2F-9E97-B33EBB3723F0}"/>
          </ac:picMkLst>
        </pc:picChg>
      </pc:sldChg>
      <pc:sldChg chg="add">
        <pc:chgData name="Nobuyuki Akama" userId="8856744b-6004-4203-9ce1-535db5240f74" providerId="ADAL" clId="{726D356C-47E0-4934-BAB7-7FEA529CE8E3}" dt="2019-10-09T02:19:31.695" v="490"/>
        <pc:sldMkLst>
          <pc:docMk/>
          <pc:sldMk cId="2553287535" sldId="168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7" name="Rectangle 9"/>
          <p:cNvSpPr>
            <a:spLocks noChangeArrowheads="1"/>
          </p:cNvSpPr>
          <p:nvPr/>
        </p:nvSpPr>
        <p:spPr bwMode="auto">
          <a:xfrm>
            <a:off x="177860" y="291673"/>
            <a:ext cx="6771916" cy="252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557" tIns="48279" rIns="96557" bIns="48279" anchor="ctr"/>
          <a:lstStyle>
            <a:lvl1pPr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46672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93027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39700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186055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3177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7749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2321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6893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>
              <a:latin typeface="Arial" panose="020B0604020202020204" pitchFamily="34" charset="0"/>
            </a:endParaRPr>
          </a:p>
        </p:txBody>
      </p:sp>
      <p:sp>
        <p:nvSpPr>
          <p:cNvPr id="114698" name="Text Box 10"/>
          <p:cNvSpPr txBox="1">
            <a:spLocks noChangeArrowheads="1"/>
          </p:cNvSpPr>
          <p:nvPr/>
        </p:nvSpPr>
        <p:spPr bwMode="auto">
          <a:xfrm>
            <a:off x="254322" y="136006"/>
            <a:ext cx="4029383" cy="297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557" tIns="48279" rIns="96557" bIns="48279">
            <a:spAutoFit/>
          </a:bodyPr>
          <a:lstStyle>
            <a:lvl1pPr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46672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93027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39700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186055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3177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7749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2321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6893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>
              <a:defRPr/>
            </a:pPr>
            <a:r>
              <a:rPr kumimoji="0" lang="en-US" altLang="ja-JP" sz="13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#411 SQL Server &amp; ADO.NET </a:t>
            </a:r>
            <a:r>
              <a:rPr kumimoji="0" lang="ja-JP" altLang="en-US" sz="13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トランザクション処理</a:t>
            </a:r>
          </a:p>
        </p:txBody>
      </p:sp>
      <p:sp>
        <p:nvSpPr>
          <p:cNvPr id="114699" name="Text Box 11"/>
          <p:cNvSpPr txBox="1">
            <a:spLocks noChangeArrowheads="1"/>
          </p:cNvSpPr>
          <p:nvPr/>
        </p:nvSpPr>
        <p:spPr bwMode="auto">
          <a:xfrm>
            <a:off x="0" y="9969311"/>
            <a:ext cx="7127633" cy="29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564" tIns="48283" rIns="96564" bIns="48283">
            <a:spAutoFit/>
          </a:bodyPr>
          <a:lstStyle>
            <a:lvl1pPr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46672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93027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39700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186055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3177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7749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2321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6893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ja-JP" altLang="en-US" sz="13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－</a:t>
            </a:r>
            <a:fld id="{F0CDD24D-ECB3-4185-88CC-6E56A6F3809F}" type="slidenum">
              <a:rPr lang="en-US" altLang="ja-JP" sz="13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r>
              <a:rPr lang="ja-JP" altLang="en-US" sz="13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－</a:t>
            </a:r>
          </a:p>
        </p:txBody>
      </p:sp>
      <p:sp>
        <p:nvSpPr>
          <p:cNvPr id="4101" name="Line 13"/>
          <p:cNvSpPr>
            <a:spLocks noChangeShapeType="1"/>
          </p:cNvSpPr>
          <p:nvPr/>
        </p:nvSpPr>
        <p:spPr bwMode="auto">
          <a:xfrm>
            <a:off x="146276" y="9558019"/>
            <a:ext cx="689990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4917" tIns="47459" rIns="94917" bIns="47459"/>
          <a:lstStyle/>
          <a:p>
            <a:endParaRPr lang="ja-JP" altLang="en-US"/>
          </a:p>
        </p:txBody>
      </p:sp>
      <p:sp>
        <p:nvSpPr>
          <p:cNvPr id="4102" name="Line 14"/>
          <p:cNvSpPr>
            <a:spLocks noChangeShapeType="1"/>
          </p:cNvSpPr>
          <p:nvPr/>
        </p:nvSpPr>
        <p:spPr bwMode="auto">
          <a:xfrm>
            <a:off x="146276" y="9625202"/>
            <a:ext cx="689990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4917" tIns="47459" rIns="94917" bIns="47459"/>
          <a:lstStyle/>
          <a:p>
            <a:endParaRPr lang="ja-JP" altLang="en-US"/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2154237" y="9682555"/>
            <a:ext cx="4918543" cy="35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85" tIns="48444" rIns="96885" bIns="48444">
            <a:spAutoFit/>
          </a:bodyPr>
          <a:lstStyle>
            <a:lvl1pPr algn="l" defTabSz="9334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468313" algn="l" defTabSz="9334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933450" algn="l" defTabSz="9334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401763" algn="l" defTabSz="9334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1866900" algn="l" defTabSz="9334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324100" defTabSz="9334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781300" defTabSz="9334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238500" defTabSz="9334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695700" defTabSz="9334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algn="r"/>
            <a:r>
              <a:rPr lang="en-US" altLang="ja-JP" sz="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MCS Visual Studio Workshop </a:t>
            </a:r>
            <a:r>
              <a:rPr lang="ja-JP" altLang="en-US" sz="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－ </a:t>
            </a:r>
            <a:r>
              <a:rPr lang="en-US" altLang="ja-JP" sz="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#407 Web Application System Infrastructure</a:t>
            </a:r>
          </a:p>
          <a:p>
            <a:pPr algn="r"/>
            <a:r>
              <a:rPr lang="en-US" altLang="ja-JP" sz="800">
                <a:latin typeface="Arial" panose="020B0604020202020204" pitchFamily="34" charset="0"/>
              </a:rPr>
              <a:t>©</a:t>
            </a:r>
            <a:r>
              <a:rPr lang="en-US" altLang="ja-JP" sz="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2015 Microsoft Corporation. All rights reserved. / Microsoft Consulting Services Japan</a:t>
            </a:r>
          </a:p>
        </p:txBody>
      </p:sp>
      <p:pic>
        <p:nvPicPr>
          <p:cNvPr id="10" name="Picture 2" descr="MSFT_logo_rgb_B-Bl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2" t="23985" r="9888" b="20633"/>
          <a:stretch>
            <a:fillRect/>
          </a:stretch>
        </p:blipFill>
        <p:spPr bwMode="auto">
          <a:xfrm>
            <a:off x="255983" y="9745140"/>
            <a:ext cx="1123967" cy="282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4515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6763"/>
            <a:ext cx="5113337" cy="38369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772" y="4860121"/>
            <a:ext cx="5678170" cy="4602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33" tIns="47867" rIns="95733" bIns="478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8619" name="Rectangle 11"/>
          <p:cNvSpPr>
            <a:spLocks noChangeArrowheads="1"/>
          </p:cNvSpPr>
          <p:nvPr/>
        </p:nvSpPr>
        <p:spPr bwMode="auto">
          <a:xfrm>
            <a:off x="177860" y="291673"/>
            <a:ext cx="6771916" cy="252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557" tIns="48279" rIns="96557" bIns="48279" anchor="ctr"/>
          <a:lstStyle>
            <a:lvl1pPr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46672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93027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39700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186055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3177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7749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2321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6893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1700">
              <a:latin typeface="Arial" panose="020B0604020202020204" pitchFamily="34" charset="0"/>
            </a:endParaRPr>
          </a:p>
        </p:txBody>
      </p:sp>
      <p:sp>
        <p:nvSpPr>
          <p:cNvPr id="68621" name="Text Box 13"/>
          <p:cNvSpPr txBox="1">
            <a:spLocks noChangeArrowheads="1"/>
          </p:cNvSpPr>
          <p:nvPr/>
        </p:nvSpPr>
        <p:spPr bwMode="auto">
          <a:xfrm>
            <a:off x="0" y="9969311"/>
            <a:ext cx="7127633" cy="29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564" tIns="48283" rIns="96564" bIns="48283">
            <a:spAutoFit/>
          </a:bodyPr>
          <a:lstStyle>
            <a:lvl1pPr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46672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93027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39700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186055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3177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7749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2321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6893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ja-JP" altLang="en-US" sz="13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－</a:t>
            </a:r>
            <a:fld id="{A1B10109-58CC-4905-892F-9FFB25A6C8BF}" type="slidenum">
              <a:rPr lang="en-US" altLang="ja-JP" sz="130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r>
              <a:rPr lang="ja-JP" altLang="en-US" sz="13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－</a:t>
            </a:r>
          </a:p>
        </p:txBody>
      </p:sp>
      <p:sp>
        <p:nvSpPr>
          <p:cNvPr id="3078" name="Line 15"/>
          <p:cNvSpPr>
            <a:spLocks noChangeShapeType="1"/>
          </p:cNvSpPr>
          <p:nvPr/>
        </p:nvSpPr>
        <p:spPr bwMode="auto">
          <a:xfrm>
            <a:off x="146276" y="9558019"/>
            <a:ext cx="689990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4917" tIns="47459" rIns="94917" bIns="47459"/>
          <a:lstStyle/>
          <a:p>
            <a:endParaRPr lang="ja-JP" altLang="en-US"/>
          </a:p>
        </p:txBody>
      </p:sp>
      <p:sp>
        <p:nvSpPr>
          <p:cNvPr id="3079" name="Line 16"/>
          <p:cNvSpPr>
            <a:spLocks noChangeShapeType="1"/>
          </p:cNvSpPr>
          <p:nvPr/>
        </p:nvSpPr>
        <p:spPr bwMode="auto">
          <a:xfrm>
            <a:off x="146276" y="9625202"/>
            <a:ext cx="689990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4917" tIns="47459" rIns="94917" bIns="47459"/>
          <a:lstStyle/>
          <a:p>
            <a:endParaRPr lang="ja-JP" altLang="en-US"/>
          </a:p>
        </p:txBody>
      </p:sp>
      <p:sp>
        <p:nvSpPr>
          <p:cNvPr id="68629" name="Text Box 21"/>
          <p:cNvSpPr txBox="1">
            <a:spLocks noChangeArrowheads="1"/>
          </p:cNvSpPr>
          <p:nvPr/>
        </p:nvSpPr>
        <p:spPr bwMode="auto">
          <a:xfrm>
            <a:off x="254322" y="136006"/>
            <a:ext cx="4029383" cy="297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557" tIns="48279" rIns="96557" bIns="48279">
            <a:spAutoFit/>
          </a:bodyPr>
          <a:lstStyle>
            <a:lvl1pPr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46672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93027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39700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186055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3177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7749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2321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6893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>
              <a:defRPr/>
            </a:pPr>
            <a:r>
              <a:rPr kumimoji="0" lang="en-US" altLang="ja-JP" sz="13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#411 SQL Server &amp; ADO.NET </a:t>
            </a:r>
            <a:r>
              <a:rPr kumimoji="0" lang="ja-JP" altLang="en-US" sz="13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トランザクション処理</a:t>
            </a:r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2154237" y="9682555"/>
            <a:ext cx="4918543" cy="35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85" tIns="48444" rIns="96885" bIns="48444">
            <a:spAutoFit/>
          </a:bodyPr>
          <a:lstStyle>
            <a:lvl1pPr algn="l" defTabSz="9334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468313" algn="l" defTabSz="9334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933450" algn="l" defTabSz="9334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401763" algn="l" defTabSz="9334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1866900" algn="l" defTabSz="9334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324100" defTabSz="9334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781300" defTabSz="9334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238500" defTabSz="9334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695700" defTabSz="9334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algn="r"/>
            <a:r>
              <a:rPr lang="en-US" altLang="ja-JP" sz="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MCS Visual Studio Workshop </a:t>
            </a:r>
            <a:r>
              <a:rPr lang="ja-JP" altLang="en-US" sz="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－ </a:t>
            </a:r>
            <a:r>
              <a:rPr lang="en-US" altLang="ja-JP" sz="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#407 Web Application System Infrastructure</a:t>
            </a:r>
          </a:p>
          <a:p>
            <a:pPr algn="r"/>
            <a:r>
              <a:rPr lang="en-US" altLang="ja-JP" sz="800">
                <a:latin typeface="Arial" panose="020B0604020202020204" pitchFamily="34" charset="0"/>
              </a:rPr>
              <a:t>©</a:t>
            </a:r>
            <a:r>
              <a:rPr lang="en-US" altLang="ja-JP" sz="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2015 Microsoft Corporation. All rights reserved. / Microsoft Consulting Services Japan</a:t>
            </a:r>
          </a:p>
        </p:txBody>
      </p:sp>
      <p:pic>
        <p:nvPicPr>
          <p:cNvPr id="12" name="Picture 2" descr="MSFT_logo_rgb_B-Bl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2" t="23985" r="9888" b="20633"/>
          <a:stretch>
            <a:fillRect/>
          </a:stretch>
        </p:blipFill>
        <p:spPr bwMode="auto">
          <a:xfrm>
            <a:off x="255983" y="9745140"/>
            <a:ext cx="1123967" cy="282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5607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ＭＳ Ｐ明朝" panose="02020600040205080304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ＭＳ Ｐ明朝" panose="02020600040205080304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ＭＳ Ｐ明朝" panose="02020600040205080304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ＭＳ Ｐ明朝" panose="02020600040205080304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ＭＳ Ｐ明朝" panose="02020600040205080304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14478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737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6993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915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0535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8646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2349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078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9291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3260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4371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3542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1252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8550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109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4220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182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900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6885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02371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43064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63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9959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39150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01419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43946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3140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57063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29544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43604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53034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95564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0309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00276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8122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5370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15128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7986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10444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2906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60675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8638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10374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5340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985676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54434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20403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0791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7197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5079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9378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379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824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6558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kumimoji="0" lang="ja-JP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657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pPr lvl="0"/>
            <a:r>
              <a:rPr lang="ja-JP" altLang="en-US" noProof="0"/>
              <a:t>マスタ タイトルの書式設定</a:t>
            </a:r>
          </a:p>
        </p:txBody>
      </p:sp>
      <p:sp>
        <p:nvSpPr>
          <p:cNvPr id="6658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000"/>
            </a:lvl1pPr>
          </a:lstStyle>
          <a:p>
            <a:pPr lvl="0"/>
            <a:r>
              <a:rPr lang="ja-JP" altLang="en-US" noProof="0"/>
              <a:t>マスタ サブタイトルの書式設定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200" smtClean="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 smtClean="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smtClean="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09EFECE7-3DE9-4632-A902-6A9356DF082C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8361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66690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614045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614045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317675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3563523" y="2980724"/>
            <a:ext cx="537855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647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672186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01929" y="1505896"/>
            <a:ext cx="2890970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5267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105683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kumimoji="0" lang="ja-JP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657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pPr lvl="0"/>
            <a:r>
              <a:rPr lang="ja-JP" altLang="en-US" noProof="0"/>
              <a:t>マスタ タイトルの書式設定</a:t>
            </a:r>
          </a:p>
        </p:txBody>
      </p:sp>
      <p:sp>
        <p:nvSpPr>
          <p:cNvPr id="6658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000"/>
            </a:lvl1pPr>
          </a:lstStyle>
          <a:p>
            <a:pPr lvl="0"/>
            <a:r>
              <a:rPr lang="ja-JP" altLang="en-US" noProof="0"/>
              <a:t>マスタ サブタイトルの書式設定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200" smtClean="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 smtClean="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smtClean="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09EFECE7-3DE9-4632-A902-6A9356DF082C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  <p:pic>
        <p:nvPicPr>
          <p:cNvPr id="21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79425"/>
            <a:ext cx="1828800" cy="391754"/>
          </a:xfrm>
          <a:prstGeom prst="rect">
            <a:avLst/>
          </a:prstGeom>
        </p:spPr>
      </p:pic>
      <p:sp>
        <p:nvSpPr>
          <p:cNvPr id="22" name="Text Placeholder 2"/>
          <p:cNvSpPr txBox="1">
            <a:spLocks/>
          </p:cNvSpPr>
          <p:nvPr userDrawn="1"/>
        </p:nvSpPr>
        <p:spPr bwMode="auto">
          <a:xfrm>
            <a:off x="278781" y="6240432"/>
            <a:ext cx="3017487" cy="548634"/>
          </a:xfrm>
          <a:prstGeom prst="rect">
            <a:avLst/>
          </a:prstGeom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19916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521065"/>
            <a:ext cx="8229600" cy="451450"/>
          </a:xfrm>
        </p:spPr>
        <p:txBody>
          <a:bodyPr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24681"/>
            <a:ext cx="8229600" cy="547296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500"/>
            </a:lvl3pPr>
            <a:lvl4pPr>
              <a:defRPr sz="1400"/>
            </a:lvl4pPr>
            <a:lvl5pPr>
              <a:defRPr sz="13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cxnSp>
        <p:nvCxnSpPr>
          <p:cNvPr id="6" name="直線コネクタ 5"/>
          <p:cNvCxnSpPr/>
          <p:nvPr userDrawn="1"/>
        </p:nvCxnSpPr>
        <p:spPr bwMode="auto">
          <a:xfrm>
            <a:off x="457200" y="972515"/>
            <a:ext cx="822960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30474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144792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700213"/>
            <a:ext cx="4038600" cy="48974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038600" cy="48974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61412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6359602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042984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285631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331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964662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790091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598584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614045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614045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803716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353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700213"/>
            <a:ext cx="4038600" cy="48974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038600" cy="48974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6915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70670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7663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589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77762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89392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0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kumimoji="0" lang="ja-JP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1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2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hlink"/>
                </a:solidFill>
              </a:endParaRPr>
            </a:p>
          </p:txBody>
        </p:sp>
        <p:sp>
          <p:nvSpPr>
            <p:cNvPr id="1033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hlink"/>
                </a:solidFill>
              </a:endParaRPr>
            </a:p>
          </p:txBody>
        </p:sp>
        <p:sp>
          <p:nvSpPr>
            <p:cNvPr id="1034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accent2"/>
                </a:solidFill>
              </a:endParaRPr>
            </a:p>
          </p:txBody>
        </p:sp>
        <p:sp>
          <p:nvSpPr>
            <p:cNvPr id="1035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7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accent2"/>
                </a:solidFill>
              </a:endParaRPr>
            </a:p>
          </p:txBody>
        </p:sp>
        <p:sp>
          <p:nvSpPr>
            <p:cNvPr id="1038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10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  <a:endParaRPr lang="en-US" altLang="ja-JP"/>
          </a:p>
        </p:txBody>
      </p:sp>
      <p:sp>
        <p:nvSpPr>
          <p:cNvPr id="102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00213"/>
            <a:ext cx="8229600" cy="489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Text Box 17"/>
          <p:cNvSpPr txBox="1">
            <a:spLocks noChangeArrowheads="1"/>
          </p:cNvSpPr>
          <p:nvPr/>
        </p:nvSpPr>
        <p:spPr bwMode="auto">
          <a:xfrm>
            <a:off x="7451725" y="6491288"/>
            <a:ext cx="1692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ja-JP" sz="1600"/>
              <a:t>p.</a:t>
            </a:r>
            <a:fld id="{344D7809-CBF2-4DF3-8E20-A554D168E9F3}" type="slidenum">
              <a:rPr lang="en-US" altLang="ja-JP" sz="1600"/>
              <a:pPr algn="r" eaLnBrk="1" hangingPunct="1">
                <a:spcBef>
                  <a:spcPct val="50000"/>
                </a:spcBef>
              </a:pPr>
              <a:t>‹#›</a:t>
            </a:fld>
            <a:endParaRPr lang="en-US" altLang="ja-JP" sz="16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9" r:id="rId12"/>
    <p:sldLayoutId id="2147483730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0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kumimoji="0" lang="ja-JP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1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2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hlink"/>
                </a:solidFill>
              </a:endParaRPr>
            </a:p>
          </p:txBody>
        </p:sp>
        <p:sp>
          <p:nvSpPr>
            <p:cNvPr id="1033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hlink"/>
                </a:solidFill>
              </a:endParaRPr>
            </a:p>
          </p:txBody>
        </p:sp>
        <p:sp>
          <p:nvSpPr>
            <p:cNvPr id="1034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accent2"/>
                </a:solidFill>
              </a:endParaRPr>
            </a:p>
          </p:txBody>
        </p:sp>
        <p:sp>
          <p:nvSpPr>
            <p:cNvPr id="1035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7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accent2"/>
                </a:solidFill>
              </a:endParaRPr>
            </a:p>
          </p:txBody>
        </p:sp>
        <p:sp>
          <p:nvSpPr>
            <p:cNvPr id="1038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10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  <a:endParaRPr lang="en-US" altLang="ja-JP"/>
          </a:p>
        </p:txBody>
      </p:sp>
      <p:sp>
        <p:nvSpPr>
          <p:cNvPr id="102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00213"/>
            <a:ext cx="8229600" cy="489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Text Box 17"/>
          <p:cNvSpPr txBox="1">
            <a:spLocks noChangeArrowheads="1"/>
          </p:cNvSpPr>
          <p:nvPr/>
        </p:nvSpPr>
        <p:spPr bwMode="auto">
          <a:xfrm>
            <a:off x="7451725" y="6491288"/>
            <a:ext cx="1692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ja-JP" sz="1600"/>
              <a:t>p.</a:t>
            </a:r>
            <a:fld id="{344D7809-CBF2-4DF3-8E20-A554D168E9F3}" type="slidenum">
              <a:rPr lang="en-US" altLang="ja-JP" sz="1600"/>
              <a:pPr algn="r" eaLnBrk="1" hangingPunct="1">
                <a:spcBef>
                  <a:spcPct val="50000"/>
                </a:spcBef>
              </a:pPr>
              <a:t>‹#›</a:t>
            </a:fld>
            <a:endParaRPr lang="en-US" altLang="ja-JP" sz="1600"/>
          </a:p>
        </p:txBody>
      </p:sp>
    </p:spTree>
    <p:extLst>
      <p:ext uri="{BB962C8B-B14F-4D97-AF65-F5344CB8AC3E}">
        <p14:creationId xmlns:p14="http://schemas.microsoft.com/office/powerpoint/2010/main" val="9935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9" Type="http://schemas.openxmlformats.org/officeDocument/2006/relationships/image" Target="../media/image45.png"/><Relationship Id="rId21" Type="http://schemas.openxmlformats.org/officeDocument/2006/relationships/image" Target="../media/image27.png"/><Relationship Id="rId34" Type="http://schemas.openxmlformats.org/officeDocument/2006/relationships/image" Target="../media/image40.png"/><Relationship Id="rId42" Type="http://schemas.openxmlformats.org/officeDocument/2006/relationships/image" Target="../media/image4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35.png"/><Relationship Id="rId41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37" Type="http://schemas.openxmlformats.org/officeDocument/2006/relationships/image" Target="../media/image43.png"/><Relationship Id="rId40" Type="http://schemas.openxmlformats.org/officeDocument/2006/relationships/image" Target="../media/image46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28" Type="http://schemas.openxmlformats.org/officeDocument/2006/relationships/image" Target="../media/image34.png"/><Relationship Id="rId36" Type="http://schemas.openxmlformats.org/officeDocument/2006/relationships/image" Target="../media/image42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31" Type="http://schemas.openxmlformats.org/officeDocument/2006/relationships/image" Target="../media/image3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35" Type="http://schemas.openxmlformats.org/officeDocument/2006/relationships/image" Target="../media/image41.png"/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5" Type="http://schemas.openxmlformats.org/officeDocument/2006/relationships/image" Target="../media/image31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.png"/><Relationship Id="rId21" Type="http://schemas.openxmlformats.org/officeDocument/2006/relationships/image" Target="../media/image67.png"/><Relationship Id="rId42" Type="http://schemas.openxmlformats.org/officeDocument/2006/relationships/image" Target="../media/image88.png"/><Relationship Id="rId47" Type="http://schemas.openxmlformats.org/officeDocument/2006/relationships/image" Target="../media/image93.png"/><Relationship Id="rId63" Type="http://schemas.openxmlformats.org/officeDocument/2006/relationships/image" Target="../media/image109.png"/><Relationship Id="rId68" Type="http://schemas.openxmlformats.org/officeDocument/2006/relationships/image" Target="../media/image114.png"/><Relationship Id="rId16" Type="http://schemas.openxmlformats.org/officeDocument/2006/relationships/image" Target="../media/image6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32" Type="http://schemas.openxmlformats.org/officeDocument/2006/relationships/image" Target="../media/image78.png"/><Relationship Id="rId37" Type="http://schemas.openxmlformats.org/officeDocument/2006/relationships/image" Target="../media/image83.png"/><Relationship Id="rId40" Type="http://schemas.openxmlformats.org/officeDocument/2006/relationships/image" Target="../media/image86.png"/><Relationship Id="rId45" Type="http://schemas.openxmlformats.org/officeDocument/2006/relationships/image" Target="../media/image91.png"/><Relationship Id="rId53" Type="http://schemas.openxmlformats.org/officeDocument/2006/relationships/image" Target="../media/image99.png"/><Relationship Id="rId58" Type="http://schemas.openxmlformats.org/officeDocument/2006/relationships/image" Target="../media/image104.png"/><Relationship Id="rId66" Type="http://schemas.openxmlformats.org/officeDocument/2006/relationships/image" Target="../media/image112.png"/><Relationship Id="rId74" Type="http://schemas.openxmlformats.org/officeDocument/2006/relationships/image" Target="../media/image119.png"/><Relationship Id="rId79" Type="http://schemas.openxmlformats.org/officeDocument/2006/relationships/image" Target="../media/image124.png"/><Relationship Id="rId5" Type="http://schemas.openxmlformats.org/officeDocument/2006/relationships/image" Target="../media/image51.png"/><Relationship Id="rId61" Type="http://schemas.openxmlformats.org/officeDocument/2006/relationships/image" Target="../media/image107.png"/><Relationship Id="rId19" Type="http://schemas.openxmlformats.org/officeDocument/2006/relationships/image" Target="../media/image6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Relationship Id="rId30" Type="http://schemas.openxmlformats.org/officeDocument/2006/relationships/image" Target="../media/image76.png"/><Relationship Id="rId35" Type="http://schemas.openxmlformats.org/officeDocument/2006/relationships/image" Target="../media/image81.png"/><Relationship Id="rId43" Type="http://schemas.openxmlformats.org/officeDocument/2006/relationships/image" Target="../media/image89.png"/><Relationship Id="rId48" Type="http://schemas.openxmlformats.org/officeDocument/2006/relationships/image" Target="../media/image94.png"/><Relationship Id="rId56" Type="http://schemas.openxmlformats.org/officeDocument/2006/relationships/image" Target="../media/image102.png"/><Relationship Id="rId64" Type="http://schemas.openxmlformats.org/officeDocument/2006/relationships/image" Target="../media/image110.png"/><Relationship Id="rId69" Type="http://schemas.openxmlformats.org/officeDocument/2006/relationships/image" Target="../media/image115.png"/><Relationship Id="rId77" Type="http://schemas.openxmlformats.org/officeDocument/2006/relationships/image" Target="../media/image122.png"/><Relationship Id="rId8" Type="http://schemas.openxmlformats.org/officeDocument/2006/relationships/image" Target="../media/image54.png"/><Relationship Id="rId51" Type="http://schemas.openxmlformats.org/officeDocument/2006/relationships/image" Target="../media/image97.png"/><Relationship Id="rId72" Type="http://schemas.openxmlformats.org/officeDocument/2006/relationships/image" Target="../media/image33.png"/><Relationship Id="rId80" Type="http://schemas.openxmlformats.org/officeDocument/2006/relationships/image" Target="../media/image125.png"/><Relationship Id="rId3" Type="http://schemas.openxmlformats.org/officeDocument/2006/relationships/image" Target="../media/image49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33" Type="http://schemas.openxmlformats.org/officeDocument/2006/relationships/image" Target="../media/image79.png"/><Relationship Id="rId38" Type="http://schemas.openxmlformats.org/officeDocument/2006/relationships/image" Target="../media/image84.png"/><Relationship Id="rId46" Type="http://schemas.openxmlformats.org/officeDocument/2006/relationships/image" Target="../media/image92.png"/><Relationship Id="rId59" Type="http://schemas.openxmlformats.org/officeDocument/2006/relationships/image" Target="../media/image105.png"/><Relationship Id="rId67" Type="http://schemas.openxmlformats.org/officeDocument/2006/relationships/image" Target="../media/image113.png"/><Relationship Id="rId20" Type="http://schemas.openxmlformats.org/officeDocument/2006/relationships/image" Target="../media/image66.png"/><Relationship Id="rId41" Type="http://schemas.openxmlformats.org/officeDocument/2006/relationships/image" Target="../media/image87.png"/><Relationship Id="rId54" Type="http://schemas.openxmlformats.org/officeDocument/2006/relationships/image" Target="../media/image100.png"/><Relationship Id="rId62" Type="http://schemas.openxmlformats.org/officeDocument/2006/relationships/image" Target="../media/image108.png"/><Relationship Id="rId70" Type="http://schemas.openxmlformats.org/officeDocument/2006/relationships/image" Target="../media/image116.png"/><Relationship Id="rId75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36" Type="http://schemas.openxmlformats.org/officeDocument/2006/relationships/image" Target="../media/image82.png"/><Relationship Id="rId49" Type="http://schemas.openxmlformats.org/officeDocument/2006/relationships/image" Target="../media/image95.png"/><Relationship Id="rId57" Type="http://schemas.openxmlformats.org/officeDocument/2006/relationships/image" Target="../media/image103.png"/><Relationship Id="rId10" Type="http://schemas.openxmlformats.org/officeDocument/2006/relationships/image" Target="../media/image56.png"/><Relationship Id="rId31" Type="http://schemas.openxmlformats.org/officeDocument/2006/relationships/image" Target="../media/image77.png"/><Relationship Id="rId44" Type="http://schemas.openxmlformats.org/officeDocument/2006/relationships/image" Target="../media/image90.png"/><Relationship Id="rId52" Type="http://schemas.openxmlformats.org/officeDocument/2006/relationships/image" Target="../media/image98.png"/><Relationship Id="rId60" Type="http://schemas.openxmlformats.org/officeDocument/2006/relationships/image" Target="../media/image106.png"/><Relationship Id="rId65" Type="http://schemas.openxmlformats.org/officeDocument/2006/relationships/image" Target="../media/image111.png"/><Relationship Id="rId73" Type="http://schemas.openxmlformats.org/officeDocument/2006/relationships/image" Target="../media/image118.png"/><Relationship Id="rId78" Type="http://schemas.openxmlformats.org/officeDocument/2006/relationships/image" Target="../media/image123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9" Type="http://schemas.openxmlformats.org/officeDocument/2006/relationships/image" Target="../media/image85.png"/><Relationship Id="rId34" Type="http://schemas.openxmlformats.org/officeDocument/2006/relationships/image" Target="../media/image80.png"/><Relationship Id="rId50" Type="http://schemas.openxmlformats.org/officeDocument/2006/relationships/image" Target="../media/image96.png"/><Relationship Id="rId55" Type="http://schemas.openxmlformats.org/officeDocument/2006/relationships/image" Target="../media/image101.png"/><Relationship Id="rId76" Type="http://schemas.openxmlformats.org/officeDocument/2006/relationships/image" Target="../media/image121.png"/><Relationship Id="rId7" Type="http://schemas.openxmlformats.org/officeDocument/2006/relationships/image" Target="../media/image53.png"/><Relationship Id="rId71" Type="http://schemas.openxmlformats.org/officeDocument/2006/relationships/image" Target="../media/image117.png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sql-server-samples/blob/master/samples/databases/northwind-pubs/instpubs.sq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49.png"/><Relationship Id="rId39" Type="http://schemas.openxmlformats.org/officeDocument/2006/relationships/image" Target="../media/image161.png"/><Relationship Id="rId21" Type="http://schemas.openxmlformats.org/officeDocument/2006/relationships/image" Target="../media/image144.png"/><Relationship Id="rId34" Type="http://schemas.openxmlformats.org/officeDocument/2006/relationships/image" Target="../media/image156.png"/><Relationship Id="rId42" Type="http://schemas.openxmlformats.org/officeDocument/2006/relationships/image" Target="../media/image164.png"/><Relationship Id="rId47" Type="http://schemas.openxmlformats.org/officeDocument/2006/relationships/image" Target="../media/image169.png"/><Relationship Id="rId50" Type="http://schemas.openxmlformats.org/officeDocument/2006/relationships/image" Target="../media/image172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39.png"/><Relationship Id="rId29" Type="http://schemas.openxmlformats.org/officeDocument/2006/relationships/image" Target="../media/image152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32" Type="http://schemas.openxmlformats.org/officeDocument/2006/relationships/image" Target="../media/image154.png"/><Relationship Id="rId37" Type="http://schemas.openxmlformats.org/officeDocument/2006/relationships/image" Target="../media/image159.png"/><Relationship Id="rId40" Type="http://schemas.openxmlformats.org/officeDocument/2006/relationships/image" Target="../media/image162.png"/><Relationship Id="rId45" Type="http://schemas.openxmlformats.org/officeDocument/2006/relationships/image" Target="../media/image167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1.png"/><Relationship Id="rId36" Type="http://schemas.openxmlformats.org/officeDocument/2006/relationships/image" Target="../media/image158.png"/><Relationship Id="rId49" Type="http://schemas.openxmlformats.org/officeDocument/2006/relationships/image" Target="../media/image171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31" Type="http://schemas.openxmlformats.org/officeDocument/2006/relationships/image" Target="../media/image28.png"/><Relationship Id="rId44" Type="http://schemas.openxmlformats.org/officeDocument/2006/relationships/image" Target="../media/image166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50.png"/><Relationship Id="rId30" Type="http://schemas.openxmlformats.org/officeDocument/2006/relationships/image" Target="../media/image153.png"/><Relationship Id="rId35" Type="http://schemas.openxmlformats.org/officeDocument/2006/relationships/image" Target="../media/image157.png"/><Relationship Id="rId43" Type="http://schemas.openxmlformats.org/officeDocument/2006/relationships/image" Target="../media/image165.png"/><Relationship Id="rId48" Type="http://schemas.openxmlformats.org/officeDocument/2006/relationships/image" Target="../media/image170.png"/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33" Type="http://schemas.openxmlformats.org/officeDocument/2006/relationships/image" Target="../media/image155.png"/><Relationship Id="rId38" Type="http://schemas.openxmlformats.org/officeDocument/2006/relationships/image" Target="../media/image160.png"/><Relationship Id="rId46" Type="http://schemas.openxmlformats.org/officeDocument/2006/relationships/image" Target="../media/image168.png"/><Relationship Id="rId20" Type="http://schemas.openxmlformats.org/officeDocument/2006/relationships/image" Target="../media/image143.png"/><Relationship Id="rId41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8.svg"/><Relationship Id="rId21" Type="http://schemas.openxmlformats.org/officeDocument/2006/relationships/image" Target="../media/image192.svg"/><Relationship Id="rId42" Type="http://schemas.openxmlformats.org/officeDocument/2006/relationships/image" Target="../media/image213.png"/><Relationship Id="rId63" Type="http://schemas.openxmlformats.org/officeDocument/2006/relationships/image" Target="../media/image234.svg"/><Relationship Id="rId84" Type="http://schemas.openxmlformats.org/officeDocument/2006/relationships/image" Target="../media/image255.png"/><Relationship Id="rId138" Type="http://schemas.openxmlformats.org/officeDocument/2006/relationships/image" Target="../media/image309.png"/><Relationship Id="rId159" Type="http://schemas.openxmlformats.org/officeDocument/2006/relationships/image" Target="../media/image330.svg"/><Relationship Id="rId170" Type="http://schemas.openxmlformats.org/officeDocument/2006/relationships/image" Target="../media/image341.png"/><Relationship Id="rId191" Type="http://schemas.openxmlformats.org/officeDocument/2006/relationships/image" Target="../media/image362.svg"/><Relationship Id="rId205" Type="http://schemas.openxmlformats.org/officeDocument/2006/relationships/image" Target="../media/image376.svg"/><Relationship Id="rId107" Type="http://schemas.openxmlformats.org/officeDocument/2006/relationships/image" Target="../media/image278.svg"/><Relationship Id="rId11" Type="http://schemas.openxmlformats.org/officeDocument/2006/relationships/image" Target="../media/image182.svg"/><Relationship Id="rId32" Type="http://schemas.openxmlformats.org/officeDocument/2006/relationships/image" Target="../media/image203.png"/><Relationship Id="rId53" Type="http://schemas.openxmlformats.org/officeDocument/2006/relationships/image" Target="../media/image224.svg"/><Relationship Id="rId74" Type="http://schemas.openxmlformats.org/officeDocument/2006/relationships/image" Target="../media/image245.png"/><Relationship Id="rId128" Type="http://schemas.openxmlformats.org/officeDocument/2006/relationships/image" Target="../media/image299.png"/><Relationship Id="rId149" Type="http://schemas.openxmlformats.org/officeDocument/2006/relationships/image" Target="../media/image320.svg"/><Relationship Id="rId5" Type="http://schemas.openxmlformats.org/officeDocument/2006/relationships/image" Target="../media/image176.svg"/><Relationship Id="rId95" Type="http://schemas.openxmlformats.org/officeDocument/2006/relationships/image" Target="../media/image266.svg"/><Relationship Id="rId160" Type="http://schemas.openxmlformats.org/officeDocument/2006/relationships/image" Target="../media/image331.png"/><Relationship Id="rId181" Type="http://schemas.openxmlformats.org/officeDocument/2006/relationships/image" Target="../media/image352.svg"/><Relationship Id="rId216" Type="http://schemas.openxmlformats.org/officeDocument/2006/relationships/image" Target="../media/image387.png"/><Relationship Id="rId22" Type="http://schemas.openxmlformats.org/officeDocument/2006/relationships/image" Target="../media/image193.png"/><Relationship Id="rId43" Type="http://schemas.openxmlformats.org/officeDocument/2006/relationships/image" Target="../media/image214.svg"/><Relationship Id="rId64" Type="http://schemas.openxmlformats.org/officeDocument/2006/relationships/image" Target="../media/image235.png"/><Relationship Id="rId118" Type="http://schemas.openxmlformats.org/officeDocument/2006/relationships/image" Target="../media/image289.png"/><Relationship Id="rId139" Type="http://schemas.openxmlformats.org/officeDocument/2006/relationships/image" Target="../media/image310.svg"/><Relationship Id="rId85" Type="http://schemas.openxmlformats.org/officeDocument/2006/relationships/image" Target="../media/image256.svg"/><Relationship Id="rId150" Type="http://schemas.openxmlformats.org/officeDocument/2006/relationships/image" Target="../media/image321.png"/><Relationship Id="rId171" Type="http://schemas.openxmlformats.org/officeDocument/2006/relationships/image" Target="../media/image342.svg"/><Relationship Id="rId192" Type="http://schemas.openxmlformats.org/officeDocument/2006/relationships/image" Target="../media/image363.png"/><Relationship Id="rId206" Type="http://schemas.openxmlformats.org/officeDocument/2006/relationships/image" Target="../media/image377.png"/><Relationship Id="rId12" Type="http://schemas.openxmlformats.org/officeDocument/2006/relationships/image" Target="../media/image183.png"/><Relationship Id="rId33" Type="http://schemas.openxmlformats.org/officeDocument/2006/relationships/image" Target="../media/image204.svg"/><Relationship Id="rId108" Type="http://schemas.openxmlformats.org/officeDocument/2006/relationships/image" Target="../media/image279.png"/><Relationship Id="rId129" Type="http://schemas.openxmlformats.org/officeDocument/2006/relationships/image" Target="../media/image300.svg"/><Relationship Id="rId54" Type="http://schemas.openxmlformats.org/officeDocument/2006/relationships/image" Target="../media/image225.png"/><Relationship Id="rId75" Type="http://schemas.openxmlformats.org/officeDocument/2006/relationships/image" Target="../media/image246.svg"/><Relationship Id="rId96" Type="http://schemas.openxmlformats.org/officeDocument/2006/relationships/image" Target="../media/image267.png"/><Relationship Id="rId140" Type="http://schemas.openxmlformats.org/officeDocument/2006/relationships/image" Target="../media/image311.png"/><Relationship Id="rId161" Type="http://schemas.openxmlformats.org/officeDocument/2006/relationships/image" Target="../media/image332.svg"/><Relationship Id="rId182" Type="http://schemas.openxmlformats.org/officeDocument/2006/relationships/image" Target="../media/image353.png"/><Relationship Id="rId217" Type="http://schemas.openxmlformats.org/officeDocument/2006/relationships/image" Target="../media/image388.svg"/><Relationship Id="rId6" Type="http://schemas.openxmlformats.org/officeDocument/2006/relationships/image" Target="../media/image177.png"/><Relationship Id="rId23" Type="http://schemas.openxmlformats.org/officeDocument/2006/relationships/image" Target="../media/image194.svg"/><Relationship Id="rId119" Type="http://schemas.openxmlformats.org/officeDocument/2006/relationships/image" Target="../media/image290.svg"/><Relationship Id="rId44" Type="http://schemas.openxmlformats.org/officeDocument/2006/relationships/image" Target="../media/image215.png"/><Relationship Id="rId65" Type="http://schemas.openxmlformats.org/officeDocument/2006/relationships/image" Target="../media/image236.svg"/><Relationship Id="rId86" Type="http://schemas.openxmlformats.org/officeDocument/2006/relationships/image" Target="../media/image257.png"/><Relationship Id="rId130" Type="http://schemas.openxmlformats.org/officeDocument/2006/relationships/image" Target="../media/image301.png"/><Relationship Id="rId151" Type="http://schemas.openxmlformats.org/officeDocument/2006/relationships/image" Target="../media/image322.svg"/><Relationship Id="rId172" Type="http://schemas.openxmlformats.org/officeDocument/2006/relationships/image" Target="../media/image343.png"/><Relationship Id="rId193" Type="http://schemas.openxmlformats.org/officeDocument/2006/relationships/image" Target="../media/image364.svg"/><Relationship Id="rId207" Type="http://schemas.openxmlformats.org/officeDocument/2006/relationships/image" Target="../media/image378.svg"/><Relationship Id="rId13" Type="http://schemas.openxmlformats.org/officeDocument/2006/relationships/image" Target="../media/image184.svg"/><Relationship Id="rId109" Type="http://schemas.openxmlformats.org/officeDocument/2006/relationships/image" Target="../media/image280.svg"/><Relationship Id="rId34" Type="http://schemas.openxmlformats.org/officeDocument/2006/relationships/image" Target="../media/image205.png"/><Relationship Id="rId55" Type="http://schemas.openxmlformats.org/officeDocument/2006/relationships/image" Target="../media/image226.svg"/><Relationship Id="rId76" Type="http://schemas.openxmlformats.org/officeDocument/2006/relationships/image" Target="../media/image247.png"/><Relationship Id="rId97" Type="http://schemas.openxmlformats.org/officeDocument/2006/relationships/image" Target="../media/image268.svg"/><Relationship Id="rId120" Type="http://schemas.openxmlformats.org/officeDocument/2006/relationships/image" Target="../media/image291.png"/><Relationship Id="rId141" Type="http://schemas.openxmlformats.org/officeDocument/2006/relationships/image" Target="../media/image312.svg"/><Relationship Id="rId7" Type="http://schemas.openxmlformats.org/officeDocument/2006/relationships/image" Target="../media/image178.svg"/><Relationship Id="rId162" Type="http://schemas.openxmlformats.org/officeDocument/2006/relationships/image" Target="../media/image333.png"/><Relationship Id="rId183" Type="http://schemas.openxmlformats.org/officeDocument/2006/relationships/image" Target="../media/image354.svg"/><Relationship Id="rId218" Type="http://schemas.openxmlformats.org/officeDocument/2006/relationships/image" Target="../media/image389.png"/><Relationship Id="rId24" Type="http://schemas.openxmlformats.org/officeDocument/2006/relationships/image" Target="../media/image195.png"/><Relationship Id="rId45" Type="http://schemas.openxmlformats.org/officeDocument/2006/relationships/image" Target="../media/image216.svg"/><Relationship Id="rId66" Type="http://schemas.openxmlformats.org/officeDocument/2006/relationships/image" Target="../media/image237.png"/><Relationship Id="rId87" Type="http://schemas.openxmlformats.org/officeDocument/2006/relationships/image" Target="../media/image258.svg"/><Relationship Id="rId110" Type="http://schemas.openxmlformats.org/officeDocument/2006/relationships/image" Target="../media/image281.png"/><Relationship Id="rId131" Type="http://schemas.openxmlformats.org/officeDocument/2006/relationships/image" Target="../media/image302.svg"/><Relationship Id="rId152" Type="http://schemas.openxmlformats.org/officeDocument/2006/relationships/image" Target="../media/image323.png"/><Relationship Id="rId173" Type="http://schemas.openxmlformats.org/officeDocument/2006/relationships/image" Target="../media/image344.svg"/><Relationship Id="rId194" Type="http://schemas.openxmlformats.org/officeDocument/2006/relationships/image" Target="../media/image365.png"/><Relationship Id="rId208" Type="http://schemas.openxmlformats.org/officeDocument/2006/relationships/image" Target="../media/image379.png"/><Relationship Id="rId14" Type="http://schemas.openxmlformats.org/officeDocument/2006/relationships/image" Target="../media/image185.png"/><Relationship Id="rId35" Type="http://schemas.openxmlformats.org/officeDocument/2006/relationships/image" Target="../media/image206.svg"/><Relationship Id="rId56" Type="http://schemas.openxmlformats.org/officeDocument/2006/relationships/image" Target="../media/image227.png"/><Relationship Id="rId77" Type="http://schemas.openxmlformats.org/officeDocument/2006/relationships/image" Target="../media/image248.svg"/><Relationship Id="rId100" Type="http://schemas.openxmlformats.org/officeDocument/2006/relationships/image" Target="../media/image271.png"/><Relationship Id="rId8" Type="http://schemas.openxmlformats.org/officeDocument/2006/relationships/image" Target="../media/image179.png"/><Relationship Id="rId51" Type="http://schemas.openxmlformats.org/officeDocument/2006/relationships/image" Target="../media/image222.svg"/><Relationship Id="rId72" Type="http://schemas.openxmlformats.org/officeDocument/2006/relationships/image" Target="../media/image243.png"/><Relationship Id="rId93" Type="http://schemas.openxmlformats.org/officeDocument/2006/relationships/image" Target="../media/image264.svg"/><Relationship Id="rId98" Type="http://schemas.openxmlformats.org/officeDocument/2006/relationships/image" Target="../media/image269.png"/><Relationship Id="rId121" Type="http://schemas.openxmlformats.org/officeDocument/2006/relationships/image" Target="../media/image292.svg"/><Relationship Id="rId142" Type="http://schemas.openxmlformats.org/officeDocument/2006/relationships/image" Target="../media/image313.png"/><Relationship Id="rId163" Type="http://schemas.openxmlformats.org/officeDocument/2006/relationships/image" Target="../media/image334.svg"/><Relationship Id="rId184" Type="http://schemas.openxmlformats.org/officeDocument/2006/relationships/image" Target="../media/image355.png"/><Relationship Id="rId189" Type="http://schemas.openxmlformats.org/officeDocument/2006/relationships/image" Target="../media/image360.svg"/><Relationship Id="rId219" Type="http://schemas.openxmlformats.org/officeDocument/2006/relationships/image" Target="../media/image390.svg"/><Relationship Id="rId3" Type="http://schemas.openxmlformats.org/officeDocument/2006/relationships/image" Target="../media/image174.svg"/><Relationship Id="rId214" Type="http://schemas.openxmlformats.org/officeDocument/2006/relationships/image" Target="../media/image385.png"/><Relationship Id="rId25" Type="http://schemas.openxmlformats.org/officeDocument/2006/relationships/image" Target="../media/image196.svg"/><Relationship Id="rId46" Type="http://schemas.openxmlformats.org/officeDocument/2006/relationships/image" Target="../media/image217.png"/><Relationship Id="rId67" Type="http://schemas.openxmlformats.org/officeDocument/2006/relationships/image" Target="../media/image238.svg"/><Relationship Id="rId116" Type="http://schemas.openxmlformats.org/officeDocument/2006/relationships/image" Target="../media/image287.png"/><Relationship Id="rId137" Type="http://schemas.openxmlformats.org/officeDocument/2006/relationships/image" Target="../media/image308.svg"/><Relationship Id="rId158" Type="http://schemas.openxmlformats.org/officeDocument/2006/relationships/image" Target="../media/image329.png"/><Relationship Id="rId20" Type="http://schemas.openxmlformats.org/officeDocument/2006/relationships/image" Target="../media/image191.png"/><Relationship Id="rId41" Type="http://schemas.openxmlformats.org/officeDocument/2006/relationships/image" Target="../media/image212.svg"/><Relationship Id="rId62" Type="http://schemas.openxmlformats.org/officeDocument/2006/relationships/image" Target="../media/image233.png"/><Relationship Id="rId83" Type="http://schemas.openxmlformats.org/officeDocument/2006/relationships/image" Target="../media/image254.svg"/><Relationship Id="rId88" Type="http://schemas.openxmlformats.org/officeDocument/2006/relationships/image" Target="../media/image259.png"/><Relationship Id="rId111" Type="http://schemas.openxmlformats.org/officeDocument/2006/relationships/image" Target="../media/image282.svg"/><Relationship Id="rId132" Type="http://schemas.openxmlformats.org/officeDocument/2006/relationships/image" Target="../media/image303.png"/><Relationship Id="rId153" Type="http://schemas.openxmlformats.org/officeDocument/2006/relationships/image" Target="../media/image324.svg"/><Relationship Id="rId174" Type="http://schemas.openxmlformats.org/officeDocument/2006/relationships/image" Target="../media/image345.png"/><Relationship Id="rId179" Type="http://schemas.openxmlformats.org/officeDocument/2006/relationships/image" Target="../media/image350.svg"/><Relationship Id="rId195" Type="http://schemas.openxmlformats.org/officeDocument/2006/relationships/image" Target="../media/image366.svg"/><Relationship Id="rId209" Type="http://schemas.openxmlformats.org/officeDocument/2006/relationships/image" Target="../media/image380.svg"/><Relationship Id="rId190" Type="http://schemas.openxmlformats.org/officeDocument/2006/relationships/image" Target="../media/image361.png"/><Relationship Id="rId204" Type="http://schemas.openxmlformats.org/officeDocument/2006/relationships/image" Target="../media/image375.png"/><Relationship Id="rId220" Type="http://schemas.openxmlformats.org/officeDocument/2006/relationships/image" Target="../media/image391.png"/><Relationship Id="rId15" Type="http://schemas.openxmlformats.org/officeDocument/2006/relationships/image" Target="../media/image186.svg"/><Relationship Id="rId36" Type="http://schemas.openxmlformats.org/officeDocument/2006/relationships/image" Target="../media/image207.png"/><Relationship Id="rId57" Type="http://schemas.openxmlformats.org/officeDocument/2006/relationships/image" Target="../media/image228.svg"/><Relationship Id="rId106" Type="http://schemas.openxmlformats.org/officeDocument/2006/relationships/image" Target="../media/image277.png"/><Relationship Id="rId127" Type="http://schemas.openxmlformats.org/officeDocument/2006/relationships/image" Target="../media/image298.svg"/><Relationship Id="rId10" Type="http://schemas.openxmlformats.org/officeDocument/2006/relationships/image" Target="../media/image181.png"/><Relationship Id="rId31" Type="http://schemas.openxmlformats.org/officeDocument/2006/relationships/image" Target="../media/image202.svg"/><Relationship Id="rId52" Type="http://schemas.openxmlformats.org/officeDocument/2006/relationships/image" Target="../media/image223.png"/><Relationship Id="rId73" Type="http://schemas.openxmlformats.org/officeDocument/2006/relationships/image" Target="../media/image244.svg"/><Relationship Id="rId78" Type="http://schemas.openxmlformats.org/officeDocument/2006/relationships/image" Target="../media/image249.png"/><Relationship Id="rId94" Type="http://schemas.openxmlformats.org/officeDocument/2006/relationships/image" Target="../media/image265.png"/><Relationship Id="rId99" Type="http://schemas.openxmlformats.org/officeDocument/2006/relationships/image" Target="../media/image270.svg"/><Relationship Id="rId101" Type="http://schemas.openxmlformats.org/officeDocument/2006/relationships/image" Target="../media/image272.svg"/><Relationship Id="rId122" Type="http://schemas.openxmlformats.org/officeDocument/2006/relationships/image" Target="../media/image293.png"/><Relationship Id="rId143" Type="http://schemas.openxmlformats.org/officeDocument/2006/relationships/image" Target="../media/image314.svg"/><Relationship Id="rId148" Type="http://schemas.openxmlformats.org/officeDocument/2006/relationships/image" Target="../media/image319.png"/><Relationship Id="rId164" Type="http://schemas.openxmlformats.org/officeDocument/2006/relationships/image" Target="../media/image335.png"/><Relationship Id="rId169" Type="http://schemas.openxmlformats.org/officeDocument/2006/relationships/image" Target="../media/image340.svg"/><Relationship Id="rId185" Type="http://schemas.openxmlformats.org/officeDocument/2006/relationships/image" Target="../media/image356.svg"/><Relationship Id="rId4" Type="http://schemas.openxmlformats.org/officeDocument/2006/relationships/image" Target="../media/image175.png"/><Relationship Id="rId9" Type="http://schemas.openxmlformats.org/officeDocument/2006/relationships/image" Target="../media/image180.svg"/><Relationship Id="rId180" Type="http://schemas.openxmlformats.org/officeDocument/2006/relationships/image" Target="../media/image351.png"/><Relationship Id="rId210" Type="http://schemas.openxmlformats.org/officeDocument/2006/relationships/image" Target="../media/image381.png"/><Relationship Id="rId215" Type="http://schemas.openxmlformats.org/officeDocument/2006/relationships/image" Target="../media/image386.svg"/><Relationship Id="rId26" Type="http://schemas.openxmlformats.org/officeDocument/2006/relationships/image" Target="../media/image197.png"/><Relationship Id="rId47" Type="http://schemas.openxmlformats.org/officeDocument/2006/relationships/image" Target="../media/image218.svg"/><Relationship Id="rId68" Type="http://schemas.openxmlformats.org/officeDocument/2006/relationships/image" Target="../media/image239.png"/><Relationship Id="rId89" Type="http://schemas.openxmlformats.org/officeDocument/2006/relationships/image" Target="../media/image260.svg"/><Relationship Id="rId112" Type="http://schemas.openxmlformats.org/officeDocument/2006/relationships/image" Target="../media/image283.png"/><Relationship Id="rId133" Type="http://schemas.openxmlformats.org/officeDocument/2006/relationships/image" Target="../media/image304.svg"/><Relationship Id="rId154" Type="http://schemas.openxmlformats.org/officeDocument/2006/relationships/image" Target="../media/image325.png"/><Relationship Id="rId175" Type="http://schemas.openxmlformats.org/officeDocument/2006/relationships/image" Target="../media/image346.svg"/><Relationship Id="rId196" Type="http://schemas.openxmlformats.org/officeDocument/2006/relationships/image" Target="../media/image367.png"/><Relationship Id="rId200" Type="http://schemas.openxmlformats.org/officeDocument/2006/relationships/image" Target="../media/image371.png"/><Relationship Id="rId16" Type="http://schemas.openxmlformats.org/officeDocument/2006/relationships/image" Target="../media/image187.png"/><Relationship Id="rId221" Type="http://schemas.openxmlformats.org/officeDocument/2006/relationships/image" Target="../media/image392.svg"/><Relationship Id="rId37" Type="http://schemas.openxmlformats.org/officeDocument/2006/relationships/image" Target="../media/image208.svg"/><Relationship Id="rId58" Type="http://schemas.openxmlformats.org/officeDocument/2006/relationships/image" Target="../media/image229.png"/><Relationship Id="rId79" Type="http://schemas.openxmlformats.org/officeDocument/2006/relationships/image" Target="../media/image250.svg"/><Relationship Id="rId102" Type="http://schemas.openxmlformats.org/officeDocument/2006/relationships/image" Target="../media/image273.png"/><Relationship Id="rId123" Type="http://schemas.openxmlformats.org/officeDocument/2006/relationships/image" Target="../media/image294.svg"/><Relationship Id="rId144" Type="http://schemas.openxmlformats.org/officeDocument/2006/relationships/image" Target="../media/image315.png"/><Relationship Id="rId90" Type="http://schemas.openxmlformats.org/officeDocument/2006/relationships/image" Target="../media/image261.png"/><Relationship Id="rId165" Type="http://schemas.openxmlformats.org/officeDocument/2006/relationships/image" Target="../media/image336.svg"/><Relationship Id="rId186" Type="http://schemas.openxmlformats.org/officeDocument/2006/relationships/image" Target="../media/image357.png"/><Relationship Id="rId211" Type="http://schemas.openxmlformats.org/officeDocument/2006/relationships/image" Target="../media/image382.svg"/><Relationship Id="rId27" Type="http://schemas.openxmlformats.org/officeDocument/2006/relationships/image" Target="../media/image198.svg"/><Relationship Id="rId48" Type="http://schemas.openxmlformats.org/officeDocument/2006/relationships/image" Target="../media/image219.png"/><Relationship Id="rId69" Type="http://schemas.openxmlformats.org/officeDocument/2006/relationships/image" Target="../media/image240.svg"/><Relationship Id="rId113" Type="http://schemas.openxmlformats.org/officeDocument/2006/relationships/image" Target="../media/image284.svg"/><Relationship Id="rId134" Type="http://schemas.openxmlformats.org/officeDocument/2006/relationships/image" Target="../media/image305.png"/><Relationship Id="rId80" Type="http://schemas.openxmlformats.org/officeDocument/2006/relationships/image" Target="../media/image251.png"/><Relationship Id="rId155" Type="http://schemas.openxmlformats.org/officeDocument/2006/relationships/image" Target="../media/image326.svg"/><Relationship Id="rId176" Type="http://schemas.openxmlformats.org/officeDocument/2006/relationships/image" Target="../media/image347.png"/><Relationship Id="rId197" Type="http://schemas.openxmlformats.org/officeDocument/2006/relationships/image" Target="../media/image368.svg"/><Relationship Id="rId201" Type="http://schemas.openxmlformats.org/officeDocument/2006/relationships/image" Target="../media/image372.svg"/><Relationship Id="rId222" Type="http://schemas.openxmlformats.org/officeDocument/2006/relationships/image" Target="../media/image393.png"/><Relationship Id="rId17" Type="http://schemas.openxmlformats.org/officeDocument/2006/relationships/image" Target="../media/image188.svg"/><Relationship Id="rId38" Type="http://schemas.openxmlformats.org/officeDocument/2006/relationships/image" Target="../media/image209.png"/><Relationship Id="rId59" Type="http://schemas.openxmlformats.org/officeDocument/2006/relationships/image" Target="../media/image230.svg"/><Relationship Id="rId103" Type="http://schemas.openxmlformats.org/officeDocument/2006/relationships/image" Target="../media/image274.svg"/><Relationship Id="rId124" Type="http://schemas.openxmlformats.org/officeDocument/2006/relationships/image" Target="../media/image295.png"/><Relationship Id="rId70" Type="http://schemas.openxmlformats.org/officeDocument/2006/relationships/image" Target="../media/image241.png"/><Relationship Id="rId91" Type="http://schemas.openxmlformats.org/officeDocument/2006/relationships/image" Target="../media/image262.svg"/><Relationship Id="rId145" Type="http://schemas.openxmlformats.org/officeDocument/2006/relationships/image" Target="../media/image316.svg"/><Relationship Id="rId166" Type="http://schemas.openxmlformats.org/officeDocument/2006/relationships/image" Target="../media/image337.png"/><Relationship Id="rId187" Type="http://schemas.openxmlformats.org/officeDocument/2006/relationships/image" Target="../media/image358.sv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383.png"/><Relationship Id="rId28" Type="http://schemas.openxmlformats.org/officeDocument/2006/relationships/image" Target="../media/image199.png"/><Relationship Id="rId49" Type="http://schemas.openxmlformats.org/officeDocument/2006/relationships/image" Target="../media/image220.svg"/><Relationship Id="rId114" Type="http://schemas.openxmlformats.org/officeDocument/2006/relationships/image" Target="../media/image285.png"/><Relationship Id="rId60" Type="http://schemas.openxmlformats.org/officeDocument/2006/relationships/image" Target="../media/image231.png"/><Relationship Id="rId81" Type="http://schemas.openxmlformats.org/officeDocument/2006/relationships/image" Target="../media/image252.svg"/><Relationship Id="rId135" Type="http://schemas.openxmlformats.org/officeDocument/2006/relationships/image" Target="../media/image306.svg"/><Relationship Id="rId156" Type="http://schemas.openxmlformats.org/officeDocument/2006/relationships/image" Target="../media/image327.png"/><Relationship Id="rId177" Type="http://schemas.openxmlformats.org/officeDocument/2006/relationships/image" Target="../media/image348.svg"/><Relationship Id="rId198" Type="http://schemas.openxmlformats.org/officeDocument/2006/relationships/image" Target="../media/image369.png"/><Relationship Id="rId202" Type="http://schemas.openxmlformats.org/officeDocument/2006/relationships/image" Target="../media/image373.png"/><Relationship Id="rId223" Type="http://schemas.openxmlformats.org/officeDocument/2006/relationships/image" Target="../media/image394.png"/><Relationship Id="rId18" Type="http://schemas.openxmlformats.org/officeDocument/2006/relationships/image" Target="../media/image189.png"/><Relationship Id="rId39" Type="http://schemas.openxmlformats.org/officeDocument/2006/relationships/image" Target="../media/image210.svg"/><Relationship Id="rId50" Type="http://schemas.openxmlformats.org/officeDocument/2006/relationships/image" Target="../media/image221.png"/><Relationship Id="rId104" Type="http://schemas.openxmlformats.org/officeDocument/2006/relationships/image" Target="../media/image275.png"/><Relationship Id="rId125" Type="http://schemas.openxmlformats.org/officeDocument/2006/relationships/image" Target="../media/image296.svg"/><Relationship Id="rId146" Type="http://schemas.openxmlformats.org/officeDocument/2006/relationships/image" Target="../media/image317.png"/><Relationship Id="rId167" Type="http://schemas.openxmlformats.org/officeDocument/2006/relationships/image" Target="../media/image338.svg"/><Relationship Id="rId188" Type="http://schemas.openxmlformats.org/officeDocument/2006/relationships/image" Target="../media/image359.png"/><Relationship Id="rId71" Type="http://schemas.openxmlformats.org/officeDocument/2006/relationships/image" Target="../media/image242.svg"/><Relationship Id="rId92" Type="http://schemas.openxmlformats.org/officeDocument/2006/relationships/image" Target="../media/image263.png"/><Relationship Id="rId213" Type="http://schemas.openxmlformats.org/officeDocument/2006/relationships/image" Target="../media/image384.svg"/><Relationship Id="rId2" Type="http://schemas.openxmlformats.org/officeDocument/2006/relationships/image" Target="../media/image173.png"/><Relationship Id="rId29" Type="http://schemas.openxmlformats.org/officeDocument/2006/relationships/image" Target="../media/image200.svg"/><Relationship Id="rId40" Type="http://schemas.openxmlformats.org/officeDocument/2006/relationships/image" Target="../media/image211.png"/><Relationship Id="rId115" Type="http://schemas.openxmlformats.org/officeDocument/2006/relationships/image" Target="../media/image286.svg"/><Relationship Id="rId136" Type="http://schemas.openxmlformats.org/officeDocument/2006/relationships/image" Target="../media/image307.png"/><Relationship Id="rId157" Type="http://schemas.openxmlformats.org/officeDocument/2006/relationships/image" Target="../media/image328.svg"/><Relationship Id="rId178" Type="http://schemas.openxmlformats.org/officeDocument/2006/relationships/image" Target="../media/image349.png"/><Relationship Id="rId61" Type="http://schemas.openxmlformats.org/officeDocument/2006/relationships/image" Target="../media/image232.svg"/><Relationship Id="rId82" Type="http://schemas.openxmlformats.org/officeDocument/2006/relationships/image" Target="../media/image253.png"/><Relationship Id="rId199" Type="http://schemas.openxmlformats.org/officeDocument/2006/relationships/image" Target="../media/image370.svg"/><Relationship Id="rId203" Type="http://schemas.openxmlformats.org/officeDocument/2006/relationships/image" Target="../media/image374.svg"/><Relationship Id="rId19" Type="http://schemas.openxmlformats.org/officeDocument/2006/relationships/image" Target="../media/image190.svg"/><Relationship Id="rId224" Type="http://schemas.openxmlformats.org/officeDocument/2006/relationships/image" Target="../media/image395.svg"/><Relationship Id="rId30" Type="http://schemas.openxmlformats.org/officeDocument/2006/relationships/image" Target="../media/image201.png"/><Relationship Id="rId105" Type="http://schemas.openxmlformats.org/officeDocument/2006/relationships/image" Target="../media/image276.svg"/><Relationship Id="rId126" Type="http://schemas.openxmlformats.org/officeDocument/2006/relationships/image" Target="../media/image297.png"/><Relationship Id="rId147" Type="http://schemas.openxmlformats.org/officeDocument/2006/relationships/image" Target="../media/image318.svg"/><Relationship Id="rId168" Type="http://schemas.openxmlformats.org/officeDocument/2006/relationships/image" Target="../media/image339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1.png"/><Relationship Id="rId21" Type="http://schemas.openxmlformats.org/officeDocument/2006/relationships/image" Target="../media/image415.svg"/><Relationship Id="rId63" Type="http://schemas.openxmlformats.org/officeDocument/2006/relationships/image" Target="../media/image457.svg"/><Relationship Id="rId159" Type="http://schemas.openxmlformats.org/officeDocument/2006/relationships/image" Target="../media/image553.png"/><Relationship Id="rId170" Type="http://schemas.openxmlformats.org/officeDocument/2006/relationships/image" Target="../media/image564.svg"/><Relationship Id="rId226" Type="http://schemas.openxmlformats.org/officeDocument/2006/relationships/image" Target="../media/image616.svg"/><Relationship Id="rId268" Type="http://schemas.openxmlformats.org/officeDocument/2006/relationships/image" Target="../media/image658.svg"/><Relationship Id="rId32" Type="http://schemas.openxmlformats.org/officeDocument/2006/relationships/image" Target="../media/image426.png"/><Relationship Id="rId74" Type="http://schemas.openxmlformats.org/officeDocument/2006/relationships/image" Target="../media/image468.svg"/><Relationship Id="rId128" Type="http://schemas.openxmlformats.org/officeDocument/2006/relationships/image" Target="../media/image522.svg"/><Relationship Id="rId5" Type="http://schemas.openxmlformats.org/officeDocument/2006/relationships/image" Target="../media/image399.svg"/><Relationship Id="rId181" Type="http://schemas.openxmlformats.org/officeDocument/2006/relationships/image" Target="../media/image575.png"/><Relationship Id="rId237" Type="http://schemas.openxmlformats.org/officeDocument/2006/relationships/image" Target="../media/image627.png"/><Relationship Id="rId258" Type="http://schemas.openxmlformats.org/officeDocument/2006/relationships/image" Target="../media/image648.svg"/><Relationship Id="rId22" Type="http://schemas.openxmlformats.org/officeDocument/2006/relationships/image" Target="../media/image416.png"/><Relationship Id="rId43" Type="http://schemas.openxmlformats.org/officeDocument/2006/relationships/image" Target="../media/image437.svg"/><Relationship Id="rId64" Type="http://schemas.openxmlformats.org/officeDocument/2006/relationships/image" Target="../media/image458.png"/><Relationship Id="rId118" Type="http://schemas.openxmlformats.org/officeDocument/2006/relationships/image" Target="../media/image512.svg"/><Relationship Id="rId139" Type="http://schemas.openxmlformats.org/officeDocument/2006/relationships/image" Target="../media/image533.png"/><Relationship Id="rId85" Type="http://schemas.openxmlformats.org/officeDocument/2006/relationships/image" Target="../media/image479.png"/><Relationship Id="rId150" Type="http://schemas.openxmlformats.org/officeDocument/2006/relationships/image" Target="../media/image544.svg"/><Relationship Id="rId171" Type="http://schemas.openxmlformats.org/officeDocument/2006/relationships/image" Target="../media/image565.png"/><Relationship Id="rId192" Type="http://schemas.openxmlformats.org/officeDocument/2006/relationships/image" Target="../media/image586.svg"/><Relationship Id="rId206" Type="http://schemas.openxmlformats.org/officeDocument/2006/relationships/image" Target="../media/image599.svg"/><Relationship Id="rId227" Type="http://schemas.openxmlformats.org/officeDocument/2006/relationships/image" Target="../media/image617.png"/><Relationship Id="rId248" Type="http://schemas.openxmlformats.org/officeDocument/2006/relationships/image" Target="../media/image638.svg"/><Relationship Id="rId269" Type="http://schemas.openxmlformats.org/officeDocument/2006/relationships/image" Target="../media/image659.png"/><Relationship Id="rId12" Type="http://schemas.openxmlformats.org/officeDocument/2006/relationships/image" Target="../media/image406.png"/><Relationship Id="rId33" Type="http://schemas.openxmlformats.org/officeDocument/2006/relationships/image" Target="../media/image427.svg"/><Relationship Id="rId108" Type="http://schemas.openxmlformats.org/officeDocument/2006/relationships/image" Target="../media/image502.svg"/><Relationship Id="rId129" Type="http://schemas.openxmlformats.org/officeDocument/2006/relationships/image" Target="../media/image523.png"/><Relationship Id="rId54" Type="http://schemas.openxmlformats.org/officeDocument/2006/relationships/image" Target="../media/image448.png"/><Relationship Id="rId75" Type="http://schemas.openxmlformats.org/officeDocument/2006/relationships/image" Target="../media/image469.png"/><Relationship Id="rId96" Type="http://schemas.openxmlformats.org/officeDocument/2006/relationships/image" Target="../media/image490.svg"/><Relationship Id="rId140" Type="http://schemas.openxmlformats.org/officeDocument/2006/relationships/image" Target="../media/image534.svg"/><Relationship Id="rId161" Type="http://schemas.openxmlformats.org/officeDocument/2006/relationships/image" Target="../media/image555.png"/><Relationship Id="rId182" Type="http://schemas.openxmlformats.org/officeDocument/2006/relationships/image" Target="../media/image576.svg"/><Relationship Id="rId217" Type="http://schemas.openxmlformats.org/officeDocument/2006/relationships/image" Target="../media/image609.png"/><Relationship Id="rId6" Type="http://schemas.openxmlformats.org/officeDocument/2006/relationships/image" Target="../media/image400.png"/><Relationship Id="rId238" Type="http://schemas.openxmlformats.org/officeDocument/2006/relationships/image" Target="../media/image628.svg"/><Relationship Id="rId259" Type="http://schemas.openxmlformats.org/officeDocument/2006/relationships/image" Target="../media/image649.png"/><Relationship Id="rId23" Type="http://schemas.openxmlformats.org/officeDocument/2006/relationships/image" Target="../media/image417.svg"/><Relationship Id="rId119" Type="http://schemas.openxmlformats.org/officeDocument/2006/relationships/image" Target="../media/image513.png"/><Relationship Id="rId270" Type="http://schemas.openxmlformats.org/officeDocument/2006/relationships/image" Target="../media/image660.svg"/><Relationship Id="rId44" Type="http://schemas.openxmlformats.org/officeDocument/2006/relationships/image" Target="../media/image438.png"/><Relationship Id="rId65" Type="http://schemas.openxmlformats.org/officeDocument/2006/relationships/image" Target="../media/image459.svg"/><Relationship Id="rId86" Type="http://schemas.openxmlformats.org/officeDocument/2006/relationships/image" Target="../media/image480.svg"/><Relationship Id="rId130" Type="http://schemas.openxmlformats.org/officeDocument/2006/relationships/image" Target="../media/image524.svg"/><Relationship Id="rId151" Type="http://schemas.openxmlformats.org/officeDocument/2006/relationships/image" Target="../media/image545.png"/><Relationship Id="rId172" Type="http://schemas.openxmlformats.org/officeDocument/2006/relationships/image" Target="../media/image566.svg"/><Relationship Id="rId193" Type="http://schemas.openxmlformats.org/officeDocument/2006/relationships/image" Target="../media/image219.png"/><Relationship Id="rId207" Type="http://schemas.openxmlformats.org/officeDocument/2006/relationships/image" Target="../media/image600.png"/><Relationship Id="rId228" Type="http://schemas.openxmlformats.org/officeDocument/2006/relationships/image" Target="../media/image618.svg"/><Relationship Id="rId249" Type="http://schemas.openxmlformats.org/officeDocument/2006/relationships/image" Target="../media/image639.png"/><Relationship Id="rId13" Type="http://schemas.openxmlformats.org/officeDocument/2006/relationships/image" Target="../media/image407.svg"/><Relationship Id="rId109" Type="http://schemas.openxmlformats.org/officeDocument/2006/relationships/image" Target="../media/image503.png"/><Relationship Id="rId260" Type="http://schemas.openxmlformats.org/officeDocument/2006/relationships/image" Target="../media/image650.svg"/><Relationship Id="rId34" Type="http://schemas.openxmlformats.org/officeDocument/2006/relationships/image" Target="../media/image428.png"/><Relationship Id="rId55" Type="http://schemas.openxmlformats.org/officeDocument/2006/relationships/image" Target="../media/image449.svg"/><Relationship Id="rId76" Type="http://schemas.openxmlformats.org/officeDocument/2006/relationships/image" Target="../media/image470.svg"/><Relationship Id="rId97" Type="http://schemas.openxmlformats.org/officeDocument/2006/relationships/image" Target="../media/image491.png"/><Relationship Id="rId120" Type="http://schemas.openxmlformats.org/officeDocument/2006/relationships/image" Target="../media/image514.svg"/><Relationship Id="rId141" Type="http://schemas.openxmlformats.org/officeDocument/2006/relationships/image" Target="../media/image535.png"/><Relationship Id="rId7" Type="http://schemas.openxmlformats.org/officeDocument/2006/relationships/image" Target="../media/image401.svg"/><Relationship Id="rId162" Type="http://schemas.openxmlformats.org/officeDocument/2006/relationships/image" Target="../media/image556.svg"/><Relationship Id="rId183" Type="http://schemas.openxmlformats.org/officeDocument/2006/relationships/image" Target="../media/image577.png"/><Relationship Id="rId218" Type="http://schemas.openxmlformats.org/officeDocument/2006/relationships/image" Target="../media/image610.svg"/><Relationship Id="rId239" Type="http://schemas.openxmlformats.org/officeDocument/2006/relationships/image" Target="../media/image629.png"/><Relationship Id="rId250" Type="http://schemas.openxmlformats.org/officeDocument/2006/relationships/image" Target="../media/image640.svg"/><Relationship Id="rId271" Type="http://schemas.openxmlformats.org/officeDocument/2006/relationships/image" Target="../media/image661.png"/><Relationship Id="rId24" Type="http://schemas.openxmlformats.org/officeDocument/2006/relationships/image" Target="../media/image418.png"/><Relationship Id="rId45" Type="http://schemas.openxmlformats.org/officeDocument/2006/relationships/image" Target="../media/image439.svg"/><Relationship Id="rId66" Type="http://schemas.openxmlformats.org/officeDocument/2006/relationships/image" Target="../media/image460.svg"/><Relationship Id="rId87" Type="http://schemas.openxmlformats.org/officeDocument/2006/relationships/image" Target="../media/image481.png"/><Relationship Id="rId110" Type="http://schemas.openxmlformats.org/officeDocument/2006/relationships/image" Target="../media/image504.svg"/><Relationship Id="rId131" Type="http://schemas.openxmlformats.org/officeDocument/2006/relationships/image" Target="../media/image525.png"/><Relationship Id="rId152" Type="http://schemas.openxmlformats.org/officeDocument/2006/relationships/image" Target="../media/image546.svg"/><Relationship Id="rId173" Type="http://schemas.openxmlformats.org/officeDocument/2006/relationships/image" Target="../media/image567.png"/><Relationship Id="rId194" Type="http://schemas.openxmlformats.org/officeDocument/2006/relationships/image" Target="../media/image587.svg"/><Relationship Id="rId208" Type="http://schemas.openxmlformats.org/officeDocument/2006/relationships/image" Target="../media/image601.svg"/><Relationship Id="rId229" Type="http://schemas.openxmlformats.org/officeDocument/2006/relationships/image" Target="../media/image619.png"/><Relationship Id="rId240" Type="http://schemas.openxmlformats.org/officeDocument/2006/relationships/image" Target="../media/image630.svg"/><Relationship Id="rId261" Type="http://schemas.openxmlformats.org/officeDocument/2006/relationships/image" Target="../media/image651.png"/><Relationship Id="rId14" Type="http://schemas.openxmlformats.org/officeDocument/2006/relationships/image" Target="../media/image408.png"/><Relationship Id="rId35" Type="http://schemas.openxmlformats.org/officeDocument/2006/relationships/image" Target="../media/image429.svg"/><Relationship Id="rId56" Type="http://schemas.openxmlformats.org/officeDocument/2006/relationships/image" Target="../media/image450.png"/><Relationship Id="rId77" Type="http://schemas.openxmlformats.org/officeDocument/2006/relationships/image" Target="../media/image471.png"/><Relationship Id="rId100" Type="http://schemas.openxmlformats.org/officeDocument/2006/relationships/image" Target="../media/image494.svg"/><Relationship Id="rId8" Type="http://schemas.openxmlformats.org/officeDocument/2006/relationships/image" Target="../media/image402.png"/><Relationship Id="rId98" Type="http://schemas.openxmlformats.org/officeDocument/2006/relationships/image" Target="../media/image492.svg"/><Relationship Id="rId121" Type="http://schemas.openxmlformats.org/officeDocument/2006/relationships/image" Target="../media/image515.png"/><Relationship Id="rId142" Type="http://schemas.openxmlformats.org/officeDocument/2006/relationships/image" Target="../media/image536.svg"/><Relationship Id="rId163" Type="http://schemas.openxmlformats.org/officeDocument/2006/relationships/image" Target="../media/image557.png"/><Relationship Id="rId184" Type="http://schemas.openxmlformats.org/officeDocument/2006/relationships/image" Target="../media/image578.svg"/><Relationship Id="rId219" Type="http://schemas.openxmlformats.org/officeDocument/2006/relationships/image" Target="../media/image373.png"/><Relationship Id="rId230" Type="http://schemas.openxmlformats.org/officeDocument/2006/relationships/image" Target="../media/image620.svg"/><Relationship Id="rId251" Type="http://schemas.openxmlformats.org/officeDocument/2006/relationships/image" Target="../media/image641.png"/><Relationship Id="rId25" Type="http://schemas.openxmlformats.org/officeDocument/2006/relationships/image" Target="../media/image419.svg"/><Relationship Id="rId46" Type="http://schemas.openxmlformats.org/officeDocument/2006/relationships/image" Target="../media/image440.png"/><Relationship Id="rId67" Type="http://schemas.openxmlformats.org/officeDocument/2006/relationships/image" Target="../media/image461.png"/><Relationship Id="rId272" Type="http://schemas.openxmlformats.org/officeDocument/2006/relationships/image" Target="../media/image662.svg"/><Relationship Id="rId88" Type="http://schemas.openxmlformats.org/officeDocument/2006/relationships/image" Target="../media/image482.svg"/><Relationship Id="rId111" Type="http://schemas.openxmlformats.org/officeDocument/2006/relationships/image" Target="../media/image505.png"/><Relationship Id="rId132" Type="http://schemas.openxmlformats.org/officeDocument/2006/relationships/image" Target="../media/image526.svg"/><Relationship Id="rId153" Type="http://schemas.openxmlformats.org/officeDocument/2006/relationships/image" Target="../media/image547.png"/><Relationship Id="rId174" Type="http://schemas.openxmlformats.org/officeDocument/2006/relationships/image" Target="../media/image568.svg"/><Relationship Id="rId195" Type="http://schemas.openxmlformats.org/officeDocument/2006/relationships/image" Target="../media/image588.png"/><Relationship Id="rId209" Type="http://schemas.openxmlformats.org/officeDocument/2006/relationships/image" Target="../media/image345.png"/><Relationship Id="rId220" Type="http://schemas.openxmlformats.org/officeDocument/2006/relationships/image" Target="../media/image374.svg"/><Relationship Id="rId241" Type="http://schemas.openxmlformats.org/officeDocument/2006/relationships/image" Target="../media/image631.png"/><Relationship Id="rId15" Type="http://schemas.openxmlformats.org/officeDocument/2006/relationships/image" Target="../media/image409.svg"/><Relationship Id="rId36" Type="http://schemas.openxmlformats.org/officeDocument/2006/relationships/image" Target="../media/image430.png"/><Relationship Id="rId57" Type="http://schemas.openxmlformats.org/officeDocument/2006/relationships/image" Target="../media/image451.svg"/><Relationship Id="rId262" Type="http://schemas.openxmlformats.org/officeDocument/2006/relationships/image" Target="../media/image652.svg"/><Relationship Id="rId78" Type="http://schemas.openxmlformats.org/officeDocument/2006/relationships/image" Target="../media/image472.svg"/><Relationship Id="rId99" Type="http://schemas.openxmlformats.org/officeDocument/2006/relationships/image" Target="../media/image493.png"/><Relationship Id="rId101" Type="http://schemas.openxmlformats.org/officeDocument/2006/relationships/image" Target="../media/image495.png"/><Relationship Id="rId122" Type="http://schemas.openxmlformats.org/officeDocument/2006/relationships/image" Target="../media/image516.svg"/><Relationship Id="rId143" Type="http://schemas.openxmlformats.org/officeDocument/2006/relationships/image" Target="../media/image537.png"/><Relationship Id="rId164" Type="http://schemas.openxmlformats.org/officeDocument/2006/relationships/image" Target="../media/image558.svg"/><Relationship Id="rId185" Type="http://schemas.openxmlformats.org/officeDocument/2006/relationships/image" Target="../media/image579.png"/><Relationship Id="rId9" Type="http://schemas.openxmlformats.org/officeDocument/2006/relationships/image" Target="../media/image403.svg"/><Relationship Id="rId210" Type="http://schemas.openxmlformats.org/officeDocument/2006/relationships/image" Target="../media/image602.svg"/><Relationship Id="rId26" Type="http://schemas.openxmlformats.org/officeDocument/2006/relationships/image" Target="../media/image420.png"/><Relationship Id="rId231" Type="http://schemas.openxmlformats.org/officeDocument/2006/relationships/image" Target="../media/image621.png"/><Relationship Id="rId252" Type="http://schemas.openxmlformats.org/officeDocument/2006/relationships/image" Target="../media/image642.svg"/><Relationship Id="rId273" Type="http://schemas.openxmlformats.org/officeDocument/2006/relationships/image" Target="../media/image663.png"/><Relationship Id="rId47" Type="http://schemas.openxmlformats.org/officeDocument/2006/relationships/image" Target="../media/image441.svg"/><Relationship Id="rId68" Type="http://schemas.openxmlformats.org/officeDocument/2006/relationships/image" Target="../media/image462.svg"/><Relationship Id="rId89" Type="http://schemas.openxmlformats.org/officeDocument/2006/relationships/image" Target="../media/image483.png"/><Relationship Id="rId112" Type="http://schemas.openxmlformats.org/officeDocument/2006/relationships/image" Target="../media/image506.svg"/><Relationship Id="rId133" Type="http://schemas.openxmlformats.org/officeDocument/2006/relationships/image" Target="../media/image527.png"/><Relationship Id="rId154" Type="http://schemas.openxmlformats.org/officeDocument/2006/relationships/image" Target="../media/image548.svg"/><Relationship Id="rId175" Type="http://schemas.openxmlformats.org/officeDocument/2006/relationships/image" Target="../media/image569.png"/><Relationship Id="rId196" Type="http://schemas.openxmlformats.org/officeDocument/2006/relationships/image" Target="../media/image589.svg"/><Relationship Id="rId200" Type="http://schemas.openxmlformats.org/officeDocument/2006/relationships/image" Target="../media/image593.svg"/><Relationship Id="rId16" Type="http://schemas.openxmlformats.org/officeDocument/2006/relationships/image" Target="../media/image410.png"/><Relationship Id="rId221" Type="http://schemas.openxmlformats.org/officeDocument/2006/relationships/image" Target="../media/image611.png"/><Relationship Id="rId242" Type="http://schemas.openxmlformats.org/officeDocument/2006/relationships/image" Target="../media/image632.svg"/><Relationship Id="rId263" Type="http://schemas.openxmlformats.org/officeDocument/2006/relationships/image" Target="../media/image653.png"/><Relationship Id="rId37" Type="http://schemas.openxmlformats.org/officeDocument/2006/relationships/image" Target="../media/image431.svg"/><Relationship Id="rId58" Type="http://schemas.openxmlformats.org/officeDocument/2006/relationships/image" Target="../media/image452.png"/><Relationship Id="rId79" Type="http://schemas.openxmlformats.org/officeDocument/2006/relationships/image" Target="../media/image473.png"/><Relationship Id="rId102" Type="http://schemas.openxmlformats.org/officeDocument/2006/relationships/image" Target="../media/image496.svg"/><Relationship Id="rId123" Type="http://schemas.openxmlformats.org/officeDocument/2006/relationships/image" Target="../media/image517.png"/><Relationship Id="rId144" Type="http://schemas.openxmlformats.org/officeDocument/2006/relationships/image" Target="../media/image538.svg"/><Relationship Id="rId90" Type="http://schemas.openxmlformats.org/officeDocument/2006/relationships/image" Target="../media/image484.svg"/><Relationship Id="rId165" Type="http://schemas.openxmlformats.org/officeDocument/2006/relationships/image" Target="../media/image559.png"/><Relationship Id="rId186" Type="http://schemas.openxmlformats.org/officeDocument/2006/relationships/image" Target="../media/image580.svg"/><Relationship Id="rId211" Type="http://schemas.openxmlformats.org/officeDocument/2006/relationships/image" Target="../media/image603.png"/><Relationship Id="rId232" Type="http://schemas.openxmlformats.org/officeDocument/2006/relationships/image" Target="../media/image622.svg"/><Relationship Id="rId253" Type="http://schemas.openxmlformats.org/officeDocument/2006/relationships/image" Target="../media/image643.png"/><Relationship Id="rId274" Type="http://schemas.openxmlformats.org/officeDocument/2006/relationships/image" Target="../media/image664.svg"/><Relationship Id="rId27" Type="http://schemas.openxmlformats.org/officeDocument/2006/relationships/image" Target="../media/image421.svg"/><Relationship Id="rId48" Type="http://schemas.openxmlformats.org/officeDocument/2006/relationships/image" Target="../media/image442.png"/><Relationship Id="rId69" Type="http://schemas.openxmlformats.org/officeDocument/2006/relationships/image" Target="../media/image463.png"/><Relationship Id="rId113" Type="http://schemas.openxmlformats.org/officeDocument/2006/relationships/image" Target="../media/image507.png"/><Relationship Id="rId134" Type="http://schemas.openxmlformats.org/officeDocument/2006/relationships/image" Target="../media/image528.svg"/><Relationship Id="rId80" Type="http://schemas.openxmlformats.org/officeDocument/2006/relationships/image" Target="../media/image474.svg"/><Relationship Id="rId155" Type="http://schemas.openxmlformats.org/officeDocument/2006/relationships/image" Target="../media/image549.png"/><Relationship Id="rId176" Type="http://schemas.openxmlformats.org/officeDocument/2006/relationships/image" Target="../media/image570.svg"/><Relationship Id="rId197" Type="http://schemas.openxmlformats.org/officeDocument/2006/relationships/image" Target="../media/image590.png"/><Relationship Id="rId201" Type="http://schemas.openxmlformats.org/officeDocument/2006/relationships/image" Target="../media/image594.png"/><Relationship Id="rId222" Type="http://schemas.openxmlformats.org/officeDocument/2006/relationships/image" Target="../media/image612.svg"/><Relationship Id="rId243" Type="http://schemas.openxmlformats.org/officeDocument/2006/relationships/image" Target="../media/image633.png"/><Relationship Id="rId264" Type="http://schemas.openxmlformats.org/officeDocument/2006/relationships/image" Target="../media/image654.svg"/><Relationship Id="rId17" Type="http://schemas.openxmlformats.org/officeDocument/2006/relationships/image" Target="../media/image411.svg"/><Relationship Id="rId38" Type="http://schemas.openxmlformats.org/officeDocument/2006/relationships/image" Target="../media/image432.png"/><Relationship Id="rId59" Type="http://schemas.openxmlformats.org/officeDocument/2006/relationships/image" Target="../media/image453.svg"/><Relationship Id="rId103" Type="http://schemas.openxmlformats.org/officeDocument/2006/relationships/image" Target="../media/image497.png"/><Relationship Id="rId124" Type="http://schemas.openxmlformats.org/officeDocument/2006/relationships/image" Target="../media/image518.svg"/><Relationship Id="rId70" Type="http://schemas.openxmlformats.org/officeDocument/2006/relationships/image" Target="../media/image464.svg"/><Relationship Id="rId91" Type="http://schemas.openxmlformats.org/officeDocument/2006/relationships/image" Target="../media/image485.png"/><Relationship Id="rId145" Type="http://schemas.openxmlformats.org/officeDocument/2006/relationships/image" Target="../media/image539.png"/><Relationship Id="rId166" Type="http://schemas.openxmlformats.org/officeDocument/2006/relationships/image" Target="../media/image560.svg"/><Relationship Id="rId187" Type="http://schemas.openxmlformats.org/officeDocument/2006/relationships/image" Target="../media/image581.png"/><Relationship Id="rId1" Type="http://schemas.openxmlformats.org/officeDocument/2006/relationships/slideLayout" Target="../slideLayouts/slideLayout13.xml"/><Relationship Id="rId212" Type="http://schemas.openxmlformats.org/officeDocument/2006/relationships/image" Target="../media/image604.svg"/><Relationship Id="rId233" Type="http://schemas.openxmlformats.org/officeDocument/2006/relationships/image" Target="../media/image623.png"/><Relationship Id="rId254" Type="http://schemas.openxmlformats.org/officeDocument/2006/relationships/image" Target="../media/image644.svg"/><Relationship Id="rId28" Type="http://schemas.openxmlformats.org/officeDocument/2006/relationships/image" Target="../media/image422.png"/><Relationship Id="rId49" Type="http://schemas.openxmlformats.org/officeDocument/2006/relationships/image" Target="../media/image443.svg"/><Relationship Id="rId114" Type="http://schemas.openxmlformats.org/officeDocument/2006/relationships/image" Target="../media/image508.svg"/><Relationship Id="rId275" Type="http://schemas.openxmlformats.org/officeDocument/2006/relationships/image" Target="../media/image665.png"/><Relationship Id="rId60" Type="http://schemas.openxmlformats.org/officeDocument/2006/relationships/image" Target="../media/image454.png"/><Relationship Id="rId81" Type="http://schemas.openxmlformats.org/officeDocument/2006/relationships/image" Target="../media/image475.png"/><Relationship Id="rId135" Type="http://schemas.openxmlformats.org/officeDocument/2006/relationships/image" Target="../media/image529.png"/><Relationship Id="rId156" Type="http://schemas.openxmlformats.org/officeDocument/2006/relationships/image" Target="../media/image550.svg"/><Relationship Id="rId177" Type="http://schemas.openxmlformats.org/officeDocument/2006/relationships/image" Target="../media/image571.png"/><Relationship Id="rId198" Type="http://schemas.openxmlformats.org/officeDocument/2006/relationships/image" Target="../media/image591.svg"/><Relationship Id="rId202" Type="http://schemas.openxmlformats.org/officeDocument/2006/relationships/image" Target="../media/image595.svg"/><Relationship Id="rId223" Type="http://schemas.openxmlformats.org/officeDocument/2006/relationships/image" Target="../media/image613.png"/><Relationship Id="rId244" Type="http://schemas.openxmlformats.org/officeDocument/2006/relationships/image" Target="../media/image634.svg"/><Relationship Id="rId18" Type="http://schemas.openxmlformats.org/officeDocument/2006/relationships/image" Target="../media/image412.png"/><Relationship Id="rId39" Type="http://schemas.openxmlformats.org/officeDocument/2006/relationships/image" Target="../media/image433.svg"/><Relationship Id="rId265" Type="http://schemas.openxmlformats.org/officeDocument/2006/relationships/image" Target="../media/image655.png"/><Relationship Id="rId50" Type="http://schemas.openxmlformats.org/officeDocument/2006/relationships/image" Target="../media/image444.png"/><Relationship Id="rId104" Type="http://schemas.openxmlformats.org/officeDocument/2006/relationships/image" Target="../media/image498.svg"/><Relationship Id="rId125" Type="http://schemas.openxmlformats.org/officeDocument/2006/relationships/image" Target="../media/image519.png"/><Relationship Id="rId146" Type="http://schemas.openxmlformats.org/officeDocument/2006/relationships/image" Target="../media/image540.svg"/><Relationship Id="rId167" Type="http://schemas.openxmlformats.org/officeDocument/2006/relationships/image" Target="../media/image561.png"/><Relationship Id="rId188" Type="http://schemas.openxmlformats.org/officeDocument/2006/relationships/image" Target="../media/image582.svg"/><Relationship Id="rId71" Type="http://schemas.openxmlformats.org/officeDocument/2006/relationships/image" Target="../media/image465.png"/><Relationship Id="rId92" Type="http://schemas.openxmlformats.org/officeDocument/2006/relationships/image" Target="../media/image486.svg"/><Relationship Id="rId213" Type="http://schemas.openxmlformats.org/officeDocument/2006/relationships/image" Target="../media/image605.png"/><Relationship Id="rId234" Type="http://schemas.openxmlformats.org/officeDocument/2006/relationships/image" Target="../media/image624.svg"/><Relationship Id="rId2" Type="http://schemas.openxmlformats.org/officeDocument/2006/relationships/image" Target="../media/image396.png"/><Relationship Id="rId29" Type="http://schemas.openxmlformats.org/officeDocument/2006/relationships/image" Target="../media/image423.svg"/><Relationship Id="rId255" Type="http://schemas.openxmlformats.org/officeDocument/2006/relationships/image" Target="../media/image645.png"/><Relationship Id="rId276" Type="http://schemas.openxmlformats.org/officeDocument/2006/relationships/image" Target="../media/image271.png"/><Relationship Id="rId40" Type="http://schemas.openxmlformats.org/officeDocument/2006/relationships/image" Target="../media/image434.png"/><Relationship Id="rId115" Type="http://schemas.openxmlformats.org/officeDocument/2006/relationships/image" Target="../media/image509.png"/><Relationship Id="rId136" Type="http://schemas.openxmlformats.org/officeDocument/2006/relationships/image" Target="../media/image530.svg"/><Relationship Id="rId157" Type="http://schemas.openxmlformats.org/officeDocument/2006/relationships/image" Target="../media/image551.png"/><Relationship Id="rId178" Type="http://schemas.openxmlformats.org/officeDocument/2006/relationships/image" Target="../media/image572.svg"/><Relationship Id="rId61" Type="http://schemas.openxmlformats.org/officeDocument/2006/relationships/image" Target="../media/image455.svg"/><Relationship Id="rId82" Type="http://schemas.openxmlformats.org/officeDocument/2006/relationships/image" Target="../media/image476.svg"/><Relationship Id="rId199" Type="http://schemas.openxmlformats.org/officeDocument/2006/relationships/image" Target="../media/image592.png"/><Relationship Id="rId203" Type="http://schemas.openxmlformats.org/officeDocument/2006/relationships/image" Target="../media/image596.png"/><Relationship Id="rId19" Type="http://schemas.openxmlformats.org/officeDocument/2006/relationships/image" Target="../media/image413.svg"/><Relationship Id="rId224" Type="http://schemas.openxmlformats.org/officeDocument/2006/relationships/image" Target="../media/image614.svg"/><Relationship Id="rId245" Type="http://schemas.openxmlformats.org/officeDocument/2006/relationships/image" Target="../media/image635.png"/><Relationship Id="rId266" Type="http://schemas.openxmlformats.org/officeDocument/2006/relationships/image" Target="../media/image656.svg"/><Relationship Id="rId30" Type="http://schemas.openxmlformats.org/officeDocument/2006/relationships/image" Target="../media/image424.png"/><Relationship Id="rId105" Type="http://schemas.openxmlformats.org/officeDocument/2006/relationships/image" Target="../media/image499.png"/><Relationship Id="rId126" Type="http://schemas.openxmlformats.org/officeDocument/2006/relationships/image" Target="../media/image520.svg"/><Relationship Id="rId147" Type="http://schemas.openxmlformats.org/officeDocument/2006/relationships/image" Target="../media/image541.png"/><Relationship Id="rId168" Type="http://schemas.openxmlformats.org/officeDocument/2006/relationships/image" Target="../media/image562.svg"/><Relationship Id="rId51" Type="http://schemas.openxmlformats.org/officeDocument/2006/relationships/image" Target="../media/image445.svg"/><Relationship Id="rId72" Type="http://schemas.openxmlformats.org/officeDocument/2006/relationships/image" Target="../media/image466.svg"/><Relationship Id="rId93" Type="http://schemas.openxmlformats.org/officeDocument/2006/relationships/image" Target="../media/image487.png"/><Relationship Id="rId189" Type="http://schemas.openxmlformats.org/officeDocument/2006/relationships/image" Target="../media/image583.png"/><Relationship Id="rId3" Type="http://schemas.openxmlformats.org/officeDocument/2006/relationships/image" Target="../media/image397.svg"/><Relationship Id="rId214" Type="http://schemas.openxmlformats.org/officeDocument/2006/relationships/image" Target="../media/image606.svg"/><Relationship Id="rId235" Type="http://schemas.openxmlformats.org/officeDocument/2006/relationships/image" Target="../media/image625.png"/><Relationship Id="rId256" Type="http://schemas.openxmlformats.org/officeDocument/2006/relationships/image" Target="../media/image646.svg"/><Relationship Id="rId277" Type="http://schemas.openxmlformats.org/officeDocument/2006/relationships/image" Target="../media/image272.svg"/><Relationship Id="rId116" Type="http://schemas.openxmlformats.org/officeDocument/2006/relationships/image" Target="../media/image510.svg"/><Relationship Id="rId137" Type="http://schemas.openxmlformats.org/officeDocument/2006/relationships/image" Target="../media/image531.png"/><Relationship Id="rId158" Type="http://schemas.openxmlformats.org/officeDocument/2006/relationships/image" Target="../media/image552.svg"/><Relationship Id="rId20" Type="http://schemas.openxmlformats.org/officeDocument/2006/relationships/image" Target="../media/image414.png"/><Relationship Id="rId41" Type="http://schemas.openxmlformats.org/officeDocument/2006/relationships/image" Target="../media/image435.svg"/><Relationship Id="rId62" Type="http://schemas.openxmlformats.org/officeDocument/2006/relationships/image" Target="../media/image456.png"/><Relationship Id="rId83" Type="http://schemas.openxmlformats.org/officeDocument/2006/relationships/image" Target="../media/image477.png"/><Relationship Id="rId179" Type="http://schemas.openxmlformats.org/officeDocument/2006/relationships/image" Target="../media/image573.png"/><Relationship Id="rId190" Type="http://schemas.openxmlformats.org/officeDocument/2006/relationships/image" Target="../media/image584.svg"/><Relationship Id="rId204" Type="http://schemas.openxmlformats.org/officeDocument/2006/relationships/image" Target="../media/image597.svg"/><Relationship Id="rId225" Type="http://schemas.openxmlformats.org/officeDocument/2006/relationships/image" Target="../media/image615.png"/><Relationship Id="rId246" Type="http://schemas.openxmlformats.org/officeDocument/2006/relationships/image" Target="../media/image636.svg"/><Relationship Id="rId267" Type="http://schemas.openxmlformats.org/officeDocument/2006/relationships/image" Target="../media/image657.png"/><Relationship Id="rId106" Type="http://schemas.openxmlformats.org/officeDocument/2006/relationships/image" Target="../media/image500.svg"/><Relationship Id="rId127" Type="http://schemas.openxmlformats.org/officeDocument/2006/relationships/image" Target="../media/image521.png"/><Relationship Id="rId10" Type="http://schemas.openxmlformats.org/officeDocument/2006/relationships/image" Target="../media/image404.png"/><Relationship Id="rId31" Type="http://schemas.openxmlformats.org/officeDocument/2006/relationships/image" Target="../media/image425.svg"/><Relationship Id="rId52" Type="http://schemas.openxmlformats.org/officeDocument/2006/relationships/image" Target="../media/image446.png"/><Relationship Id="rId73" Type="http://schemas.openxmlformats.org/officeDocument/2006/relationships/image" Target="../media/image467.png"/><Relationship Id="rId94" Type="http://schemas.openxmlformats.org/officeDocument/2006/relationships/image" Target="../media/image488.svg"/><Relationship Id="rId148" Type="http://schemas.openxmlformats.org/officeDocument/2006/relationships/image" Target="../media/image542.svg"/><Relationship Id="rId169" Type="http://schemas.openxmlformats.org/officeDocument/2006/relationships/image" Target="../media/image563.png"/><Relationship Id="rId4" Type="http://schemas.openxmlformats.org/officeDocument/2006/relationships/image" Target="../media/image398.png"/><Relationship Id="rId180" Type="http://schemas.openxmlformats.org/officeDocument/2006/relationships/image" Target="../media/image574.svg"/><Relationship Id="rId215" Type="http://schemas.openxmlformats.org/officeDocument/2006/relationships/image" Target="../media/image607.png"/><Relationship Id="rId236" Type="http://schemas.openxmlformats.org/officeDocument/2006/relationships/image" Target="../media/image626.svg"/><Relationship Id="rId257" Type="http://schemas.openxmlformats.org/officeDocument/2006/relationships/image" Target="../media/image647.png"/><Relationship Id="rId42" Type="http://schemas.openxmlformats.org/officeDocument/2006/relationships/image" Target="../media/image436.png"/><Relationship Id="rId84" Type="http://schemas.openxmlformats.org/officeDocument/2006/relationships/image" Target="../media/image478.svg"/><Relationship Id="rId138" Type="http://schemas.openxmlformats.org/officeDocument/2006/relationships/image" Target="../media/image532.svg"/><Relationship Id="rId191" Type="http://schemas.openxmlformats.org/officeDocument/2006/relationships/image" Target="../media/image585.png"/><Relationship Id="rId205" Type="http://schemas.openxmlformats.org/officeDocument/2006/relationships/image" Target="../media/image598.png"/><Relationship Id="rId247" Type="http://schemas.openxmlformats.org/officeDocument/2006/relationships/image" Target="../media/image637.png"/><Relationship Id="rId107" Type="http://schemas.openxmlformats.org/officeDocument/2006/relationships/image" Target="../media/image501.png"/><Relationship Id="rId11" Type="http://schemas.openxmlformats.org/officeDocument/2006/relationships/image" Target="../media/image405.svg"/><Relationship Id="rId53" Type="http://schemas.openxmlformats.org/officeDocument/2006/relationships/image" Target="../media/image447.svg"/><Relationship Id="rId149" Type="http://schemas.openxmlformats.org/officeDocument/2006/relationships/image" Target="../media/image543.png"/><Relationship Id="rId95" Type="http://schemas.openxmlformats.org/officeDocument/2006/relationships/image" Target="../media/image489.png"/><Relationship Id="rId160" Type="http://schemas.openxmlformats.org/officeDocument/2006/relationships/image" Target="../media/image554.svg"/><Relationship Id="rId216" Type="http://schemas.openxmlformats.org/officeDocument/2006/relationships/image" Target="../media/image608.sv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7.png"/><Relationship Id="rId18" Type="http://schemas.openxmlformats.org/officeDocument/2006/relationships/image" Target="../media/image682.png"/><Relationship Id="rId26" Type="http://schemas.openxmlformats.org/officeDocument/2006/relationships/image" Target="../media/image690.jpeg"/><Relationship Id="rId39" Type="http://schemas.openxmlformats.org/officeDocument/2006/relationships/image" Target="../media/image703.svg"/><Relationship Id="rId21" Type="http://schemas.openxmlformats.org/officeDocument/2006/relationships/image" Target="../media/image685.png"/><Relationship Id="rId34" Type="http://schemas.openxmlformats.org/officeDocument/2006/relationships/image" Target="../media/image698.svg"/><Relationship Id="rId42" Type="http://schemas.openxmlformats.org/officeDocument/2006/relationships/image" Target="../media/image706.png"/><Relationship Id="rId47" Type="http://schemas.openxmlformats.org/officeDocument/2006/relationships/image" Target="../media/image711.png"/><Relationship Id="rId7" Type="http://schemas.openxmlformats.org/officeDocument/2006/relationships/image" Target="../media/image671.png"/><Relationship Id="rId2" Type="http://schemas.openxmlformats.org/officeDocument/2006/relationships/image" Target="../media/image666.png"/><Relationship Id="rId16" Type="http://schemas.openxmlformats.org/officeDocument/2006/relationships/image" Target="../media/image680.png"/><Relationship Id="rId29" Type="http://schemas.openxmlformats.org/officeDocument/2006/relationships/image" Target="../media/image69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0.png"/><Relationship Id="rId11" Type="http://schemas.openxmlformats.org/officeDocument/2006/relationships/image" Target="../media/image675.png"/><Relationship Id="rId24" Type="http://schemas.openxmlformats.org/officeDocument/2006/relationships/image" Target="../media/image688.png"/><Relationship Id="rId32" Type="http://schemas.openxmlformats.org/officeDocument/2006/relationships/image" Target="../media/image696.png"/><Relationship Id="rId37" Type="http://schemas.openxmlformats.org/officeDocument/2006/relationships/image" Target="../media/image701.png"/><Relationship Id="rId40" Type="http://schemas.openxmlformats.org/officeDocument/2006/relationships/image" Target="../media/image704.png"/><Relationship Id="rId45" Type="http://schemas.openxmlformats.org/officeDocument/2006/relationships/image" Target="../media/image709.png"/><Relationship Id="rId5" Type="http://schemas.openxmlformats.org/officeDocument/2006/relationships/image" Target="../media/image669.svg"/><Relationship Id="rId15" Type="http://schemas.openxmlformats.org/officeDocument/2006/relationships/image" Target="../media/image679.png"/><Relationship Id="rId23" Type="http://schemas.openxmlformats.org/officeDocument/2006/relationships/image" Target="../media/image687.png"/><Relationship Id="rId28" Type="http://schemas.openxmlformats.org/officeDocument/2006/relationships/image" Target="../media/image692.png"/><Relationship Id="rId36" Type="http://schemas.openxmlformats.org/officeDocument/2006/relationships/image" Target="../media/image700.png"/><Relationship Id="rId10" Type="http://schemas.openxmlformats.org/officeDocument/2006/relationships/image" Target="../media/image674.png"/><Relationship Id="rId19" Type="http://schemas.openxmlformats.org/officeDocument/2006/relationships/image" Target="../media/image683.png"/><Relationship Id="rId31" Type="http://schemas.openxmlformats.org/officeDocument/2006/relationships/image" Target="../media/image695.png"/><Relationship Id="rId44" Type="http://schemas.openxmlformats.org/officeDocument/2006/relationships/image" Target="../media/image708.png"/><Relationship Id="rId4" Type="http://schemas.openxmlformats.org/officeDocument/2006/relationships/image" Target="../media/image668.png"/><Relationship Id="rId9" Type="http://schemas.openxmlformats.org/officeDocument/2006/relationships/image" Target="../media/image673.png"/><Relationship Id="rId14" Type="http://schemas.openxmlformats.org/officeDocument/2006/relationships/image" Target="../media/image678.png"/><Relationship Id="rId22" Type="http://schemas.openxmlformats.org/officeDocument/2006/relationships/image" Target="../media/image686.png"/><Relationship Id="rId27" Type="http://schemas.openxmlformats.org/officeDocument/2006/relationships/image" Target="../media/image691.jpeg"/><Relationship Id="rId30" Type="http://schemas.openxmlformats.org/officeDocument/2006/relationships/image" Target="../media/image694.png"/><Relationship Id="rId35" Type="http://schemas.openxmlformats.org/officeDocument/2006/relationships/image" Target="../media/image699.png"/><Relationship Id="rId43" Type="http://schemas.openxmlformats.org/officeDocument/2006/relationships/image" Target="../media/image707.svg"/><Relationship Id="rId8" Type="http://schemas.openxmlformats.org/officeDocument/2006/relationships/image" Target="../media/image672.png"/><Relationship Id="rId3" Type="http://schemas.openxmlformats.org/officeDocument/2006/relationships/image" Target="../media/image667.svg"/><Relationship Id="rId12" Type="http://schemas.openxmlformats.org/officeDocument/2006/relationships/image" Target="../media/image676.png"/><Relationship Id="rId17" Type="http://schemas.openxmlformats.org/officeDocument/2006/relationships/image" Target="../media/image681.png"/><Relationship Id="rId25" Type="http://schemas.openxmlformats.org/officeDocument/2006/relationships/image" Target="../media/image689.png"/><Relationship Id="rId33" Type="http://schemas.openxmlformats.org/officeDocument/2006/relationships/image" Target="../media/image697.png"/><Relationship Id="rId38" Type="http://schemas.openxmlformats.org/officeDocument/2006/relationships/image" Target="../media/image702.png"/><Relationship Id="rId46" Type="http://schemas.openxmlformats.org/officeDocument/2006/relationships/image" Target="../media/image710.png"/><Relationship Id="rId20" Type="http://schemas.openxmlformats.org/officeDocument/2006/relationships/image" Target="../media/image684.png"/><Relationship Id="rId41" Type="http://schemas.openxmlformats.org/officeDocument/2006/relationships/image" Target="../media/image70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8.png"/><Relationship Id="rId13" Type="http://schemas.openxmlformats.org/officeDocument/2006/relationships/image" Target="../media/image721.png"/><Relationship Id="rId18" Type="http://schemas.openxmlformats.org/officeDocument/2006/relationships/hyperlink" Target="https://powerbi.microsoft.com/" TargetMode="External"/><Relationship Id="rId3" Type="http://schemas.openxmlformats.org/officeDocument/2006/relationships/image" Target="../media/image713.svg"/><Relationship Id="rId21" Type="http://schemas.openxmlformats.org/officeDocument/2006/relationships/hyperlink" Target="https://powervirtualagents.microsoft.com/" TargetMode="External"/><Relationship Id="rId7" Type="http://schemas.openxmlformats.org/officeDocument/2006/relationships/image" Target="../media/image717.png"/><Relationship Id="rId12" Type="http://schemas.openxmlformats.org/officeDocument/2006/relationships/image" Target="../media/image698.svg"/><Relationship Id="rId17" Type="http://schemas.openxmlformats.org/officeDocument/2006/relationships/image" Target="../media/image724.png"/><Relationship Id="rId25" Type="http://schemas.openxmlformats.org/officeDocument/2006/relationships/hyperlink" Target="https://powerapps.microsoft.com/en-us/ai-builder/" TargetMode="External"/><Relationship Id="rId2" Type="http://schemas.openxmlformats.org/officeDocument/2006/relationships/image" Target="../media/image712.png"/><Relationship Id="rId16" Type="http://schemas.openxmlformats.org/officeDocument/2006/relationships/hyperlink" Target="https://powerplatform.microsoft.com/en-us/" TargetMode="External"/><Relationship Id="rId20" Type="http://schemas.openxmlformats.org/officeDocument/2006/relationships/hyperlink" Target="https://powerautomate.microsoft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6.svg"/><Relationship Id="rId11" Type="http://schemas.openxmlformats.org/officeDocument/2006/relationships/image" Target="../media/image697.png"/><Relationship Id="rId24" Type="http://schemas.openxmlformats.org/officeDocument/2006/relationships/hyperlink" Target="https://powerplatform.microsoft.com/en-us/connectors/" TargetMode="External"/><Relationship Id="rId5" Type="http://schemas.openxmlformats.org/officeDocument/2006/relationships/image" Target="../media/image715.png"/><Relationship Id="rId15" Type="http://schemas.openxmlformats.org/officeDocument/2006/relationships/image" Target="../media/image723.png"/><Relationship Id="rId23" Type="http://schemas.openxmlformats.org/officeDocument/2006/relationships/hyperlink" Target="https://powerplatform.microsoft.com/en-us/dataverse/" TargetMode="External"/><Relationship Id="rId10" Type="http://schemas.openxmlformats.org/officeDocument/2006/relationships/image" Target="../media/image720.png"/><Relationship Id="rId19" Type="http://schemas.openxmlformats.org/officeDocument/2006/relationships/hyperlink" Target="https://powerapps.microsoft.com/" TargetMode="External"/><Relationship Id="rId4" Type="http://schemas.openxmlformats.org/officeDocument/2006/relationships/image" Target="../media/image714.png"/><Relationship Id="rId9" Type="http://schemas.openxmlformats.org/officeDocument/2006/relationships/image" Target="../media/image719.svg"/><Relationship Id="rId14" Type="http://schemas.openxmlformats.org/officeDocument/2006/relationships/image" Target="../media/image722.png"/><Relationship Id="rId22" Type="http://schemas.openxmlformats.org/officeDocument/2006/relationships/hyperlink" Target="https://powerpages.microsoft.com/" TargetMode="Externa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6.svg"/><Relationship Id="rId18" Type="http://schemas.openxmlformats.org/officeDocument/2006/relationships/image" Target="../media/image741.png"/><Relationship Id="rId26" Type="http://schemas.openxmlformats.org/officeDocument/2006/relationships/image" Target="../media/image264.svg"/><Relationship Id="rId39" Type="http://schemas.openxmlformats.org/officeDocument/2006/relationships/image" Target="../media/image758.png"/><Relationship Id="rId21" Type="http://schemas.openxmlformats.org/officeDocument/2006/relationships/image" Target="../media/image744.svg"/><Relationship Id="rId34" Type="http://schemas.openxmlformats.org/officeDocument/2006/relationships/image" Target="../media/image753.png"/><Relationship Id="rId42" Type="http://schemas.openxmlformats.org/officeDocument/2006/relationships/image" Target="../media/image760.svg"/><Relationship Id="rId47" Type="http://schemas.openxmlformats.org/officeDocument/2006/relationships/image" Target="../media/image765.svg"/><Relationship Id="rId50" Type="http://schemas.openxmlformats.org/officeDocument/2006/relationships/image" Target="../media/image768.png"/><Relationship Id="rId55" Type="http://schemas.openxmlformats.org/officeDocument/2006/relationships/image" Target="../media/image773.png"/><Relationship Id="rId7" Type="http://schemas.openxmlformats.org/officeDocument/2006/relationships/image" Target="../media/image730.svg"/><Relationship Id="rId2" Type="http://schemas.openxmlformats.org/officeDocument/2006/relationships/image" Target="../media/image725.png"/><Relationship Id="rId16" Type="http://schemas.openxmlformats.org/officeDocument/2006/relationships/image" Target="../media/image739.png"/><Relationship Id="rId29" Type="http://schemas.openxmlformats.org/officeDocument/2006/relationships/image" Target="../media/image748.png"/><Relationship Id="rId11" Type="http://schemas.openxmlformats.org/officeDocument/2006/relationships/image" Target="../media/image734.svg"/><Relationship Id="rId24" Type="http://schemas.openxmlformats.org/officeDocument/2006/relationships/image" Target="../media/image747.png"/><Relationship Id="rId32" Type="http://schemas.openxmlformats.org/officeDocument/2006/relationships/image" Target="../media/image751.svg"/><Relationship Id="rId37" Type="http://schemas.openxmlformats.org/officeDocument/2006/relationships/image" Target="../media/image756.png"/><Relationship Id="rId40" Type="http://schemas.openxmlformats.org/officeDocument/2006/relationships/image" Target="../media/image759.png"/><Relationship Id="rId45" Type="http://schemas.openxmlformats.org/officeDocument/2006/relationships/image" Target="../media/image763.png"/><Relationship Id="rId53" Type="http://schemas.openxmlformats.org/officeDocument/2006/relationships/image" Target="../media/image771.svg"/><Relationship Id="rId58" Type="http://schemas.openxmlformats.org/officeDocument/2006/relationships/image" Target="../media/image776.png"/><Relationship Id="rId5" Type="http://schemas.openxmlformats.org/officeDocument/2006/relationships/image" Target="../media/image728.svg"/><Relationship Id="rId61" Type="http://schemas.openxmlformats.org/officeDocument/2006/relationships/image" Target="../media/image779.svg"/><Relationship Id="rId19" Type="http://schemas.openxmlformats.org/officeDocument/2006/relationships/image" Target="../media/image742.svg"/><Relationship Id="rId14" Type="http://schemas.openxmlformats.org/officeDocument/2006/relationships/image" Target="../media/image737.png"/><Relationship Id="rId22" Type="http://schemas.openxmlformats.org/officeDocument/2006/relationships/image" Target="../media/image745.png"/><Relationship Id="rId27" Type="http://schemas.openxmlformats.org/officeDocument/2006/relationships/image" Target="../media/image271.png"/><Relationship Id="rId30" Type="http://schemas.openxmlformats.org/officeDocument/2006/relationships/image" Target="../media/image749.svg"/><Relationship Id="rId35" Type="http://schemas.openxmlformats.org/officeDocument/2006/relationships/image" Target="../media/image754.png"/><Relationship Id="rId43" Type="http://schemas.openxmlformats.org/officeDocument/2006/relationships/image" Target="../media/image761.png"/><Relationship Id="rId48" Type="http://schemas.openxmlformats.org/officeDocument/2006/relationships/image" Target="../media/image766.png"/><Relationship Id="rId56" Type="http://schemas.openxmlformats.org/officeDocument/2006/relationships/image" Target="../media/image774.png"/><Relationship Id="rId8" Type="http://schemas.openxmlformats.org/officeDocument/2006/relationships/image" Target="../media/image731.png"/><Relationship Id="rId51" Type="http://schemas.openxmlformats.org/officeDocument/2006/relationships/image" Target="../media/image769.jpeg"/><Relationship Id="rId3" Type="http://schemas.openxmlformats.org/officeDocument/2006/relationships/image" Target="../media/image726.svg"/><Relationship Id="rId12" Type="http://schemas.openxmlformats.org/officeDocument/2006/relationships/image" Target="../media/image735.png"/><Relationship Id="rId17" Type="http://schemas.openxmlformats.org/officeDocument/2006/relationships/image" Target="../media/image740.svg"/><Relationship Id="rId25" Type="http://schemas.openxmlformats.org/officeDocument/2006/relationships/image" Target="../media/image263.png"/><Relationship Id="rId33" Type="http://schemas.openxmlformats.org/officeDocument/2006/relationships/image" Target="../media/image752.png"/><Relationship Id="rId38" Type="http://schemas.openxmlformats.org/officeDocument/2006/relationships/image" Target="../media/image757.png"/><Relationship Id="rId46" Type="http://schemas.openxmlformats.org/officeDocument/2006/relationships/image" Target="../media/image764.png"/><Relationship Id="rId59" Type="http://schemas.openxmlformats.org/officeDocument/2006/relationships/image" Target="../media/image777.png"/><Relationship Id="rId20" Type="http://schemas.openxmlformats.org/officeDocument/2006/relationships/image" Target="../media/image743.png"/><Relationship Id="rId41" Type="http://schemas.openxmlformats.org/officeDocument/2006/relationships/image" Target="../media/image379.png"/><Relationship Id="rId54" Type="http://schemas.openxmlformats.org/officeDocument/2006/relationships/image" Target="../media/image77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9.png"/><Relationship Id="rId15" Type="http://schemas.openxmlformats.org/officeDocument/2006/relationships/image" Target="../media/image738.svg"/><Relationship Id="rId23" Type="http://schemas.openxmlformats.org/officeDocument/2006/relationships/image" Target="../media/image746.svg"/><Relationship Id="rId28" Type="http://schemas.openxmlformats.org/officeDocument/2006/relationships/image" Target="../media/image272.svg"/><Relationship Id="rId36" Type="http://schemas.openxmlformats.org/officeDocument/2006/relationships/image" Target="../media/image755.png"/><Relationship Id="rId49" Type="http://schemas.openxmlformats.org/officeDocument/2006/relationships/image" Target="../media/image767.png"/><Relationship Id="rId57" Type="http://schemas.openxmlformats.org/officeDocument/2006/relationships/image" Target="../media/image775.svg"/><Relationship Id="rId10" Type="http://schemas.openxmlformats.org/officeDocument/2006/relationships/image" Target="../media/image733.png"/><Relationship Id="rId31" Type="http://schemas.openxmlformats.org/officeDocument/2006/relationships/image" Target="../media/image750.png"/><Relationship Id="rId44" Type="http://schemas.openxmlformats.org/officeDocument/2006/relationships/image" Target="../media/image762.png"/><Relationship Id="rId52" Type="http://schemas.openxmlformats.org/officeDocument/2006/relationships/image" Target="../media/image770.png"/><Relationship Id="rId60" Type="http://schemas.openxmlformats.org/officeDocument/2006/relationships/image" Target="../media/image778.png"/><Relationship Id="rId4" Type="http://schemas.openxmlformats.org/officeDocument/2006/relationships/image" Target="../media/image727.png"/><Relationship Id="rId9" Type="http://schemas.openxmlformats.org/officeDocument/2006/relationships/image" Target="../media/image732.sv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4.svg"/><Relationship Id="rId21" Type="http://schemas.openxmlformats.org/officeDocument/2006/relationships/image" Target="../media/image744.svg"/><Relationship Id="rId42" Type="http://schemas.openxmlformats.org/officeDocument/2006/relationships/image" Target="../media/image760.svg"/><Relationship Id="rId47" Type="http://schemas.openxmlformats.org/officeDocument/2006/relationships/image" Target="../media/image782.png"/><Relationship Id="rId63" Type="http://schemas.openxmlformats.org/officeDocument/2006/relationships/image" Target="../media/image270.svg"/><Relationship Id="rId68" Type="http://schemas.openxmlformats.org/officeDocument/2006/relationships/image" Target="../media/image226.svg"/><Relationship Id="rId7" Type="http://schemas.openxmlformats.org/officeDocument/2006/relationships/image" Target="../media/image730.svg"/><Relationship Id="rId71" Type="http://schemas.openxmlformats.org/officeDocument/2006/relationships/image" Target="../media/image789.png"/><Relationship Id="rId2" Type="http://schemas.openxmlformats.org/officeDocument/2006/relationships/image" Target="../media/image725.png"/><Relationship Id="rId16" Type="http://schemas.openxmlformats.org/officeDocument/2006/relationships/image" Target="../media/image739.png"/><Relationship Id="rId29" Type="http://schemas.openxmlformats.org/officeDocument/2006/relationships/image" Target="../media/image748.png"/><Relationship Id="rId11" Type="http://schemas.openxmlformats.org/officeDocument/2006/relationships/image" Target="../media/image734.svg"/><Relationship Id="rId24" Type="http://schemas.openxmlformats.org/officeDocument/2006/relationships/image" Target="../media/image780.png"/><Relationship Id="rId32" Type="http://schemas.openxmlformats.org/officeDocument/2006/relationships/image" Target="../media/image751.svg"/><Relationship Id="rId37" Type="http://schemas.openxmlformats.org/officeDocument/2006/relationships/image" Target="../media/image756.png"/><Relationship Id="rId40" Type="http://schemas.openxmlformats.org/officeDocument/2006/relationships/image" Target="../media/image759.png"/><Relationship Id="rId45" Type="http://schemas.openxmlformats.org/officeDocument/2006/relationships/image" Target="../media/image781.png"/><Relationship Id="rId53" Type="http://schemas.openxmlformats.org/officeDocument/2006/relationships/image" Target="../media/image773.png"/><Relationship Id="rId58" Type="http://schemas.openxmlformats.org/officeDocument/2006/relationships/image" Target="../media/image764.png"/><Relationship Id="rId66" Type="http://schemas.openxmlformats.org/officeDocument/2006/relationships/image" Target="../media/image786.svg"/><Relationship Id="rId5" Type="http://schemas.openxmlformats.org/officeDocument/2006/relationships/image" Target="../media/image728.svg"/><Relationship Id="rId61" Type="http://schemas.openxmlformats.org/officeDocument/2006/relationships/image" Target="../media/image779.svg"/><Relationship Id="rId19" Type="http://schemas.openxmlformats.org/officeDocument/2006/relationships/image" Target="../media/image742.svg"/><Relationship Id="rId14" Type="http://schemas.openxmlformats.org/officeDocument/2006/relationships/image" Target="../media/image737.png"/><Relationship Id="rId22" Type="http://schemas.openxmlformats.org/officeDocument/2006/relationships/image" Target="../media/image745.png"/><Relationship Id="rId27" Type="http://schemas.openxmlformats.org/officeDocument/2006/relationships/image" Target="../media/image271.png"/><Relationship Id="rId30" Type="http://schemas.openxmlformats.org/officeDocument/2006/relationships/image" Target="../media/image749.svg"/><Relationship Id="rId35" Type="http://schemas.openxmlformats.org/officeDocument/2006/relationships/image" Target="../media/image754.png"/><Relationship Id="rId43" Type="http://schemas.openxmlformats.org/officeDocument/2006/relationships/image" Target="../media/image761.png"/><Relationship Id="rId48" Type="http://schemas.openxmlformats.org/officeDocument/2006/relationships/image" Target="../media/image768.png"/><Relationship Id="rId56" Type="http://schemas.openxmlformats.org/officeDocument/2006/relationships/image" Target="../media/image776.png"/><Relationship Id="rId64" Type="http://schemas.openxmlformats.org/officeDocument/2006/relationships/image" Target="../media/image784.png"/><Relationship Id="rId69" Type="http://schemas.openxmlformats.org/officeDocument/2006/relationships/image" Target="../media/image787.png"/><Relationship Id="rId8" Type="http://schemas.openxmlformats.org/officeDocument/2006/relationships/image" Target="../media/image731.png"/><Relationship Id="rId51" Type="http://schemas.openxmlformats.org/officeDocument/2006/relationships/image" Target="../media/image771.svg"/><Relationship Id="rId3" Type="http://schemas.openxmlformats.org/officeDocument/2006/relationships/image" Target="../media/image726.svg"/><Relationship Id="rId12" Type="http://schemas.openxmlformats.org/officeDocument/2006/relationships/image" Target="../media/image735.png"/><Relationship Id="rId17" Type="http://schemas.openxmlformats.org/officeDocument/2006/relationships/image" Target="../media/image740.svg"/><Relationship Id="rId25" Type="http://schemas.openxmlformats.org/officeDocument/2006/relationships/image" Target="../media/image263.png"/><Relationship Id="rId33" Type="http://schemas.openxmlformats.org/officeDocument/2006/relationships/image" Target="../media/image752.png"/><Relationship Id="rId38" Type="http://schemas.openxmlformats.org/officeDocument/2006/relationships/image" Target="../media/image757.png"/><Relationship Id="rId46" Type="http://schemas.openxmlformats.org/officeDocument/2006/relationships/image" Target="../media/image766.png"/><Relationship Id="rId59" Type="http://schemas.openxmlformats.org/officeDocument/2006/relationships/image" Target="../media/image765.svg"/><Relationship Id="rId67" Type="http://schemas.openxmlformats.org/officeDocument/2006/relationships/image" Target="../media/image225.png"/><Relationship Id="rId20" Type="http://schemas.openxmlformats.org/officeDocument/2006/relationships/image" Target="../media/image743.png"/><Relationship Id="rId41" Type="http://schemas.openxmlformats.org/officeDocument/2006/relationships/image" Target="../media/image379.png"/><Relationship Id="rId54" Type="http://schemas.openxmlformats.org/officeDocument/2006/relationships/image" Target="../media/image774.png"/><Relationship Id="rId62" Type="http://schemas.openxmlformats.org/officeDocument/2006/relationships/image" Target="../media/image269.png"/><Relationship Id="rId70" Type="http://schemas.openxmlformats.org/officeDocument/2006/relationships/image" Target="../media/image788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9.png"/><Relationship Id="rId15" Type="http://schemas.openxmlformats.org/officeDocument/2006/relationships/image" Target="../media/image738.svg"/><Relationship Id="rId23" Type="http://schemas.openxmlformats.org/officeDocument/2006/relationships/image" Target="../media/image746.svg"/><Relationship Id="rId28" Type="http://schemas.openxmlformats.org/officeDocument/2006/relationships/image" Target="../media/image272.svg"/><Relationship Id="rId36" Type="http://schemas.openxmlformats.org/officeDocument/2006/relationships/image" Target="../media/image755.png"/><Relationship Id="rId49" Type="http://schemas.openxmlformats.org/officeDocument/2006/relationships/image" Target="../media/image783.jpeg"/><Relationship Id="rId57" Type="http://schemas.openxmlformats.org/officeDocument/2006/relationships/image" Target="../media/image777.png"/><Relationship Id="rId10" Type="http://schemas.openxmlformats.org/officeDocument/2006/relationships/image" Target="../media/image733.png"/><Relationship Id="rId31" Type="http://schemas.openxmlformats.org/officeDocument/2006/relationships/image" Target="../media/image750.png"/><Relationship Id="rId44" Type="http://schemas.openxmlformats.org/officeDocument/2006/relationships/image" Target="../media/image762.png"/><Relationship Id="rId52" Type="http://schemas.openxmlformats.org/officeDocument/2006/relationships/image" Target="../media/image772.png"/><Relationship Id="rId60" Type="http://schemas.openxmlformats.org/officeDocument/2006/relationships/image" Target="../media/image778.png"/><Relationship Id="rId65" Type="http://schemas.openxmlformats.org/officeDocument/2006/relationships/image" Target="../media/image785.png"/><Relationship Id="rId4" Type="http://schemas.openxmlformats.org/officeDocument/2006/relationships/image" Target="../media/image727.png"/><Relationship Id="rId9" Type="http://schemas.openxmlformats.org/officeDocument/2006/relationships/image" Target="../media/image732.svg"/><Relationship Id="rId13" Type="http://schemas.openxmlformats.org/officeDocument/2006/relationships/image" Target="../media/image736.svg"/><Relationship Id="rId18" Type="http://schemas.openxmlformats.org/officeDocument/2006/relationships/image" Target="../media/image741.png"/><Relationship Id="rId39" Type="http://schemas.openxmlformats.org/officeDocument/2006/relationships/image" Target="../media/image758.png"/><Relationship Id="rId34" Type="http://schemas.openxmlformats.org/officeDocument/2006/relationships/image" Target="../media/image753.png"/><Relationship Id="rId50" Type="http://schemas.openxmlformats.org/officeDocument/2006/relationships/image" Target="../media/image770.png"/><Relationship Id="rId55" Type="http://schemas.openxmlformats.org/officeDocument/2006/relationships/image" Target="../media/image775.sv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72.svg"/><Relationship Id="rId21" Type="http://schemas.openxmlformats.org/officeDocument/2006/relationships/image" Target="../media/image746.svg"/><Relationship Id="rId42" Type="http://schemas.openxmlformats.org/officeDocument/2006/relationships/image" Target="../media/image771.svg"/><Relationship Id="rId47" Type="http://schemas.openxmlformats.org/officeDocument/2006/relationships/image" Target="../media/image776.png"/><Relationship Id="rId63" Type="http://schemas.openxmlformats.org/officeDocument/2006/relationships/image" Target="../media/image752.png"/><Relationship Id="rId68" Type="http://schemas.openxmlformats.org/officeDocument/2006/relationships/image" Target="../media/image783.jpeg"/><Relationship Id="rId84" Type="http://schemas.openxmlformats.org/officeDocument/2006/relationships/image" Target="../media/image804.png"/><Relationship Id="rId89" Type="http://schemas.openxmlformats.org/officeDocument/2006/relationships/image" Target="../media/image698.svg"/><Relationship Id="rId16" Type="http://schemas.openxmlformats.org/officeDocument/2006/relationships/image" Target="../media/image741.png"/><Relationship Id="rId11" Type="http://schemas.openxmlformats.org/officeDocument/2006/relationships/image" Target="../media/image734.svg"/><Relationship Id="rId32" Type="http://schemas.openxmlformats.org/officeDocument/2006/relationships/image" Target="../media/image755.png"/><Relationship Id="rId37" Type="http://schemas.openxmlformats.org/officeDocument/2006/relationships/image" Target="../media/image760.svg"/><Relationship Id="rId53" Type="http://schemas.openxmlformats.org/officeDocument/2006/relationships/image" Target="../media/image784.png"/><Relationship Id="rId58" Type="http://schemas.openxmlformats.org/officeDocument/2006/relationships/image" Target="../media/image787.png"/><Relationship Id="rId74" Type="http://schemas.openxmlformats.org/officeDocument/2006/relationships/image" Target="../media/image795.svg"/><Relationship Id="rId79" Type="http://schemas.openxmlformats.org/officeDocument/2006/relationships/image" Target="../media/image759.png"/><Relationship Id="rId5" Type="http://schemas.openxmlformats.org/officeDocument/2006/relationships/image" Target="../media/image728.svg"/><Relationship Id="rId14" Type="http://schemas.openxmlformats.org/officeDocument/2006/relationships/image" Target="../media/image739.png"/><Relationship Id="rId22" Type="http://schemas.openxmlformats.org/officeDocument/2006/relationships/image" Target="../media/image780.png"/><Relationship Id="rId27" Type="http://schemas.openxmlformats.org/officeDocument/2006/relationships/image" Target="../media/image748.png"/><Relationship Id="rId30" Type="http://schemas.openxmlformats.org/officeDocument/2006/relationships/image" Target="../media/image751.svg"/><Relationship Id="rId35" Type="http://schemas.openxmlformats.org/officeDocument/2006/relationships/image" Target="../media/image758.png"/><Relationship Id="rId43" Type="http://schemas.openxmlformats.org/officeDocument/2006/relationships/image" Target="../media/image772.png"/><Relationship Id="rId48" Type="http://schemas.openxmlformats.org/officeDocument/2006/relationships/image" Target="../media/image777.png"/><Relationship Id="rId56" Type="http://schemas.openxmlformats.org/officeDocument/2006/relationships/image" Target="../media/image225.png"/><Relationship Id="rId64" Type="http://schemas.openxmlformats.org/officeDocument/2006/relationships/image" Target="../media/image753.png"/><Relationship Id="rId69" Type="http://schemas.openxmlformats.org/officeDocument/2006/relationships/image" Target="../media/image791.png"/><Relationship Id="rId77" Type="http://schemas.openxmlformats.org/officeDocument/2006/relationships/image" Target="../media/image798.png"/><Relationship Id="rId8" Type="http://schemas.openxmlformats.org/officeDocument/2006/relationships/image" Target="../media/image731.png"/><Relationship Id="rId51" Type="http://schemas.openxmlformats.org/officeDocument/2006/relationships/image" Target="../media/image269.png"/><Relationship Id="rId72" Type="http://schemas.openxmlformats.org/officeDocument/2006/relationships/image" Target="../media/image794.svg"/><Relationship Id="rId80" Type="http://schemas.openxmlformats.org/officeDocument/2006/relationships/image" Target="../media/image800.png"/><Relationship Id="rId85" Type="http://schemas.openxmlformats.org/officeDocument/2006/relationships/image" Target="../media/image805.png"/><Relationship Id="rId3" Type="http://schemas.openxmlformats.org/officeDocument/2006/relationships/image" Target="../media/image726.svg"/><Relationship Id="rId12" Type="http://schemas.openxmlformats.org/officeDocument/2006/relationships/image" Target="../media/image737.png"/><Relationship Id="rId17" Type="http://schemas.openxmlformats.org/officeDocument/2006/relationships/image" Target="../media/image742.svg"/><Relationship Id="rId25" Type="http://schemas.openxmlformats.org/officeDocument/2006/relationships/image" Target="../media/image271.png"/><Relationship Id="rId33" Type="http://schemas.openxmlformats.org/officeDocument/2006/relationships/image" Target="../media/image756.png"/><Relationship Id="rId38" Type="http://schemas.openxmlformats.org/officeDocument/2006/relationships/image" Target="../media/image761.png"/><Relationship Id="rId46" Type="http://schemas.openxmlformats.org/officeDocument/2006/relationships/image" Target="../media/image775.svg"/><Relationship Id="rId59" Type="http://schemas.openxmlformats.org/officeDocument/2006/relationships/image" Target="../media/image788.svg"/><Relationship Id="rId67" Type="http://schemas.openxmlformats.org/officeDocument/2006/relationships/image" Target="../media/image790.png"/><Relationship Id="rId20" Type="http://schemas.openxmlformats.org/officeDocument/2006/relationships/image" Target="../media/image745.png"/><Relationship Id="rId41" Type="http://schemas.openxmlformats.org/officeDocument/2006/relationships/image" Target="../media/image770.png"/><Relationship Id="rId54" Type="http://schemas.openxmlformats.org/officeDocument/2006/relationships/image" Target="../media/image785.png"/><Relationship Id="rId62" Type="http://schemas.openxmlformats.org/officeDocument/2006/relationships/image" Target="../media/image736.svg"/><Relationship Id="rId70" Type="http://schemas.openxmlformats.org/officeDocument/2006/relationships/image" Target="../media/image792.svg"/><Relationship Id="rId75" Type="http://schemas.openxmlformats.org/officeDocument/2006/relationships/image" Target="../media/image796.png"/><Relationship Id="rId83" Type="http://schemas.openxmlformats.org/officeDocument/2006/relationships/image" Target="../media/image803.png"/><Relationship Id="rId88" Type="http://schemas.openxmlformats.org/officeDocument/2006/relationships/image" Target="../media/image69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29.png"/><Relationship Id="rId15" Type="http://schemas.openxmlformats.org/officeDocument/2006/relationships/image" Target="../media/image740.svg"/><Relationship Id="rId23" Type="http://schemas.openxmlformats.org/officeDocument/2006/relationships/image" Target="../media/image263.png"/><Relationship Id="rId28" Type="http://schemas.openxmlformats.org/officeDocument/2006/relationships/image" Target="../media/image749.svg"/><Relationship Id="rId36" Type="http://schemas.openxmlformats.org/officeDocument/2006/relationships/image" Target="../media/image379.png"/><Relationship Id="rId49" Type="http://schemas.openxmlformats.org/officeDocument/2006/relationships/image" Target="../media/image764.png"/><Relationship Id="rId57" Type="http://schemas.openxmlformats.org/officeDocument/2006/relationships/image" Target="../media/image226.svg"/><Relationship Id="rId10" Type="http://schemas.openxmlformats.org/officeDocument/2006/relationships/image" Target="../media/image733.png"/><Relationship Id="rId31" Type="http://schemas.openxmlformats.org/officeDocument/2006/relationships/image" Target="../media/image754.png"/><Relationship Id="rId44" Type="http://schemas.openxmlformats.org/officeDocument/2006/relationships/image" Target="../media/image773.png"/><Relationship Id="rId52" Type="http://schemas.openxmlformats.org/officeDocument/2006/relationships/image" Target="../media/image270.svg"/><Relationship Id="rId60" Type="http://schemas.openxmlformats.org/officeDocument/2006/relationships/image" Target="../media/image789.png"/><Relationship Id="rId65" Type="http://schemas.openxmlformats.org/officeDocument/2006/relationships/image" Target="../media/image782.png"/><Relationship Id="rId73" Type="http://schemas.openxmlformats.org/officeDocument/2006/relationships/image" Target="../media/image706.png"/><Relationship Id="rId78" Type="http://schemas.openxmlformats.org/officeDocument/2006/relationships/image" Target="../media/image799.svg"/><Relationship Id="rId81" Type="http://schemas.openxmlformats.org/officeDocument/2006/relationships/image" Target="../media/image801.png"/><Relationship Id="rId86" Type="http://schemas.openxmlformats.org/officeDocument/2006/relationships/image" Target="../media/image559.png"/><Relationship Id="rId4" Type="http://schemas.openxmlformats.org/officeDocument/2006/relationships/image" Target="../media/image727.png"/><Relationship Id="rId9" Type="http://schemas.openxmlformats.org/officeDocument/2006/relationships/image" Target="../media/image732.svg"/><Relationship Id="rId13" Type="http://schemas.openxmlformats.org/officeDocument/2006/relationships/image" Target="../media/image738.svg"/><Relationship Id="rId18" Type="http://schemas.openxmlformats.org/officeDocument/2006/relationships/image" Target="../media/image743.png"/><Relationship Id="rId39" Type="http://schemas.openxmlformats.org/officeDocument/2006/relationships/image" Target="../media/image762.png"/><Relationship Id="rId34" Type="http://schemas.openxmlformats.org/officeDocument/2006/relationships/image" Target="../media/image757.png"/><Relationship Id="rId50" Type="http://schemas.openxmlformats.org/officeDocument/2006/relationships/image" Target="../media/image765.svg"/><Relationship Id="rId55" Type="http://schemas.openxmlformats.org/officeDocument/2006/relationships/image" Target="../media/image786.svg"/><Relationship Id="rId76" Type="http://schemas.openxmlformats.org/officeDocument/2006/relationships/image" Target="../media/image797.svg"/><Relationship Id="rId7" Type="http://schemas.openxmlformats.org/officeDocument/2006/relationships/image" Target="../media/image730.svg"/><Relationship Id="rId71" Type="http://schemas.openxmlformats.org/officeDocument/2006/relationships/image" Target="../media/image793.png"/><Relationship Id="rId2" Type="http://schemas.openxmlformats.org/officeDocument/2006/relationships/image" Target="../media/image725.png"/><Relationship Id="rId29" Type="http://schemas.openxmlformats.org/officeDocument/2006/relationships/image" Target="../media/image750.png"/><Relationship Id="rId24" Type="http://schemas.openxmlformats.org/officeDocument/2006/relationships/image" Target="../media/image264.svg"/><Relationship Id="rId40" Type="http://schemas.openxmlformats.org/officeDocument/2006/relationships/image" Target="../media/image766.png"/><Relationship Id="rId45" Type="http://schemas.openxmlformats.org/officeDocument/2006/relationships/image" Target="../media/image774.png"/><Relationship Id="rId66" Type="http://schemas.openxmlformats.org/officeDocument/2006/relationships/image" Target="../media/image768.png"/><Relationship Id="rId87" Type="http://schemas.openxmlformats.org/officeDocument/2006/relationships/image" Target="../media/image560.svg"/><Relationship Id="rId61" Type="http://schemas.openxmlformats.org/officeDocument/2006/relationships/image" Target="../media/image735.png"/><Relationship Id="rId82" Type="http://schemas.openxmlformats.org/officeDocument/2006/relationships/image" Target="../media/image802.png"/><Relationship Id="rId19" Type="http://schemas.openxmlformats.org/officeDocument/2006/relationships/image" Target="../media/image744.sv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26.svg"/><Relationship Id="rId117" Type="http://schemas.openxmlformats.org/officeDocument/2006/relationships/image" Target="../media/image905.svg"/><Relationship Id="rId21" Type="http://schemas.openxmlformats.org/officeDocument/2006/relationships/image" Target="../media/image821.png"/><Relationship Id="rId42" Type="http://schemas.openxmlformats.org/officeDocument/2006/relationships/image" Target="../media/image840.svg"/><Relationship Id="rId47" Type="http://schemas.openxmlformats.org/officeDocument/2006/relationships/image" Target="../media/image845.png"/><Relationship Id="rId63" Type="http://schemas.openxmlformats.org/officeDocument/2006/relationships/image" Target="../media/image856.png"/><Relationship Id="rId68" Type="http://schemas.openxmlformats.org/officeDocument/2006/relationships/image" Target="../media/image861.png"/><Relationship Id="rId84" Type="http://schemas.openxmlformats.org/officeDocument/2006/relationships/image" Target="../media/image874.png"/><Relationship Id="rId89" Type="http://schemas.openxmlformats.org/officeDocument/2006/relationships/image" Target="../media/image879.svg"/><Relationship Id="rId112" Type="http://schemas.openxmlformats.org/officeDocument/2006/relationships/image" Target="../media/image900.png"/><Relationship Id="rId16" Type="http://schemas.openxmlformats.org/officeDocument/2006/relationships/image" Target="../media/image818.svg"/><Relationship Id="rId107" Type="http://schemas.openxmlformats.org/officeDocument/2006/relationships/image" Target="../media/image895.png"/><Relationship Id="rId11" Type="http://schemas.openxmlformats.org/officeDocument/2006/relationships/image" Target="../media/image813.png"/><Relationship Id="rId32" Type="http://schemas.openxmlformats.org/officeDocument/2006/relationships/image" Target="../media/image831.svg"/><Relationship Id="rId37" Type="http://schemas.openxmlformats.org/officeDocument/2006/relationships/image" Target="../media/image836.svg"/><Relationship Id="rId53" Type="http://schemas.openxmlformats.org/officeDocument/2006/relationships/image" Target="../media/image201.png"/><Relationship Id="rId58" Type="http://schemas.openxmlformats.org/officeDocument/2006/relationships/image" Target="../media/image851.svg"/><Relationship Id="rId74" Type="http://schemas.openxmlformats.org/officeDocument/2006/relationships/image" Target="../media/image778.png"/><Relationship Id="rId79" Type="http://schemas.openxmlformats.org/officeDocument/2006/relationships/image" Target="../media/image871.png"/><Relationship Id="rId102" Type="http://schemas.openxmlformats.org/officeDocument/2006/relationships/image" Target="../media/image891.svg"/><Relationship Id="rId5" Type="http://schemas.openxmlformats.org/officeDocument/2006/relationships/image" Target="../media/image809.svg"/><Relationship Id="rId90" Type="http://schemas.openxmlformats.org/officeDocument/2006/relationships/image" Target="../media/image880.png"/><Relationship Id="rId95" Type="http://schemas.openxmlformats.org/officeDocument/2006/relationships/image" Target="../media/image884.png"/><Relationship Id="rId22" Type="http://schemas.openxmlformats.org/officeDocument/2006/relationships/image" Target="../media/image822.svg"/><Relationship Id="rId27" Type="http://schemas.openxmlformats.org/officeDocument/2006/relationships/image" Target="../media/image827.png"/><Relationship Id="rId43" Type="http://schemas.openxmlformats.org/officeDocument/2006/relationships/image" Target="../media/image841.png"/><Relationship Id="rId48" Type="http://schemas.openxmlformats.org/officeDocument/2006/relationships/image" Target="../media/image846.svg"/><Relationship Id="rId64" Type="http://schemas.openxmlformats.org/officeDocument/2006/relationships/image" Target="../media/image857.svg"/><Relationship Id="rId69" Type="http://schemas.openxmlformats.org/officeDocument/2006/relationships/image" Target="../media/image862.svg"/><Relationship Id="rId113" Type="http://schemas.openxmlformats.org/officeDocument/2006/relationships/image" Target="../media/image901.svg"/><Relationship Id="rId80" Type="http://schemas.openxmlformats.org/officeDocument/2006/relationships/image" Target="../media/image872.svg"/><Relationship Id="rId85" Type="http://schemas.openxmlformats.org/officeDocument/2006/relationships/image" Target="../media/image875.svg"/><Relationship Id="rId12" Type="http://schemas.openxmlformats.org/officeDocument/2006/relationships/image" Target="../media/image814.svg"/><Relationship Id="rId17" Type="http://schemas.openxmlformats.org/officeDocument/2006/relationships/image" Target="../media/image774.png"/><Relationship Id="rId33" Type="http://schemas.openxmlformats.org/officeDocument/2006/relationships/image" Target="../media/image832.svg"/><Relationship Id="rId38" Type="http://schemas.openxmlformats.org/officeDocument/2006/relationships/image" Target="../media/image611.png"/><Relationship Id="rId59" Type="http://schemas.openxmlformats.org/officeDocument/2006/relationships/image" Target="../media/image852.png"/><Relationship Id="rId103" Type="http://schemas.openxmlformats.org/officeDocument/2006/relationships/image" Target="../media/image745.png"/><Relationship Id="rId108" Type="http://schemas.openxmlformats.org/officeDocument/2006/relationships/image" Target="../media/image896.svg"/><Relationship Id="rId54" Type="http://schemas.openxmlformats.org/officeDocument/2006/relationships/image" Target="../media/image850.svg"/><Relationship Id="rId70" Type="http://schemas.openxmlformats.org/officeDocument/2006/relationships/image" Target="../media/image863.png"/><Relationship Id="rId75" Type="http://schemas.openxmlformats.org/officeDocument/2006/relationships/image" Target="../media/image867.svg"/><Relationship Id="rId91" Type="http://schemas.openxmlformats.org/officeDocument/2006/relationships/image" Target="../media/image881.svg"/><Relationship Id="rId96" Type="http://schemas.openxmlformats.org/officeDocument/2006/relationships/image" Target="../media/image885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1.png"/><Relationship Id="rId23" Type="http://schemas.openxmlformats.org/officeDocument/2006/relationships/image" Target="../media/image823.png"/><Relationship Id="rId28" Type="http://schemas.openxmlformats.org/officeDocument/2006/relationships/image" Target="../media/image828.svg"/><Relationship Id="rId49" Type="http://schemas.openxmlformats.org/officeDocument/2006/relationships/image" Target="../media/image351.png"/><Relationship Id="rId114" Type="http://schemas.openxmlformats.org/officeDocument/2006/relationships/image" Target="../media/image902.png"/><Relationship Id="rId10" Type="http://schemas.openxmlformats.org/officeDocument/2006/relationships/image" Target="../media/image812.svg"/><Relationship Id="rId31" Type="http://schemas.openxmlformats.org/officeDocument/2006/relationships/image" Target="../media/image706.png"/><Relationship Id="rId44" Type="http://schemas.openxmlformats.org/officeDocument/2006/relationships/image" Target="../media/image842.svg"/><Relationship Id="rId52" Type="http://schemas.openxmlformats.org/officeDocument/2006/relationships/image" Target="../media/image849.svg"/><Relationship Id="rId60" Type="http://schemas.openxmlformats.org/officeDocument/2006/relationships/image" Target="../media/image853.svg"/><Relationship Id="rId65" Type="http://schemas.openxmlformats.org/officeDocument/2006/relationships/image" Target="../media/image858.png"/><Relationship Id="rId73" Type="http://schemas.openxmlformats.org/officeDocument/2006/relationships/image" Target="../media/image866.svg"/><Relationship Id="rId78" Type="http://schemas.openxmlformats.org/officeDocument/2006/relationships/image" Target="../media/image870.svg"/><Relationship Id="rId81" Type="http://schemas.openxmlformats.org/officeDocument/2006/relationships/image" Target="../media/image750.png"/><Relationship Id="rId86" Type="http://schemas.openxmlformats.org/officeDocument/2006/relationships/image" Target="../media/image876.png"/><Relationship Id="rId94" Type="http://schemas.openxmlformats.org/officeDocument/2006/relationships/image" Target="../media/image883.svg"/><Relationship Id="rId99" Type="http://schemas.openxmlformats.org/officeDocument/2006/relationships/image" Target="../media/image888.png"/><Relationship Id="rId101" Type="http://schemas.openxmlformats.org/officeDocument/2006/relationships/image" Target="../media/image890.svg"/><Relationship Id="rId4" Type="http://schemas.openxmlformats.org/officeDocument/2006/relationships/image" Target="../media/image808.png"/><Relationship Id="rId9" Type="http://schemas.openxmlformats.org/officeDocument/2006/relationships/image" Target="../media/image811.svg"/><Relationship Id="rId13" Type="http://schemas.openxmlformats.org/officeDocument/2006/relationships/image" Target="../media/image815.png"/><Relationship Id="rId18" Type="http://schemas.openxmlformats.org/officeDocument/2006/relationships/image" Target="../media/image775.svg"/><Relationship Id="rId39" Type="http://schemas.openxmlformats.org/officeDocument/2006/relationships/image" Target="../media/image837.svg"/><Relationship Id="rId109" Type="http://schemas.openxmlformats.org/officeDocument/2006/relationships/image" Target="../media/image897.svg"/><Relationship Id="rId34" Type="http://schemas.openxmlformats.org/officeDocument/2006/relationships/image" Target="../media/image833.png"/><Relationship Id="rId50" Type="http://schemas.openxmlformats.org/officeDocument/2006/relationships/image" Target="../media/image847.svg"/><Relationship Id="rId55" Type="http://schemas.openxmlformats.org/officeDocument/2006/relationships/image" Target="../media/image764.png"/><Relationship Id="rId76" Type="http://schemas.openxmlformats.org/officeDocument/2006/relationships/image" Target="../media/image868.png"/><Relationship Id="rId97" Type="http://schemas.openxmlformats.org/officeDocument/2006/relationships/image" Target="../media/image886.png"/><Relationship Id="rId104" Type="http://schemas.openxmlformats.org/officeDocument/2006/relationships/image" Target="../media/image892.svg"/><Relationship Id="rId7" Type="http://schemas.openxmlformats.org/officeDocument/2006/relationships/image" Target="../media/image792.svg"/><Relationship Id="rId71" Type="http://schemas.openxmlformats.org/officeDocument/2006/relationships/image" Target="../media/image864.svg"/><Relationship Id="rId92" Type="http://schemas.openxmlformats.org/officeDocument/2006/relationships/image" Target="../media/image796.png"/><Relationship Id="rId2" Type="http://schemas.openxmlformats.org/officeDocument/2006/relationships/image" Target="../media/image806.png"/><Relationship Id="rId29" Type="http://schemas.openxmlformats.org/officeDocument/2006/relationships/image" Target="../media/image829.png"/><Relationship Id="rId24" Type="http://schemas.openxmlformats.org/officeDocument/2006/relationships/image" Target="../media/image824.svg"/><Relationship Id="rId40" Type="http://schemas.openxmlformats.org/officeDocument/2006/relationships/image" Target="../media/image838.svg"/><Relationship Id="rId45" Type="http://schemas.openxmlformats.org/officeDocument/2006/relationships/image" Target="../media/image843.png"/><Relationship Id="rId66" Type="http://schemas.openxmlformats.org/officeDocument/2006/relationships/image" Target="../media/image859.svg"/><Relationship Id="rId87" Type="http://schemas.openxmlformats.org/officeDocument/2006/relationships/image" Target="../media/image877.svg"/><Relationship Id="rId110" Type="http://schemas.openxmlformats.org/officeDocument/2006/relationships/image" Target="../media/image898.png"/><Relationship Id="rId115" Type="http://schemas.openxmlformats.org/officeDocument/2006/relationships/image" Target="../media/image903.svg"/><Relationship Id="rId61" Type="http://schemas.openxmlformats.org/officeDocument/2006/relationships/image" Target="../media/image854.png"/><Relationship Id="rId82" Type="http://schemas.openxmlformats.org/officeDocument/2006/relationships/image" Target="../media/image751.svg"/><Relationship Id="rId19" Type="http://schemas.openxmlformats.org/officeDocument/2006/relationships/image" Target="../media/image819.png"/><Relationship Id="rId14" Type="http://schemas.openxmlformats.org/officeDocument/2006/relationships/image" Target="../media/image816.svg"/><Relationship Id="rId30" Type="http://schemas.openxmlformats.org/officeDocument/2006/relationships/image" Target="../media/image830.svg"/><Relationship Id="rId35" Type="http://schemas.openxmlformats.org/officeDocument/2006/relationships/image" Target="../media/image834.svg"/><Relationship Id="rId56" Type="http://schemas.openxmlformats.org/officeDocument/2006/relationships/image" Target="../media/image765.svg"/><Relationship Id="rId77" Type="http://schemas.openxmlformats.org/officeDocument/2006/relationships/image" Target="../media/image869.svg"/><Relationship Id="rId100" Type="http://schemas.openxmlformats.org/officeDocument/2006/relationships/image" Target="../media/image889.svg"/><Relationship Id="rId105" Type="http://schemas.openxmlformats.org/officeDocument/2006/relationships/image" Target="../media/image893.png"/><Relationship Id="rId8" Type="http://schemas.openxmlformats.org/officeDocument/2006/relationships/image" Target="../media/image810.png"/><Relationship Id="rId51" Type="http://schemas.openxmlformats.org/officeDocument/2006/relationships/image" Target="../media/image848.png"/><Relationship Id="rId72" Type="http://schemas.openxmlformats.org/officeDocument/2006/relationships/image" Target="../media/image865.png"/><Relationship Id="rId93" Type="http://schemas.openxmlformats.org/officeDocument/2006/relationships/image" Target="../media/image882.svg"/><Relationship Id="rId98" Type="http://schemas.openxmlformats.org/officeDocument/2006/relationships/image" Target="../media/image887.svg"/><Relationship Id="rId3" Type="http://schemas.openxmlformats.org/officeDocument/2006/relationships/image" Target="../media/image807.svg"/><Relationship Id="rId25" Type="http://schemas.openxmlformats.org/officeDocument/2006/relationships/image" Target="../media/image825.png"/><Relationship Id="rId46" Type="http://schemas.openxmlformats.org/officeDocument/2006/relationships/image" Target="../media/image844.svg"/><Relationship Id="rId67" Type="http://schemas.openxmlformats.org/officeDocument/2006/relationships/image" Target="../media/image860.svg"/><Relationship Id="rId116" Type="http://schemas.openxmlformats.org/officeDocument/2006/relationships/image" Target="../media/image904.png"/><Relationship Id="rId20" Type="http://schemas.openxmlformats.org/officeDocument/2006/relationships/image" Target="../media/image820.svg"/><Relationship Id="rId41" Type="http://schemas.openxmlformats.org/officeDocument/2006/relationships/image" Target="../media/image839.png"/><Relationship Id="rId62" Type="http://schemas.openxmlformats.org/officeDocument/2006/relationships/image" Target="../media/image855.svg"/><Relationship Id="rId83" Type="http://schemas.openxmlformats.org/officeDocument/2006/relationships/image" Target="../media/image873.svg"/><Relationship Id="rId88" Type="http://schemas.openxmlformats.org/officeDocument/2006/relationships/image" Target="../media/image878.png"/><Relationship Id="rId111" Type="http://schemas.openxmlformats.org/officeDocument/2006/relationships/image" Target="../media/image899.svg"/><Relationship Id="rId15" Type="http://schemas.openxmlformats.org/officeDocument/2006/relationships/image" Target="../media/image817.png"/><Relationship Id="rId36" Type="http://schemas.openxmlformats.org/officeDocument/2006/relationships/image" Target="../media/image835.png"/><Relationship Id="rId57" Type="http://schemas.openxmlformats.org/officeDocument/2006/relationships/image" Target="../media/image785.png"/><Relationship Id="rId106" Type="http://schemas.openxmlformats.org/officeDocument/2006/relationships/image" Target="../media/image894.sv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9.png"/><Relationship Id="rId21" Type="http://schemas.openxmlformats.org/officeDocument/2006/relationships/image" Target="../media/image828.svg"/><Relationship Id="rId42" Type="http://schemas.openxmlformats.org/officeDocument/2006/relationships/image" Target="../media/image927.svg"/><Relationship Id="rId47" Type="http://schemas.openxmlformats.org/officeDocument/2006/relationships/image" Target="../media/image930.png"/><Relationship Id="rId63" Type="http://schemas.openxmlformats.org/officeDocument/2006/relationships/image" Target="../media/image785.png"/><Relationship Id="rId68" Type="http://schemas.openxmlformats.org/officeDocument/2006/relationships/image" Target="../media/image941.png"/><Relationship Id="rId2" Type="http://schemas.openxmlformats.org/officeDocument/2006/relationships/image" Target="../media/image791.png"/><Relationship Id="rId16" Type="http://schemas.openxmlformats.org/officeDocument/2006/relationships/image" Target="../media/image774.png"/><Relationship Id="rId29" Type="http://schemas.openxmlformats.org/officeDocument/2006/relationships/image" Target="../media/image921.svg"/><Relationship Id="rId11" Type="http://schemas.openxmlformats.org/officeDocument/2006/relationships/image" Target="../media/image909.svg"/><Relationship Id="rId24" Type="http://schemas.openxmlformats.org/officeDocument/2006/relationships/image" Target="../media/image706.png"/><Relationship Id="rId32" Type="http://schemas.openxmlformats.org/officeDocument/2006/relationships/image" Target="../media/image888.png"/><Relationship Id="rId37" Type="http://schemas.openxmlformats.org/officeDocument/2006/relationships/image" Target="../media/image924.svg"/><Relationship Id="rId40" Type="http://schemas.openxmlformats.org/officeDocument/2006/relationships/image" Target="../media/image764.png"/><Relationship Id="rId45" Type="http://schemas.openxmlformats.org/officeDocument/2006/relationships/image" Target="../media/image815.png"/><Relationship Id="rId53" Type="http://schemas.openxmlformats.org/officeDocument/2006/relationships/image" Target="../media/image796.png"/><Relationship Id="rId58" Type="http://schemas.openxmlformats.org/officeDocument/2006/relationships/image" Target="../media/image934.svg"/><Relationship Id="rId66" Type="http://schemas.openxmlformats.org/officeDocument/2006/relationships/image" Target="../media/image939.svg"/><Relationship Id="rId74" Type="http://schemas.openxmlformats.org/officeDocument/2006/relationships/image" Target="../media/image947.png"/><Relationship Id="rId5" Type="http://schemas.openxmlformats.org/officeDocument/2006/relationships/image" Target="../media/image906.svg"/><Relationship Id="rId61" Type="http://schemas.openxmlformats.org/officeDocument/2006/relationships/image" Target="../media/image937.png"/><Relationship Id="rId19" Type="http://schemas.openxmlformats.org/officeDocument/2006/relationships/image" Target="../media/image915.svg"/><Relationship Id="rId14" Type="http://schemas.openxmlformats.org/officeDocument/2006/relationships/image" Target="../media/image858.png"/><Relationship Id="rId22" Type="http://schemas.openxmlformats.org/officeDocument/2006/relationships/image" Target="../media/image916.png"/><Relationship Id="rId27" Type="http://schemas.openxmlformats.org/officeDocument/2006/relationships/image" Target="../media/image920.svg"/><Relationship Id="rId30" Type="http://schemas.openxmlformats.org/officeDocument/2006/relationships/image" Target="../media/image787.png"/><Relationship Id="rId35" Type="http://schemas.openxmlformats.org/officeDocument/2006/relationships/image" Target="../media/image922.svg"/><Relationship Id="rId43" Type="http://schemas.openxmlformats.org/officeDocument/2006/relationships/image" Target="../media/image928.png"/><Relationship Id="rId48" Type="http://schemas.openxmlformats.org/officeDocument/2006/relationships/image" Target="../media/image931.svg"/><Relationship Id="rId56" Type="http://schemas.openxmlformats.org/officeDocument/2006/relationships/image" Target="../media/image826.svg"/><Relationship Id="rId64" Type="http://schemas.openxmlformats.org/officeDocument/2006/relationships/image" Target="../media/image786.svg"/><Relationship Id="rId69" Type="http://schemas.openxmlformats.org/officeDocument/2006/relationships/image" Target="../media/image942.svg"/><Relationship Id="rId8" Type="http://schemas.openxmlformats.org/officeDocument/2006/relationships/image" Target="../media/image750.png"/><Relationship Id="rId51" Type="http://schemas.openxmlformats.org/officeDocument/2006/relationships/image" Target="../media/image201.png"/><Relationship Id="rId72" Type="http://schemas.openxmlformats.org/officeDocument/2006/relationships/image" Target="../media/image945.png"/><Relationship Id="rId3" Type="http://schemas.openxmlformats.org/officeDocument/2006/relationships/image" Target="../media/image792.svg"/><Relationship Id="rId12" Type="http://schemas.openxmlformats.org/officeDocument/2006/relationships/image" Target="../media/image910.png"/><Relationship Id="rId17" Type="http://schemas.openxmlformats.org/officeDocument/2006/relationships/image" Target="../media/image913.svg"/><Relationship Id="rId25" Type="http://schemas.openxmlformats.org/officeDocument/2006/relationships/image" Target="../media/image918.svg"/><Relationship Id="rId33" Type="http://schemas.openxmlformats.org/officeDocument/2006/relationships/image" Target="../media/image889.svg"/><Relationship Id="rId38" Type="http://schemas.openxmlformats.org/officeDocument/2006/relationships/image" Target="../media/image868.png"/><Relationship Id="rId46" Type="http://schemas.openxmlformats.org/officeDocument/2006/relationships/image" Target="../media/image891.svg"/><Relationship Id="rId59" Type="http://schemas.openxmlformats.org/officeDocument/2006/relationships/image" Target="../media/image935.png"/><Relationship Id="rId67" Type="http://schemas.openxmlformats.org/officeDocument/2006/relationships/image" Target="../media/image940.svg"/><Relationship Id="rId20" Type="http://schemas.openxmlformats.org/officeDocument/2006/relationships/image" Target="../media/image827.png"/><Relationship Id="rId41" Type="http://schemas.openxmlformats.org/officeDocument/2006/relationships/image" Target="../media/image926.svg"/><Relationship Id="rId54" Type="http://schemas.openxmlformats.org/officeDocument/2006/relationships/image" Target="../media/image882.svg"/><Relationship Id="rId62" Type="http://schemas.openxmlformats.org/officeDocument/2006/relationships/image" Target="../media/image938.svg"/><Relationship Id="rId70" Type="http://schemas.openxmlformats.org/officeDocument/2006/relationships/image" Target="../media/image943.png"/><Relationship Id="rId75" Type="http://schemas.openxmlformats.org/officeDocument/2006/relationships/image" Target="../media/image948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07.png"/><Relationship Id="rId15" Type="http://schemas.openxmlformats.org/officeDocument/2006/relationships/image" Target="../media/image912.svg"/><Relationship Id="rId23" Type="http://schemas.openxmlformats.org/officeDocument/2006/relationships/image" Target="../media/image917.svg"/><Relationship Id="rId28" Type="http://schemas.openxmlformats.org/officeDocument/2006/relationships/image" Target="../media/image823.png"/><Relationship Id="rId36" Type="http://schemas.openxmlformats.org/officeDocument/2006/relationships/image" Target="../media/image923.png"/><Relationship Id="rId49" Type="http://schemas.openxmlformats.org/officeDocument/2006/relationships/image" Target="../media/image932.png"/><Relationship Id="rId57" Type="http://schemas.openxmlformats.org/officeDocument/2006/relationships/image" Target="../media/image876.png"/><Relationship Id="rId10" Type="http://schemas.openxmlformats.org/officeDocument/2006/relationships/image" Target="../media/image871.png"/><Relationship Id="rId31" Type="http://schemas.openxmlformats.org/officeDocument/2006/relationships/image" Target="../media/image788.svg"/><Relationship Id="rId44" Type="http://schemas.openxmlformats.org/officeDocument/2006/relationships/image" Target="../media/image929.svg"/><Relationship Id="rId52" Type="http://schemas.openxmlformats.org/officeDocument/2006/relationships/image" Target="../media/image883.svg"/><Relationship Id="rId60" Type="http://schemas.openxmlformats.org/officeDocument/2006/relationships/image" Target="../media/image936.svg"/><Relationship Id="rId65" Type="http://schemas.openxmlformats.org/officeDocument/2006/relationships/image" Target="../media/image854.png"/><Relationship Id="rId73" Type="http://schemas.openxmlformats.org/officeDocument/2006/relationships/image" Target="../media/image946.svg"/><Relationship Id="rId4" Type="http://schemas.openxmlformats.org/officeDocument/2006/relationships/image" Target="../media/image810.png"/><Relationship Id="rId9" Type="http://schemas.openxmlformats.org/officeDocument/2006/relationships/image" Target="../media/image873.svg"/><Relationship Id="rId13" Type="http://schemas.openxmlformats.org/officeDocument/2006/relationships/image" Target="../media/image911.svg"/><Relationship Id="rId18" Type="http://schemas.openxmlformats.org/officeDocument/2006/relationships/image" Target="../media/image914.png"/><Relationship Id="rId39" Type="http://schemas.openxmlformats.org/officeDocument/2006/relationships/image" Target="../media/image925.svg"/><Relationship Id="rId34" Type="http://schemas.openxmlformats.org/officeDocument/2006/relationships/image" Target="../media/image845.png"/><Relationship Id="rId50" Type="http://schemas.openxmlformats.org/officeDocument/2006/relationships/image" Target="../media/image933.svg"/><Relationship Id="rId55" Type="http://schemas.openxmlformats.org/officeDocument/2006/relationships/image" Target="../media/image825.png"/><Relationship Id="rId7" Type="http://schemas.openxmlformats.org/officeDocument/2006/relationships/image" Target="../media/image908.svg"/><Relationship Id="rId71" Type="http://schemas.openxmlformats.org/officeDocument/2006/relationships/image" Target="../media/image94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8.png"/><Relationship Id="rId13" Type="http://schemas.openxmlformats.org/officeDocument/2006/relationships/image" Target="../media/image953.svg"/><Relationship Id="rId18" Type="http://schemas.openxmlformats.org/officeDocument/2006/relationships/image" Target="../media/image916.png"/><Relationship Id="rId26" Type="http://schemas.openxmlformats.org/officeDocument/2006/relationships/image" Target="../media/image835.png"/><Relationship Id="rId3" Type="http://schemas.openxmlformats.org/officeDocument/2006/relationships/image" Target="../media/image950.svg"/><Relationship Id="rId21" Type="http://schemas.openxmlformats.org/officeDocument/2006/relationships/image" Target="../media/image958.svg"/><Relationship Id="rId7" Type="http://schemas.openxmlformats.org/officeDocument/2006/relationships/image" Target="../media/image929.svg"/><Relationship Id="rId12" Type="http://schemas.openxmlformats.org/officeDocument/2006/relationships/image" Target="../media/image868.png"/><Relationship Id="rId17" Type="http://schemas.openxmlformats.org/officeDocument/2006/relationships/image" Target="../media/image956.svg"/><Relationship Id="rId25" Type="http://schemas.openxmlformats.org/officeDocument/2006/relationships/image" Target="../media/image921.svg"/><Relationship Id="rId2" Type="http://schemas.openxmlformats.org/officeDocument/2006/relationships/image" Target="../media/image949.png"/><Relationship Id="rId16" Type="http://schemas.openxmlformats.org/officeDocument/2006/relationships/image" Target="../media/image955.png"/><Relationship Id="rId20" Type="http://schemas.openxmlformats.org/officeDocument/2006/relationships/image" Target="../media/image957.png"/><Relationship Id="rId29" Type="http://schemas.openxmlformats.org/officeDocument/2006/relationships/image" Target="../media/image962.sv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8.png"/><Relationship Id="rId11" Type="http://schemas.openxmlformats.org/officeDocument/2006/relationships/image" Target="../media/image952.svg"/><Relationship Id="rId24" Type="http://schemas.openxmlformats.org/officeDocument/2006/relationships/image" Target="../media/image823.png"/><Relationship Id="rId32" Type="http://schemas.openxmlformats.org/officeDocument/2006/relationships/image" Target="../media/image826.svg"/><Relationship Id="rId5" Type="http://schemas.openxmlformats.org/officeDocument/2006/relationships/image" Target="../media/image779.svg"/><Relationship Id="rId15" Type="http://schemas.openxmlformats.org/officeDocument/2006/relationships/image" Target="../media/image954.svg"/><Relationship Id="rId23" Type="http://schemas.openxmlformats.org/officeDocument/2006/relationships/image" Target="../media/image960.svg"/><Relationship Id="rId28" Type="http://schemas.openxmlformats.org/officeDocument/2006/relationships/image" Target="../media/image895.png"/><Relationship Id="rId10" Type="http://schemas.openxmlformats.org/officeDocument/2006/relationships/image" Target="../media/image854.png"/><Relationship Id="rId19" Type="http://schemas.openxmlformats.org/officeDocument/2006/relationships/image" Target="../media/image917.svg"/><Relationship Id="rId31" Type="http://schemas.openxmlformats.org/officeDocument/2006/relationships/image" Target="../media/image825.png"/><Relationship Id="rId4" Type="http://schemas.openxmlformats.org/officeDocument/2006/relationships/image" Target="../media/image778.png"/><Relationship Id="rId9" Type="http://schemas.openxmlformats.org/officeDocument/2006/relationships/image" Target="../media/image951.svg"/><Relationship Id="rId14" Type="http://schemas.openxmlformats.org/officeDocument/2006/relationships/image" Target="../media/image858.png"/><Relationship Id="rId22" Type="http://schemas.openxmlformats.org/officeDocument/2006/relationships/image" Target="../media/image959.png"/><Relationship Id="rId27" Type="http://schemas.openxmlformats.org/officeDocument/2006/relationships/image" Target="../media/image961.svg"/><Relationship Id="rId30" Type="http://schemas.openxmlformats.org/officeDocument/2006/relationships/image" Target="../media/image9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6.png"/><Relationship Id="rId3" Type="http://schemas.openxmlformats.org/officeDocument/2006/relationships/image" Target="../media/image965.png"/><Relationship Id="rId7" Type="http://schemas.openxmlformats.org/officeDocument/2006/relationships/image" Target="../media/image969.png"/><Relationship Id="rId2" Type="http://schemas.openxmlformats.org/officeDocument/2006/relationships/image" Target="../media/image96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68.jpeg"/><Relationship Id="rId11" Type="http://schemas.openxmlformats.org/officeDocument/2006/relationships/image" Target="../media/image972.png"/><Relationship Id="rId5" Type="http://schemas.openxmlformats.org/officeDocument/2006/relationships/image" Target="../media/image967.png"/><Relationship Id="rId10" Type="http://schemas.openxmlformats.org/officeDocument/2006/relationships/image" Target="../media/image971.png"/><Relationship Id="rId4" Type="http://schemas.openxmlformats.org/officeDocument/2006/relationships/image" Target="../media/image966.png"/><Relationship Id="rId9" Type="http://schemas.openxmlformats.org/officeDocument/2006/relationships/image" Target="../media/image97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4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98.png"/><Relationship Id="rId21" Type="http://schemas.openxmlformats.org/officeDocument/2006/relationships/image" Target="../media/image993.png"/><Relationship Id="rId34" Type="http://schemas.openxmlformats.org/officeDocument/2006/relationships/image" Target="../media/image1006.png"/><Relationship Id="rId42" Type="http://schemas.openxmlformats.org/officeDocument/2006/relationships/image" Target="../media/image1014.png"/><Relationship Id="rId47" Type="http://schemas.openxmlformats.org/officeDocument/2006/relationships/image" Target="../media/image1019.png"/><Relationship Id="rId50" Type="http://schemas.openxmlformats.org/officeDocument/2006/relationships/image" Target="../media/image1022.png"/><Relationship Id="rId55" Type="http://schemas.openxmlformats.org/officeDocument/2006/relationships/image" Target="../media/image1027.png"/><Relationship Id="rId63" Type="http://schemas.openxmlformats.org/officeDocument/2006/relationships/image" Target="../media/image1035.png"/><Relationship Id="rId68" Type="http://schemas.openxmlformats.org/officeDocument/2006/relationships/image" Target="../media/image1040.png"/><Relationship Id="rId7" Type="http://schemas.openxmlformats.org/officeDocument/2006/relationships/image" Target="../media/image97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988.png"/><Relationship Id="rId29" Type="http://schemas.openxmlformats.org/officeDocument/2006/relationships/image" Target="../media/image1001.png"/><Relationship Id="rId11" Type="http://schemas.openxmlformats.org/officeDocument/2006/relationships/image" Target="../media/image983.png"/><Relationship Id="rId24" Type="http://schemas.openxmlformats.org/officeDocument/2006/relationships/image" Target="../media/image996.png"/><Relationship Id="rId32" Type="http://schemas.openxmlformats.org/officeDocument/2006/relationships/image" Target="../media/image1004.png"/><Relationship Id="rId37" Type="http://schemas.openxmlformats.org/officeDocument/2006/relationships/image" Target="../media/image1009.png"/><Relationship Id="rId40" Type="http://schemas.openxmlformats.org/officeDocument/2006/relationships/image" Target="../media/image1012.png"/><Relationship Id="rId45" Type="http://schemas.openxmlformats.org/officeDocument/2006/relationships/image" Target="../media/image1017.png"/><Relationship Id="rId53" Type="http://schemas.openxmlformats.org/officeDocument/2006/relationships/image" Target="../media/image1025.png"/><Relationship Id="rId58" Type="http://schemas.openxmlformats.org/officeDocument/2006/relationships/image" Target="../media/image1030.png"/><Relationship Id="rId66" Type="http://schemas.openxmlformats.org/officeDocument/2006/relationships/image" Target="../media/image1038.png"/><Relationship Id="rId5" Type="http://schemas.openxmlformats.org/officeDocument/2006/relationships/image" Target="../media/image977.png"/><Relationship Id="rId61" Type="http://schemas.openxmlformats.org/officeDocument/2006/relationships/image" Target="../media/image1033.png"/><Relationship Id="rId19" Type="http://schemas.openxmlformats.org/officeDocument/2006/relationships/image" Target="../media/image991.png"/><Relationship Id="rId14" Type="http://schemas.openxmlformats.org/officeDocument/2006/relationships/image" Target="../media/image986.png"/><Relationship Id="rId22" Type="http://schemas.openxmlformats.org/officeDocument/2006/relationships/image" Target="../media/image994.png"/><Relationship Id="rId27" Type="http://schemas.openxmlformats.org/officeDocument/2006/relationships/image" Target="../media/image999.png"/><Relationship Id="rId30" Type="http://schemas.openxmlformats.org/officeDocument/2006/relationships/image" Target="../media/image1002.png"/><Relationship Id="rId35" Type="http://schemas.openxmlformats.org/officeDocument/2006/relationships/image" Target="../media/image1007.png"/><Relationship Id="rId43" Type="http://schemas.openxmlformats.org/officeDocument/2006/relationships/image" Target="../media/image1015.png"/><Relationship Id="rId48" Type="http://schemas.openxmlformats.org/officeDocument/2006/relationships/image" Target="../media/image1020.png"/><Relationship Id="rId56" Type="http://schemas.openxmlformats.org/officeDocument/2006/relationships/image" Target="../media/image1028.png"/><Relationship Id="rId64" Type="http://schemas.openxmlformats.org/officeDocument/2006/relationships/image" Target="../media/image1036.png"/><Relationship Id="rId8" Type="http://schemas.openxmlformats.org/officeDocument/2006/relationships/image" Target="../media/image980.png"/><Relationship Id="rId51" Type="http://schemas.openxmlformats.org/officeDocument/2006/relationships/image" Target="../media/image1023.png"/><Relationship Id="rId3" Type="http://schemas.openxmlformats.org/officeDocument/2006/relationships/image" Target="../media/image975.png"/><Relationship Id="rId12" Type="http://schemas.openxmlformats.org/officeDocument/2006/relationships/image" Target="../media/image984.png"/><Relationship Id="rId17" Type="http://schemas.openxmlformats.org/officeDocument/2006/relationships/image" Target="../media/image989.png"/><Relationship Id="rId25" Type="http://schemas.openxmlformats.org/officeDocument/2006/relationships/image" Target="../media/image997.png"/><Relationship Id="rId33" Type="http://schemas.openxmlformats.org/officeDocument/2006/relationships/image" Target="../media/image1005.png"/><Relationship Id="rId38" Type="http://schemas.openxmlformats.org/officeDocument/2006/relationships/image" Target="../media/image1010.png"/><Relationship Id="rId46" Type="http://schemas.openxmlformats.org/officeDocument/2006/relationships/image" Target="../media/image1018.png"/><Relationship Id="rId59" Type="http://schemas.openxmlformats.org/officeDocument/2006/relationships/image" Target="../media/image1031.png"/><Relationship Id="rId67" Type="http://schemas.openxmlformats.org/officeDocument/2006/relationships/image" Target="../media/image1039.png"/><Relationship Id="rId20" Type="http://schemas.openxmlformats.org/officeDocument/2006/relationships/image" Target="../media/image992.png"/><Relationship Id="rId41" Type="http://schemas.openxmlformats.org/officeDocument/2006/relationships/image" Target="../media/image1013.png"/><Relationship Id="rId54" Type="http://schemas.openxmlformats.org/officeDocument/2006/relationships/image" Target="../media/image1026.png"/><Relationship Id="rId62" Type="http://schemas.openxmlformats.org/officeDocument/2006/relationships/image" Target="../media/image10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8.png"/><Relationship Id="rId15" Type="http://schemas.openxmlformats.org/officeDocument/2006/relationships/image" Target="../media/image987.png"/><Relationship Id="rId23" Type="http://schemas.openxmlformats.org/officeDocument/2006/relationships/image" Target="../media/image995.png"/><Relationship Id="rId28" Type="http://schemas.openxmlformats.org/officeDocument/2006/relationships/image" Target="../media/image1000.png"/><Relationship Id="rId36" Type="http://schemas.openxmlformats.org/officeDocument/2006/relationships/image" Target="../media/image1008.png"/><Relationship Id="rId49" Type="http://schemas.openxmlformats.org/officeDocument/2006/relationships/image" Target="../media/image1021.png"/><Relationship Id="rId57" Type="http://schemas.openxmlformats.org/officeDocument/2006/relationships/image" Target="../media/image1029.png"/><Relationship Id="rId10" Type="http://schemas.openxmlformats.org/officeDocument/2006/relationships/image" Target="../media/image982.png"/><Relationship Id="rId31" Type="http://schemas.openxmlformats.org/officeDocument/2006/relationships/image" Target="../media/image1003.png"/><Relationship Id="rId44" Type="http://schemas.openxmlformats.org/officeDocument/2006/relationships/image" Target="../media/image1016.png"/><Relationship Id="rId52" Type="http://schemas.openxmlformats.org/officeDocument/2006/relationships/image" Target="../media/image1024.png"/><Relationship Id="rId60" Type="http://schemas.openxmlformats.org/officeDocument/2006/relationships/image" Target="../media/image1032.png"/><Relationship Id="rId65" Type="http://schemas.openxmlformats.org/officeDocument/2006/relationships/image" Target="../media/image1037.png"/><Relationship Id="rId4" Type="http://schemas.openxmlformats.org/officeDocument/2006/relationships/image" Target="../media/image976.png"/><Relationship Id="rId9" Type="http://schemas.openxmlformats.org/officeDocument/2006/relationships/image" Target="../media/image981.png"/><Relationship Id="rId13" Type="http://schemas.openxmlformats.org/officeDocument/2006/relationships/image" Target="../media/image985.png"/><Relationship Id="rId18" Type="http://schemas.openxmlformats.org/officeDocument/2006/relationships/image" Target="../media/image990.png"/><Relationship Id="rId39" Type="http://schemas.openxmlformats.org/officeDocument/2006/relationships/image" Target="../media/image1011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49.png"/><Relationship Id="rId39" Type="http://schemas.openxmlformats.org/officeDocument/2006/relationships/image" Target="../media/image161.png"/><Relationship Id="rId21" Type="http://schemas.openxmlformats.org/officeDocument/2006/relationships/image" Target="../media/image144.png"/><Relationship Id="rId34" Type="http://schemas.openxmlformats.org/officeDocument/2006/relationships/image" Target="../media/image156.png"/><Relationship Id="rId42" Type="http://schemas.openxmlformats.org/officeDocument/2006/relationships/image" Target="../media/image164.png"/><Relationship Id="rId47" Type="http://schemas.openxmlformats.org/officeDocument/2006/relationships/image" Target="../media/image169.png"/><Relationship Id="rId50" Type="http://schemas.openxmlformats.org/officeDocument/2006/relationships/image" Target="../media/image172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9.png"/><Relationship Id="rId29" Type="http://schemas.openxmlformats.org/officeDocument/2006/relationships/image" Target="../media/image152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32" Type="http://schemas.openxmlformats.org/officeDocument/2006/relationships/image" Target="../media/image154.png"/><Relationship Id="rId37" Type="http://schemas.openxmlformats.org/officeDocument/2006/relationships/image" Target="../media/image159.png"/><Relationship Id="rId40" Type="http://schemas.openxmlformats.org/officeDocument/2006/relationships/image" Target="../media/image162.png"/><Relationship Id="rId45" Type="http://schemas.openxmlformats.org/officeDocument/2006/relationships/image" Target="../media/image167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1.png"/><Relationship Id="rId36" Type="http://schemas.openxmlformats.org/officeDocument/2006/relationships/image" Target="../media/image158.png"/><Relationship Id="rId49" Type="http://schemas.openxmlformats.org/officeDocument/2006/relationships/image" Target="../media/image171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31" Type="http://schemas.openxmlformats.org/officeDocument/2006/relationships/image" Target="../media/image28.png"/><Relationship Id="rId44" Type="http://schemas.openxmlformats.org/officeDocument/2006/relationships/image" Target="../media/image166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50.png"/><Relationship Id="rId30" Type="http://schemas.openxmlformats.org/officeDocument/2006/relationships/image" Target="../media/image153.png"/><Relationship Id="rId35" Type="http://schemas.openxmlformats.org/officeDocument/2006/relationships/image" Target="../media/image157.png"/><Relationship Id="rId43" Type="http://schemas.openxmlformats.org/officeDocument/2006/relationships/image" Target="../media/image165.png"/><Relationship Id="rId48" Type="http://schemas.openxmlformats.org/officeDocument/2006/relationships/image" Target="../media/image170.png"/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33" Type="http://schemas.openxmlformats.org/officeDocument/2006/relationships/image" Target="../media/image155.png"/><Relationship Id="rId38" Type="http://schemas.openxmlformats.org/officeDocument/2006/relationships/image" Target="../media/image160.png"/><Relationship Id="rId46" Type="http://schemas.openxmlformats.org/officeDocument/2006/relationships/image" Target="../media/image168.png"/><Relationship Id="rId20" Type="http://schemas.openxmlformats.org/officeDocument/2006/relationships/image" Target="../media/image143.png"/><Relationship Id="rId41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2.png"/><Relationship Id="rId3" Type="http://schemas.openxmlformats.org/officeDocument/2006/relationships/image" Target="../media/image1041.png"/><Relationship Id="rId7" Type="http://schemas.openxmlformats.org/officeDocument/2006/relationships/image" Target="../media/image1043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2.png"/><Relationship Id="rId11" Type="http://schemas.openxmlformats.org/officeDocument/2006/relationships/image" Target="../media/image1045.png"/><Relationship Id="rId5" Type="http://schemas.openxmlformats.org/officeDocument/2006/relationships/image" Target="../media/image164.png"/><Relationship Id="rId10" Type="http://schemas.openxmlformats.org/officeDocument/2006/relationships/image" Target="../media/image1044.png"/><Relationship Id="rId4" Type="http://schemas.openxmlformats.org/officeDocument/2006/relationships/image" Target="../media/image162.png"/><Relationship Id="rId9" Type="http://schemas.openxmlformats.org/officeDocument/2006/relationships/image" Target="../media/image130.png"/><Relationship Id="rId14" Type="http://schemas.openxmlformats.org/officeDocument/2006/relationships/image" Target="../media/image1046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9.png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055.png"/><Relationship Id="rId26" Type="http://schemas.openxmlformats.org/officeDocument/2006/relationships/image" Target="../media/image1063.png"/><Relationship Id="rId3" Type="http://schemas.openxmlformats.org/officeDocument/2006/relationships/oleObject" Target="../embeddings/oleObject1.bin"/><Relationship Id="rId21" Type="http://schemas.openxmlformats.org/officeDocument/2006/relationships/image" Target="../media/image1058.pn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51.png"/><Relationship Id="rId17" Type="http://schemas.openxmlformats.org/officeDocument/2006/relationships/image" Target="../media/image1054.png"/><Relationship Id="rId25" Type="http://schemas.openxmlformats.org/officeDocument/2006/relationships/image" Target="../media/image1062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053.png"/><Relationship Id="rId20" Type="http://schemas.openxmlformats.org/officeDocument/2006/relationships/image" Target="../media/image1057.png"/><Relationship Id="rId29" Type="http://schemas.openxmlformats.org/officeDocument/2006/relationships/image" Target="../media/image10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8.png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061.png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image" Target="../media/image1060.png"/><Relationship Id="rId28" Type="http://schemas.openxmlformats.org/officeDocument/2006/relationships/image" Target="../media/image1064.png"/><Relationship Id="rId10" Type="http://schemas.openxmlformats.org/officeDocument/2006/relationships/image" Target="../media/image1050.png"/><Relationship Id="rId19" Type="http://schemas.openxmlformats.org/officeDocument/2006/relationships/image" Target="../media/image1056.png"/><Relationship Id="rId4" Type="http://schemas.openxmlformats.org/officeDocument/2006/relationships/image" Target="../media/image1047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052.png"/><Relationship Id="rId22" Type="http://schemas.openxmlformats.org/officeDocument/2006/relationships/image" Target="../media/image1059.png"/><Relationship Id="rId27" Type="http://schemas.openxmlformats.org/officeDocument/2006/relationships/image" Target="../media/image153.png"/><Relationship Id="rId30" Type="http://schemas.openxmlformats.org/officeDocument/2006/relationships/image" Target="../media/image10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2.png"/><Relationship Id="rId13" Type="http://schemas.openxmlformats.org/officeDocument/2006/relationships/image" Target="../media/image1077.jpeg"/><Relationship Id="rId3" Type="http://schemas.openxmlformats.org/officeDocument/2006/relationships/image" Target="../media/image1067.png"/><Relationship Id="rId7" Type="http://schemas.openxmlformats.org/officeDocument/2006/relationships/image" Target="../media/image1071.png"/><Relationship Id="rId12" Type="http://schemas.openxmlformats.org/officeDocument/2006/relationships/image" Target="../media/image107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0.png"/><Relationship Id="rId11" Type="http://schemas.openxmlformats.org/officeDocument/2006/relationships/image" Target="../media/image1075.jpeg"/><Relationship Id="rId5" Type="http://schemas.openxmlformats.org/officeDocument/2006/relationships/image" Target="../media/image1069.png"/><Relationship Id="rId10" Type="http://schemas.openxmlformats.org/officeDocument/2006/relationships/image" Target="../media/image1074.jpeg"/><Relationship Id="rId4" Type="http://schemas.openxmlformats.org/officeDocument/2006/relationships/image" Target="../media/image1068.png"/><Relationship Id="rId9" Type="http://schemas.openxmlformats.org/officeDocument/2006/relationships/image" Target="../media/image1073.png"/><Relationship Id="rId14" Type="http://schemas.openxmlformats.org/officeDocument/2006/relationships/image" Target="../media/image107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4.png"/><Relationship Id="rId13" Type="http://schemas.openxmlformats.org/officeDocument/2006/relationships/image" Target="../media/image1088.png"/><Relationship Id="rId3" Type="http://schemas.openxmlformats.org/officeDocument/2006/relationships/image" Target="../media/image1079.png"/><Relationship Id="rId7" Type="http://schemas.openxmlformats.org/officeDocument/2006/relationships/image" Target="../media/image1083.png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1092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0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2.png"/><Relationship Id="rId11" Type="http://schemas.openxmlformats.org/officeDocument/2006/relationships/image" Target="../media/image1087.png"/><Relationship Id="rId5" Type="http://schemas.openxmlformats.org/officeDocument/2006/relationships/image" Target="../media/image1081.png"/><Relationship Id="rId15" Type="http://schemas.openxmlformats.org/officeDocument/2006/relationships/image" Target="../media/image1090.png"/><Relationship Id="rId10" Type="http://schemas.openxmlformats.org/officeDocument/2006/relationships/image" Target="../media/image1086.png"/><Relationship Id="rId4" Type="http://schemas.openxmlformats.org/officeDocument/2006/relationships/image" Target="../media/image1080.png"/><Relationship Id="rId9" Type="http://schemas.openxmlformats.org/officeDocument/2006/relationships/image" Target="../media/image1085.png"/><Relationship Id="rId14" Type="http://schemas.openxmlformats.org/officeDocument/2006/relationships/image" Target="../media/image108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8.emf"/><Relationship Id="rId13" Type="http://schemas.openxmlformats.org/officeDocument/2006/relationships/image" Target="../media/image1103.emf"/><Relationship Id="rId18" Type="http://schemas.openxmlformats.org/officeDocument/2006/relationships/image" Target="../media/image1108.emf"/><Relationship Id="rId3" Type="http://schemas.openxmlformats.org/officeDocument/2006/relationships/image" Target="../media/image1093.emf"/><Relationship Id="rId21" Type="http://schemas.openxmlformats.org/officeDocument/2006/relationships/image" Target="../media/image1111.emf"/><Relationship Id="rId7" Type="http://schemas.openxmlformats.org/officeDocument/2006/relationships/image" Target="../media/image1097.emf"/><Relationship Id="rId12" Type="http://schemas.openxmlformats.org/officeDocument/2006/relationships/image" Target="../media/image1102.emf"/><Relationship Id="rId17" Type="http://schemas.openxmlformats.org/officeDocument/2006/relationships/image" Target="../media/image1107.emf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106.emf"/><Relationship Id="rId20" Type="http://schemas.openxmlformats.org/officeDocument/2006/relationships/image" Target="../media/image11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6.emf"/><Relationship Id="rId11" Type="http://schemas.openxmlformats.org/officeDocument/2006/relationships/image" Target="../media/image1101.emf"/><Relationship Id="rId5" Type="http://schemas.openxmlformats.org/officeDocument/2006/relationships/image" Target="../media/image1095.emf"/><Relationship Id="rId15" Type="http://schemas.openxmlformats.org/officeDocument/2006/relationships/image" Target="../media/image1105.emf"/><Relationship Id="rId10" Type="http://schemas.openxmlformats.org/officeDocument/2006/relationships/image" Target="../media/image1100.emf"/><Relationship Id="rId19" Type="http://schemas.openxmlformats.org/officeDocument/2006/relationships/image" Target="../media/image1109.emf"/><Relationship Id="rId4" Type="http://schemas.openxmlformats.org/officeDocument/2006/relationships/image" Target="../media/image1094.emf"/><Relationship Id="rId9" Type="http://schemas.openxmlformats.org/officeDocument/2006/relationships/image" Target="../media/image1099.emf"/><Relationship Id="rId14" Type="http://schemas.openxmlformats.org/officeDocument/2006/relationships/image" Target="../media/image1104.emf"/><Relationship Id="rId22" Type="http://schemas.openxmlformats.org/officeDocument/2006/relationships/image" Target="../media/image1112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8.emf"/><Relationship Id="rId3" Type="http://schemas.openxmlformats.org/officeDocument/2006/relationships/image" Target="../media/image1113.emf"/><Relationship Id="rId7" Type="http://schemas.openxmlformats.org/officeDocument/2006/relationships/image" Target="../media/image1117.emf"/><Relationship Id="rId12" Type="http://schemas.openxmlformats.org/officeDocument/2006/relationships/image" Target="../media/image112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6.emf"/><Relationship Id="rId11" Type="http://schemas.openxmlformats.org/officeDocument/2006/relationships/image" Target="../media/image1121.emf"/><Relationship Id="rId5" Type="http://schemas.openxmlformats.org/officeDocument/2006/relationships/image" Target="../media/image1115.emf"/><Relationship Id="rId10" Type="http://schemas.openxmlformats.org/officeDocument/2006/relationships/image" Target="../media/image1120.emf"/><Relationship Id="rId4" Type="http://schemas.openxmlformats.org/officeDocument/2006/relationships/image" Target="../media/image1114.emf"/><Relationship Id="rId9" Type="http://schemas.openxmlformats.org/officeDocument/2006/relationships/image" Target="../media/image1119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8.emf"/><Relationship Id="rId13" Type="http://schemas.openxmlformats.org/officeDocument/2006/relationships/image" Target="../media/image1133.emf"/><Relationship Id="rId18" Type="http://schemas.openxmlformats.org/officeDocument/2006/relationships/image" Target="../media/image1138.emf"/><Relationship Id="rId26" Type="http://schemas.openxmlformats.org/officeDocument/2006/relationships/image" Target="../media/image1146.emf"/><Relationship Id="rId3" Type="http://schemas.openxmlformats.org/officeDocument/2006/relationships/image" Target="../media/image1123.emf"/><Relationship Id="rId21" Type="http://schemas.openxmlformats.org/officeDocument/2006/relationships/image" Target="../media/image1141.emf"/><Relationship Id="rId7" Type="http://schemas.openxmlformats.org/officeDocument/2006/relationships/image" Target="../media/image1127.emf"/><Relationship Id="rId12" Type="http://schemas.openxmlformats.org/officeDocument/2006/relationships/image" Target="../media/image1132.emf"/><Relationship Id="rId17" Type="http://schemas.openxmlformats.org/officeDocument/2006/relationships/image" Target="../media/image1137.emf"/><Relationship Id="rId25" Type="http://schemas.openxmlformats.org/officeDocument/2006/relationships/image" Target="../media/image1145.emf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136.emf"/><Relationship Id="rId20" Type="http://schemas.openxmlformats.org/officeDocument/2006/relationships/image" Target="../media/image1140.emf"/><Relationship Id="rId29" Type="http://schemas.openxmlformats.org/officeDocument/2006/relationships/image" Target="../media/image11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6.emf"/><Relationship Id="rId11" Type="http://schemas.openxmlformats.org/officeDocument/2006/relationships/image" Target="../media/image1131.emf"/><Relationship Id="rId24" Type="http://schemas.openxmlformats.org/officeDocument/2006/relationships/image" Target="../media/image1144.emf"/><Relationship Id="rId5" Type="http://schemas.openxmlformats.org/officeDocument/2006/relationships/image" Target="../media/image1125.emf"/><Relationship Id="rId15" Type="http://schemas.openxmlformats.org/officeDocument/2006/relationships/image" Target="../media/image1135.emf"/><Relationship Id="rId23" Type="http://schemas.openxmlformats.org/officeDocument/2006/relationships/image" Target="../media/image1143.emf"/><Relationship Id="rId28" Type="http://schemas.openxmlformats.org/officeDocument/2006/relationships/image" Target="../media/image1148.emf"/><Relationship Id="rId10" Type="http://schemas.openxmlformats.org/officeDocument/2006/relationships/image" Target="../media/image1130.emf"/><Relationship Id="rId19" Type="http://schemas.openxmlformats.org/officeDocument/2006/relationships/image" Target="../media/image1139.emf"/><Relationship Id="rId4" Type="http://schemas.openxmlformats.org/officeDocument/2006/relationships/image" Target="../media/image1124.emf"/><Relationship Id="rId9" Type="http://schemas.openxmlformats.org/officeDocument/2006/relationships/image" Target="../media/image1129.emf"/><Relationship Id="rId14" Type="http://schemas.openxmlformats.org/officeDocument/2006/relationships/image" Target="../media/image1134.emf"/><Relationship Id="rId22" Type="http://schemas.openxmlformats.org/officeDocument/2006/relationships/image" Target="../media/image1142.emf"/><Relationship Id="rId27" Type="http://schemas.openxmlformats.org/officeDocument/2006/relationships/image" Target="../media/image1147.emf"/><Relationship Id="rId30" Type="http://schemas.openxmlformats.org/officeDocument/2006/relationships/image" Target="../media/image1150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6.emf"/><Relationship Id="rId3" Type="http://schemas.openxmlformats.org/officeDocument/2006/relationships/image" Target="../media/image1151.emf"/><Relationship Id="rId7" Type="http://schemas.openxmlformats.org/officeDocument/2006/relationships/image" Target="../media/image115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4.emf"/><Relationship Id="rId11" Type="http://schemas.openxmlformats.org/officeDocument/2006/relationships/image" Target="../media/image1159.emf"/><Relationship Id="rId5" Type="http://schemas.openxmlformats.org/officeDocument/2006/relationships/image" Target="../media/image1153.emf"/><Relationship Id="rId10" Type="http://schemas.openxmlformats.org/officeDocument/2006/relationships/image" Target="../media/image1158.emf"/><Relationship Id="rId4" Type="http://schemas.openxmlformats.org/officeDocument/2006/relationships/image" Target="../media/image1152.emf"/><Relationship Id="rId9" Type="http://schemas.openxmlformats.org/officeDocument/2006/relationships/image" Target="../media/image1157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5.emf"/><Relationship Id="rId13" Type="http://schemas.openxmlformats.org/officeDocument/2006/relationships/image" Target="../media/image1170.emf"/><Relationship Id="rId3" Type="http://schemas.openxmlformats.org/officeDocument/2006/relationships/image" Target="../media/image1160.emf"/><Relationship Id="rId7" Type="http://schemas.openxmlformats.org/officeDocument/2006/relationships/image" Target="../media/image1164.emf"/><Relationship Id="rId12" Type="http://schemas.openxmlformats.org/officeDocument/2006/relationships/image" Target="../media/image1169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3.emf"/><Relationship Id="rId11" Type="http://schemas.openxmlformats.org/officeDocument/2006/relationships/image" Target="../media/image1168.emf"/><Relationship Id="rId5" Type="http://schemas.openxmlformats.org/officeDocument/2006/relationships/image" Target="../media/image1162.emf"/><Relationship Id="rId10" Type="http://schemas.openxmlformats.org/officeDocument/2006/relationships/image" Target="../media/image1167.emf"/><Relationship Id="rId4" Type="http://schemas.openxmlformats.org/officeDocument/2006/relationships/image" Target="../media/image1161.emf"/><Relationship Id="rId9" Type="http://schemas.openxmlformats.org/officeDocument/2006/relationships/image" Target="../media/image1166.emf"/><Relationship Id="rId14" Type="http://schemas.openxmlformats.org/officeDocument/2006/relationships/image" Target="../media/image117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2.emf"/><Relationship Id="rId7" Type="http://schemas.openxmlformats.org/officeDocument/2006/relationships/image" Target="../media/image117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5.emf"/><Relationship Id="rId5" Type="http://schemas.openxmlformats.org/officeDocument/2006/relationships/image" Target="../media/image1174.emf"/><Relationship Id="rId4" Type="http://schemas.openxmlformats.org/officeDocument/2006/relationships/image" Target="../media/image117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oleObject" Target="../embeddings/oleObject11.bin"/><Relationship Id="rId3" Type="http://schemas.openxmlformats.org/officeDocument/2006/relationships/image" Target="../media/image1178.png"/><Relationship Id="rId7" Type="http://schemas.openxmlformats.org/officeDocument/2006/relationships/image" Target="../media/image29.png"/><Relationship Id="rId12" Type="http://schemas.openxmlformats.org/officeDocument/2006/relationships/oleObject" Target="../embeddings/oleObject10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1.png"/><Relationship Id="rId11" Type="http://schemas.openxmlformats.org/officeDocument/2006/relationships/image" Target="../media/image1088.png"/><Relationship Id="rId5" Type="http://schemas.openxmlformats.org/officeDocument/2006/relationships/image" Target="../media/image1180.png"/><Relationship Id="rId10" Type="http://schemas.openxmlformats.org/officeDocument/2006/relationships/oleObject" Target="../embeddings/oleObject9.bin"/><Relationship Id="rId4" Type="http://schemas.openxmlformats.org/officeDocument/2006/relationships/image" Target="../media/image1179.png"/><Relationship Id="rId9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29.png"/><Relationship Id="rId7" Type="http://schemas.openxmlformats.org/officeDocument/2006/relationships/image" Target="../media/image10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0.png"/><Relationship Id="rId4" Type="http://schemas.openxmlformats.org/officeDocument/2006/relationships/image" Target="../media/image31.png"/><Relationship Id="rId9" Type="http://schemas.openxmlformats.org/officeDocument/2006/relationships/image" Target="../media/image118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8.png"/><Relationship Id="rId13" Type="http://schemas.openxmlformats.org/officeDocument/2006/relationships/image" Target="../media/image1190.jpeg"/><Relationship Id="rId18" Type="http://schemas.openxmlformats.org/officeDocument/2006/relationships/image" Target="../media/image1195.jpeg"/><Relationship Id="rId3" Type="http://schemas.openxmlformats.org/officeDocument/2006/relationships/image" Target="../media/image1183.png"/><Relationship Id="rId7" Type="http://schemas.openxmlformats.org/officeDocument/2006/relationships/image" Target="../media/image1187.png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1194.jpe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19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6.png"/><Relationship Id="rId11" Type="http://schemas.openxmlformats.org/officeDocument/2006/relationships/image" Target="../media/image1088.png"/><Relationship Id="rId5" Type="http://schemas.openxmlformats.org/officeDocument/2006/relationships/image" Target="../media/image1185.png"/><Relationship Id="rId15" Type="http://schemas.openxmlformats.org/officeDocument/2006/relationships/image" Target="../media/image1192.jpeg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1196.png"/><Relationship Id="rId4" Type="http://schemas.openxmlformats.org/officeDocument/2006/relationships/image" Target="../media/image1184.png"/><Relationship Id="rId9" Type="http://schemas.openxmlformats.org/officeDocument/2006/relationships/image" Target="../media/image1189.png"/><Relationship Id="rId14" Type="http://schemas.openxmlformats.org/officeDocument/2006/relationships/image" Target="../media/image1191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85.png"/><Relationship Id="rId18" Type="http://schemas.openxmlformats.org/officeDocument/2006/relationships/image" Target="../media/image990.png"/><Relationship Id="rId26" Type="http://schemas.openxmlformats.org/officeDocument/2006/relationships/image" Target="../media/image998.png"/><Relationship Id="rId39" Type="http://schemas.openxmlformats.org/officeDocument/2006/relationships/image" Target="../media/image1012.png"/><Relationship Id="rId21" Type="http://schemas.openxmlformats.org/officeDocument/2006/relationships/image" Target="../media/image993.png"/><Relationship Id="rId34" Type="http://schemas.openxmlformats.org/officeDocument/2006/relationships/image" Target="../media/image1006.png"/><Relationship Id="rId42" Type="http://schemas.openxmlformats.org/officeDocument/2006/relationships/image" Target="../media/image1015.png"/><Relationship Id="rId47" Type="http://schemas.openxmlformats.org/officeDocument/2006/relationships/image" Target="../media/image1198.png"/><Relationship Id="rId50" Type="http://schemas.openxmlformats.org/officeDocument/2006/relationships/image" Target="../media/image1200.png"/><Relationship Id="rId55" Type="http://schemas.openxmlformats.org/officeDocument/2006/relationships/image" Target="../media/image1205.png"/><Relationship Id="rId63" Type="http://schemas.openxmlformats.org/officeDocument/2006/relationships/image" Target="../media/image1211.png"/><Relationship Id="rId7" Type="http://schemas.openxmlformats.org/officeDocument/2006/relationships/image" Target="../media/image979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988.png"/><Relationship Id="rId29" Type="http://schemas.openxmlformats.org/officeDocument/2006/relationships/image" Target="../media/image1001.png"/><Relationship Id="rId11" Type="http://schemas.openxmlformats.org/officeDocument/2006/relationships/image" Target="../media/image983.png"/><Relationship Id="rId24" Type="http://schemas.openxmlformats.org/officeDocument/2006/relationships/image" Target="../media/image996.png"/><Relationship Id="rId32" Type="http://schemas.openxmlformats.org/officeDocument/2006/relationships/image" Target="../media/image1004.png"/><Relationship Id="rId37" Type="http://schemas.openxmlformats.org/officeDocument/2006/relationships/image" Target="../media/image1010.png"/><Relationship Id="rId40" Type="http://schemas.openxmlformats.org/officeDocument/2006/relationships/image" Target="../media/image1013.png"/><Relationship Id="rId45" Type="http://schemas.openxmlformats.org/officeDocument/2006/relationships/image" Target="../media/image1018.png"/><Relationship Id="rId53" Type="http://schemas.openxmlformats.org/officeDocument/2006/relationships/image" Target="../media/image1203.png"/><Relationship Id="rId58" Type="http://schemas.openxmlformats.org/officeDocument/2006/relationships/image" Target="../media/image1207.svg"/><Relationship Id="rId5" Type="http://schemas.openxmlformats.org/officeDocument/2006/relationships/image" Target="../media/image977.png"/><Relationship Id="rId61" Type="http://schemas.openxmlformats.org/officeDocument/2006/relationships/image" Target="../media/image1209.svg"/><Relationship Id="rId19" Type="http://schemas.openxmlformats.org/officeDocument/2006/relationships/image" Target="../media/image991.png"/><Relationship Id="rId14" Type="http://schemas.openxmlformats.org/officeDocument/2006/relationships/image" Target="../media/image986.png"/><Relationship Id="rId22" Type="http://schemas.openxmlformats.org/officeDocument/2006/relationships/image" Target="../media/image994.png"/><Relationship Id="rId27" Type="http://schemas.openxmlformats.org/officeDocument/2006/relationships/image" Target="../media/image999.png"/><Relationship Id="rId30" Type="http://schemas.openxmlformats.org/officeDocument/2006/relationships/image" Target="../media/image1002.png"/><Relationship Id="rId35" Type="http://schemas.openxmlformats.org/officeDocument/2006/relationships/image" Target="../media/image1007.png"/><Relationship Id="rId43" Type="http://schemas.openxmlformats.org/officeDocument/2006/relationships/image" Target="../media/image1016.png"/><Relationship Id="rId48" Type="http://schemas.openxmlformats.org/officeDocument/2006/relationships/image" Target="../media/image1009.png"/><Relationship Id="rId56" Type="http://schemas.openxmlformats.org/officeDocument/2006/relationships/image" Target="../media/image1206.png"/><Relationship Id="rId64" Type="http://schemas.openxmlformats.org/officeDocument/2006/relationships/image" Target="../media/image1212.png"/><Relationship Id="rId8" Type="http://schemas.openxmlformats.org/officeDocument/2006/relationships/image" Target="../media/image980.png"/><Relationship Id="rId51" Type="http://schemas.openxmlformats.org/officeDocument/2006/relationships/image" Target="../media/image1201.png"/><Relationship Id="rId3" Type="http://schemas.openxmlformats.org/officeDocument/2006/relationships/image" Target="../media/image975.png"/><Relationship Id="rId12" Type="http://schemas.openxmlformats.org/officeDocument/2006/relationships/image" Target="../media/image984.png"/><Relationship Id="rId17" Type="http://schemas.openxmlformats.org/officeDocument/2006/relationships/image" Target="../media/image989.png"/><Relationship Id="rId25" Type="http://schemas.openxmlformats.org/officeDocument/2006/relationships/image" Target="../media/image997.png"/><Relationship Id="rId33" Type="http://schemas.openxmlformats.org/officeDocument/2006/relationships/image" Target="../media/image1005.png"/><Relationship Id="rId38" Type="http://schemas.openxmlformats.org/officeDocument/2006/relationships/image" Target="../media/image1011.png"/><Relationship Id="rId46" Type="http://schemas.openxmlformats.org/officeDocument/2006/relationships/image" Target="../media/image1197.png"/><Relationship Id="rId59" Type="http://schemas.openxmlformats.org/officeDocument/2006/relationships/image" Target="../media/image1208.png"/><Relationship Id="rId20" Type="http://schemas.openxmlformats.org/officeDocument/2006/relationships/image" Target="../media/image992.png"/><Relationship Id="rId41" Type="http://schemas.openxmlformats.org/officeDocument/2006/relationships/image" Target="../media/image1014.png"/><Relationship Id="rId54" Type="http://schemas.openxmlformats.org/officeDocument/2006/relationships/image" Target="../media/image1204.png"/><Relationship Id="rId62" Type="http://schemas.openxmlformats.org/officeDocument/2006/relationships/image" Target="../media/image1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8.png"/><Relationship Id="rId15" Type="http://schemas.openxmlformats.org/officeDocument/2006/relationships/image" Target="../media/image987.png"/><Relationship Id="rId23" Type="http://schemas.openxmlformats.org/officeDocument/2006/relationships/image" Target="../media/image995.png"/><Relationship Id="rId28" Type="http://schemas.openxmlformats.org/officeDocument/2006/relationships/image" Target="../media/image1000.png"/><Relationship Id="rId36" Type="http://schemas.openxmlformats.org/officeDocument/2006/relationships/image" Target="../media/image1008.png"/><Relationship Id="rId49" Type="http://schemas.openxmlformats.org/officeDocument/2006/relationships/image" Target="../media/image1199.png"/><Relationship Id="rId57" Type="http://schemas.openxmlformats.org/officeDocument/2006/relationships/image" Target="../media/image189.png"/><Relationship Id="rId10" Type="http://schemas.openxmlformats.org/officeDocument/2006/relationships/image" Target="../media/image982.png"/><Relationship Id="rId31" Type="http://schemas.openxmlformats.org/officeDocument/2006/relationships/image" Target="../media/image1003.png"/><Relationship Id="rId44" Type="http://schemas.openxmlformats.org/officeDocument/2006/relationships/image" Target="../media/image1017.png"/><Relationship Id="rId52" Type="http://schemas.openxmlformats.org/officeDocument/2006/relationships/image" Target="../media/image1202.png"/><Relationship Id="rId60" Type="http://schemas.openxmlformats.org/officeDocument/2006/relationships/image" Target="../media/image193.png"/><Relationship Id="rId4" Type="http://schemas.openxmlformats.org/officeDocument/2006/relationships/image" Target="../media/image976.png"/><Relationship Id="rId9" Type="http://schemas.openxmlformats.org/officeDocument/2006/relationships/image" Target="../media/image98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8.png"/><Relationship Id="rId13" Type="http://schemas.openxmlformats.org/officeDocument/2006/relationships/image" Target="../media/image1223.png"/><Relationship Id="rId3" Type="http://schemas.openxmlformats.org/officeDocument/2006/relationships/image" Target="../media/image1213.png"/><Relationship Id="rId7" Type="http://schemas.openxmlformats.org/officeDocument/2006/relationships/image" Target="../media/image1217.png"/><Relationship Id="rId12" Type="http://schemas.openxmlformats.org/officeDocument/2006/relationships/image" Target="../media/image122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6.png"/><Relationship Id="rId11" Type="http://schemas.openxmlformats.org/officeDocument/2006/relationships/image" Target="../media/image1221.png"/><Relationship Id="rId5" Type="http://schemas.openxmlformats.org/officeDocument/2006/relationships/image" Target="../media/image1215.png"/><Relationship Id="rId10" Type="http://schemas.openxmlformats.org/officeDocument/2006/relationships/image" Target="../media/image1220.png"/><Relationship Id="rId4" Type="http://schemas.openxmlformats.org/officeDocument/2006/relationships/image" Target="../media/image1214.png"/><Relationship Id="rId9" Type="http://schemas.openxmlformats.org/officeDocument/2006/relationships/image" Target="../media/image1219.png"/><Relationship Id="rId14" Type="http://schemas.openxmlformats.org/officeDocument/2006/relationships/image" Target="../media/image122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5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27.gi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3.png"/><Relationship Id="rId3" Type="http://schemas.openxmlformats.org/officeDocument/2006/relationships/image" Target="../media/image1228.png"/><Relationship Id="rId7" Type="http://schemas.openxmlformats.org/officeDocument/2006/relationships/image" Target="../media/image12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31.png"/><Relationship Id="rId5" Type="http://schemas.openxmlformats.org/officeDocument/2006/relationships/image" Target="../media/image1230.png"/><Relationship Id="rId4" Type="http://schemas.openxmlformats.org/officeDocument/2006/relationships/image" Target="../media/image1229.png"/><Relationship Id="rId9" Type="http://schemas.openxmlformats.org/officeDocument/2006/relationships/image" Target="../media/image123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58.png"/><Relationship Id="rId21" Type="http://schemas.openxmlformats.org/officeDocument/2006/relationships/image" Target="../media/image1253.jpeg"/><Relationship Id="rId42" Type="http://schemas.openxmlformats.org/officeDocument/2006/relationships/image" Target="../media/image1273.jpeg"/><Relationship Id="rId47" Type="http://schemas.openxmlformats.org/officeDocument/2006/relationships/image" Target="../media/image1278.jpeg"/><Relationship Id="rId63" Type="http://schemas.openxmlformats.org/officeDocument/2006/relationships/image" Target="../media/image1293.png"/><Relationship Id="rId68" Type="http://schemas.openxmlformats.org/officeDocument/2006/relationships/image" Target="../media/image1298.jpeg"/><Relationship Id="rId84" Type="http://schemas.openxmlformats.org/officeDocument/2006/relationships/image" Target="../media/image1313.png"/><Relationship Id="rId89" Type="http://schemas.openxmlformats.org/officeDocument/2006/relationships/image" Target="../media/image1318.png"/><Relationship Id="rId16" Type="http://schemas.openxmlformats.org/officeDocument/2006/relationships/image" Target="../media/image1248.png"/><Relationship Id="rId107" Type="http://schemas.openxmlformats.org/officeDocument/2006/relationships/image" Target="../media/image1334.png"/><Relationship Id="rId11" Type="http://schemas.openxmlformats.org/officeDocument/2006/relationships/image" Target="../media/image1243.jpeg"/><Relationship Id="rId32" Type="http://schemas.openxmlformats.org/officeDocument/2006/relationships/image" Target="../media/image1264.jpeg"/><Relationship Id="rId37" Type="http://schemas.openxmlformats.org/officeDocument/2006/relationships/image" Target="../media/image1268.png"/><Relationship Id="rId53" Type="http://schemas.openxmlformats.org/officeDocument/2006/relationships/image" Target="../media/image1284.jpeg"/><Relationship Id="rId58" Type="http://schemas.openxmlformats.org/officeDocument/2006/relationships/image" Target="../media/image1288.png"/><Relationship Id="rId74" Type="http://schemas.openxmlformats.org/officeDocument/2006/relationships/image" Target="../media/image1304.jpeg"/><Relationship Id="rId79" Type="http://schemas.openxmlformats.org/officeDocument/2006/relationships/image" Target="../media/image1308.png"/><Relationship Id="rId102" Type="http://schemas.openxmlformats.org/officeDocument/2006/relationships/image" Target="../media/image1329.png"/><Relationship Id="rId5" Type="http://schemas.openxmlformats.org/officeDocument/2006/relationships/image" Target="../media/image1237.jpeg"/><Relationship Id="rId90" Type="http://schemas.openxmlformats.org/officeDocument/2006/relationships/image" Target="../media/image1319.png"/><Relationship Id="rId95" Type="http://schemas.openxmlformats.org/officeDocument/2006/relationships/image" Target="../media/image1323.jpeg"/><Relationship Id="rId22" Type="http://schemas.openxmlformats.org/officeDocument/2006/relationships/image" Target="../media/image1254.jpeg"/><Relationship Id="rId27" Type="http://schemas.openxmlformats.org/officeDocument/2006/relationships/image" Target="../media/image1259.png"/><Relationship Id="rId43" Type="http://schemas.openxmlformats.org/officeDocument/2006/relationships/image" Target="../media/image1274.png"/><Relationship Id="rId48" Type="http://schemas.openxmlformats.org/officeDocument/2006/relationships/image" Target="../media/image1279.png"/><Relationship Id="rId64" Type="http://schemas.openxmlformats.org/officeDocument/2006/relationships/image" Target="../media/image1294.png"/><Relationship Id="rId69" Type="http://schemas.openxmlformats.org/officeDocument/2006/relationships/image" Target="../media/image1299.png"/><Relationship Id="rId80" Type="http://schemas.openxmlformats.org/officeDocument/2006/relationships/image" Target="../media/image1309.png"/><Relationship Id="rId85" Type="http://schemas.openxmlformats.org/officeDocument/2006/relationships/image" Target="../media/image1314.jpeg"/><Relationship Id="rId12" Type="http://schemas.openxmlformats.org/officeDocument/2006/relationships/image" Target="../media/image1244.jpeg"/><Relationship Id="rId17" Type="http://schemas.openxmlformats.org/officeDocument/2006/relationships/image" Target="../media/image1249.jpeg"/><Relationship Id="rId33" Type="http://schemas.openxmlformats.org/officeDocument/2006/relationships/image" Target="../media/image1265.png"/><Relationship Id="rId38" Type="http://schemas.openxmlformats.org/officeDocument/2006/relationships/image" Target="../media/image1269.png"/><Relationship Id="rId59" Type="http://schemas.openxmlformats.org/officeDocument/2006/relationships/image" Target="../media/image1289.png"/><Relationship Id="rId103" Type="http://schemas.openxmlformats.org/officeDocument/2006/relationships/image" Target="../media/image1330.jpeg"/><Relationship Id="rId108" Type="http://schemas.openxmlformats.org/officeDocument/2006/relationships/image" Target="../media/image1335.jpeg"/><Relationship Id="rId54" Type="http://schemas.openxmlformats.org/officeDocument/2006/relationships/image" Target="../media/image1285.jpeg"/><Relationship Id="rId70" Type="http://schemas.openxmlformats.org/officeDocument/2006/relationships/image" Target="../media/image1300.jpeg"/><Relationship Id="rId75" Type="http://schemas.openxmlformats.org/officeDocument/2006/relationships/image" Target="../media/image1305.png"/><Relationship Id="rId91" Type="http://schemas.openxmlformats.org/officeDocument/2006/relationships/image" Target="../media/image1320.png"/><Relationship Id="rId96" Type="http://schemas.openxmlformats.org/officeDocument/2006/relationships/image" Target="../media/image13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38.jpeg"/><Relationship Id="rId15" Type="http://schemas.openxmlformats.org/officeDocument/2006/relationships/image" Target="../media/image1247.jpeg"/><Relationship Id="rId23" Type="http://schemas.openxmlformats.org/officeDocument/2006/relationships/image" Target="../media/image1255.png"/><Relationship Id="rId28" Type="http://schemas.openxmlformats.org/officeDocument/2006/relationships/image" Target="../media/image1260.jpeg"/><Relationship Id="rId36" Type="http://schemas.openxmlformats.org/officeDocument/2006/relationships/image" Target="../media/image1267.png"/><Relationship Id="rId49" Type="http://schemas.openxmlformats.org/officeDocument/2006/relationships/image" Target="../media/image1280.png"/><Relationship Id="rId57" Type="http://schemas.microsoft.com/office/2007/relationships/hdphoto" Target="../media/hdphoto3.wdp"/><Relationship Id="rId106" Type="http://schemas.openxmlformats.org/officeDocument/2006/relationships/image" Target="../media/image1333.jpeg"/><Relationship Id="rId10" Type="http://schemas.openxmlformats.org/officeDocument/2006/relationships/image" Target="../media/image1242.png"/><Relationship Id="rId31" Type="http://schemas.openxmlformats.org/officeDocument/2006/relationships/image" Target="../media/image1263.jpeg"/><Relationship Id="rId44" Type="http://schemas.openxmlformats.org/officeDocument/2006/relationships/image" Target="../media/image1275.jpeg"/><Relationship Id="rId52" Type="http://schemas.openxmlformats.org/officeDocument/2006/relationships/image" Target="../media/image1283.png"/><Relationship Id="rId60" Type="http://schemas.openxmlformats.org/officeDocument/2006/relationships/image" Target="../media/image1290.jpeg"/><Relationship Id="rId65" Type="http://schemas.openxmlformats.org/officeDocument/2006/relationships/image" Target="../media/image1295.jpeg"/><Relationship Id="rId73" Type="http://schemas.openxmlformats.org/officeDocument/2006/relationships/image" Target="../media/image1303.png"/><Relationship Id="rId78" Type="http://schemas.microsoft.com/office/2007/relationships/hdphoto" Target="../media/hdphoto4.wdp"/><Relationship Id="rId81" Type="http://schemas.openxmlformats.org/officeDocument/2006/relationships/image" Target="../media/image1310.jpeg"/><Relationship Id="rId86" Type="http://schemas.openxmlformats.org/officeDocument/2006/relationships/image" Target="../media/image1315.jpeg"/><Relationship Id="rId94" Type="http://schemas.openxmlformats.org/officeDocument/2006/relationships/image" Target="../media/image1322.jpeg"/><Relationship Id="rId99" Type="http://schemas.microsoft.com/office/2007/relationships/hdphoto" Target="../media/hdphoto6.wdp"/><Relationship Id="rId101" Type="http://schemas.openxmlformats.org/officeDocument/2006/relationships/image" Target="../media/image1328.png"/><Relationship Id="rId4" Type="http://schemas.openxmlformats.org/officeDocument/2006/relationships/image" Target="../media/image1236.jpeg"/><Relationship Id="rId9" Type="http://schemas.openxmlformats.org/officeDocument/2006/relationships/image" Target="../media/image1241.png"/><Relationship Id="rId13" Type="http://schemas.openxmlformats.org/officeDocument/2006/relationships/image" Target="../media/image1245.jpeg"/><Relationship Id="rId18" Type="http://schemas.openxmlformats.org/officeDocument/2006/relationships/image" Target="../media/image1250.jpeg"/><Relationship Id="rId39" Type="http://schemas.openxmlformats.org/officeDocument/2006/relationships/image" Target="../media/image1270.jpeg"/><Relationship Id="rId109" Type="http://schemas.openxmlformats.org/officeDocument/2006/relationships/image" Target="../media/image1336.jpeg"/><Relationship Id="rId34" Type="http://schemas.microsoft.com/office/2007/relationships/hdphoto" Target="../media/hdphoto2.wdp"/><Relationship Id="rId50" Type="http://schemas.openxmlformats.org/officeDocument/2006/relationships/image" Target="../media/image1281.png"/><Relationship Id="rId55" Type="http://schemas.openxmlformats.org/officeDocument/2006/relationships/image" Target="../media/image1286.jpeg"/><Relationship Id="rId76" Type="http://schemas.openxmlformats.org/officeDocument/2006/relationships/image" Target="../media/image1306.jpeg"/><Relationship Id="rId97" Type="http://schemas.openxmlformats.org/officeDocument/2006/relationships/image" Target="../media/image1325.png"/><Relationship Id="rId104" Type="http://schemas.openxmlformats.org/officeDocument/2006/relationships/image" Target="../media/image1331.png"/><Relationship Id="rId7" Type="http://schemas.openxmlformats.org/officeDocument/2006/relationships/image" Target="../media/image1239.jpeg"/><Relationship Id="rId71" Type="http://schemas.openxmlformats.org/officeDocument/2006/relationships/image" Target="../media/image1301.jpeg"/><Relationship Id="rId92" Type="http://schemas.openxmlformats.org/officeDocument/2006/relationships/image" Target="../media/image1321.png"/><Relationship Id="rId2" Type="http://schemas.openxmlformats.org/officeDocument/2006/relationships/notesSlide" Target="../notesSlides/notesSlide46.xml"/><Relationship Id="rId29" Type="http://schemas.openxmlformats.org/officeDocument/2006/relationships/image" Target="../media/image1261.png"/><Relationship Id="rId24" Type="http://schemas.openxmlformats.org/officeDocument/2006/relationships/image" Target="../media/image1256.png"/><Relationship Id="rId40" Type="http://schemas.openxmlformats.org/officeDocument/2006/relationships/image" Target="../media/image1271.png"/><Relationship Id="rId45" Type="http://schemas.openxmlformats.org/officeDocument/2006/relationships/image" Target="../media/image1276.jpeg"/><Relationship Id="rId66" Type="http://schemas.openxmlformats.org/officeDocument/2006/relationships/image" Target="../media/image1296.png"/><Relationship Id="rId87" Type="http://schemas.openxmlformats.org/officeDocument/2006/relationships/image" Target="../media/image1316.png"/><Relationship Id="rId110" Type="http://schemas.openxmlformats.org/officeDocument/2006/relationships/image" Target="../media/image1337.jpeg"/><Relationship Id="rId61" Type="http://schemas.openxmlformats.org/officeDocument/2006/relationships/image" Target="../media/image1291.png"/><Relationship Id="rId82" Type="http://schemas.openxmlformats.org/officeDocument/2006/relationships/image" Target="../media/image1311.jpeg"/><Relationship Id="rId19" Type="http://schemas.openxmlformats.org/officeDocument/2006/relationships/image" Target="../media/image1251.jpeg"/><Relationship Id="rId14" Type="http://schemas.openxmlformats.org/officeDocument/2006/relationships/image" Target="../media/image1246.png"/><Relationship Id="rId30" Type="http://schemas.openxmlformats.org/officeDocument/2006/relationships/image" Target="../media/image1262.jpeg"/><Relationship Id="rId35" Type="http://schemas.openxmlformats.org/officeDocument/2006/relationships/image" Target="../media/image1266.png"/><Relationship Id="rId56" Type="http://schemas.openxmlformats.org/officeDocument/2006/relationships/image" Target="../media/image1287.png"/><Relationship Id="rId77" Type="http://schemas.openxmlformats.org/officeDocument/2006/relationships/image" Target="../media/image1307.png"/><Relationship Id="rId100" Type="http://schemas.openxmlformats.org/officeDocument/2006/relationships/image" Target="../media/image1327.jpeg"/><Relationship Id="rId105" Type="http://schemas.openxmlformats.org/officeDocument/2006/relationships/image" Target="../media/image1332.jpeg"/><Relationship Id="rId8" Type="http://schemas.openxmlformats.org/officeDocument/2006/relationships/image" Target="../media/image1240.png"/><Relationship Id="rId51" Type="http://schemas.openxmlformats.org/officeDocument/2006/relationships/image" Target="../media/image1282.jpeg"/><Relationship Id="rId72" Type="http://schemas.openxmlformats.org/officeDocument/2006/relationships/image" Target="../media/image1302.png"/><Relationship Id="rId93" Type="http://schemas.microsoft.com/office/2007/relationships/hdphoto" Target="../media/hdphoto5.wdp"/><Relationship Id="rId98" Type="http://schemas.openxmlformats.org/officeDocument/2006/relationships/image" Target="../media/image1326.png"/><Relationship Id="rId3" Type="http://schemas.openxmlformats.org/officeDocument/2006/relationships/image" Target="../media/image1235.jpeg"/><Relationship Id="rId25" Type="http://schemas.openxmlformats.org/officeDocument/2006/relationships/image" Target="../media/image1257.png"/><Relationship Id="rId46" Type="http://schemas.openxmlformats.org/officeDocument/2006/relationships/image" Target="../media/image1277.png"/><Relationship Id="rId67" Type="http://schemas.openxmlformats.org/officeDocument/2006/relationships/image" Target="../media/image1297.jpeg"/><Relationship Id="rId20" Type="http://schemas.openxmlformats.org/officeDocument/2006/relationships/image" Target="../media/image1252.jpeg"/><Relationship Id="rId41" Type="http://schemas.openxmlformats.org/officeDocument/2006/relationships/image" Target="../media/image1272.png"/><Relationship Id="rId62" Type="http://schemas.openxmlformats.org/officeDocument/2006/relationships/image" Target="../media/image1292.png"/><Relationship Id="rId83" Type="http://schemas.openxmlformats.org/officeDocument/2006/relationships/image" Target="../media/image1312.png"/><Relationship Id="rId88" Type="http://schemas.openxmlformats.org/officeDocument/2006/relationships/image" Target="../media/image131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7" Type="http://schemas.openxmlformats.org/officeDocument/2006/relationships/image" Target="../media/image6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3.png"/><Relationship Id="rId5" Type="http://schemas.openxmlformats.org/officeDocument/2006/relationships/image" Target="../media/image682.png"/><Relationship Id="rId4" Type="http://schemas.openxmlformats.org/officeDocument/2006/relationships/image" Target="../media/image681.png"/></Relationships>
</file>

<file path=ppt/slides/_rels/slide6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60.png"/><Relationship Id="rId21" Type="http://schemas.openxmlformats.org/officeDocument/2006/relationships/image" Target="../media/image1355.png"/><Relationship Id="rId42" Type="http://schemas.openxmlformats.org/officeDocument/2006/relationships/image" Target="../media/image1376.png"/><Relationship Id="rId47" Type="http://schemas.openxmlformats.org/officeDocument/2006/relationships/image" Target="../media/image1381.png"/><Relationship Id="rId63" Type="http://schemas.openxmlformats.org/officeDocument/2006/relationships/image" Target="../media/image1396.png"/><Relationship Id="rId68" Type="http://schemas.openxmlformats.org/officeDocument/2006/relationships/image" Target="../media/image1401.png"/><Relationship Id="rId84" Type="http://schemas.openxmlformats.org/officeDocument/2006/relationships/image" Target="../media/image1417.png"/><Relationship Id="rId89" Type="http://schemas.openxmlformats.org/officeDocument/2006/relationships/image" Target="../media/image1422.png"/><Relationship Id="rId16" Type="http://schemas.openxmlformats.org/officeDocument/2006/relationships/image" Target="../media/image1350.png"/><Relationship Id="rId11" Type="http://schemas.openxmlformats.org/officeDocument/2006/relationships/image" Target="../media/image1206.png"/><Relationship Id="rId32" Type="http://schemas.openxmlformats.org/officeDocument/2006/relationships/image" Target="../media/image1366.png"/><Relationship Id="rId37" Type="http://schemas.openxmlformats.org/officeDocument/2006/relationships/image" Target="../media/image1371.png"/><Relationship Id="rId53" Type="http://schemas.openxmlformats.org/officeDocument/2006/relationships/image" Target="../media/image1387.png"/><Relationship Id="rId58" Type="http://schemas.openxmlformats.org/officeDocument/2006/relationships/image" Target="../media/image670.png"/><Relationship Id="rId74" Type="http://schemas.openxmlformats.org/officeDocument/2006/relationships/image" Target="../media/image1407.png"/><Relationship Id="rId79" Type="http://schemas.openxmlformats.org/officeDocument/2006/relationships/image" Target="../media/image1412.png"/><Relationship Id="rId5" Type="http://schemas.openxmlformats.org/officeDocument/2006/relationships/image" Target="../media/image1340.png"/><Relationship Id="rId90" Type="http://schemas.openxmlformats.org/officeDocument/2006/relationships/image" Target="../media/image1423.png"/><Relationship Id="rId95" Type="http://schemas.openxmlformats.org/officeDocument/2006/relationships/image" Target="../media/image1428.png"/><Relationship Id="rId22" Type="http://schemas.openxmlformats.org/officeDocument/2006/relationships/image" Target="../media/image1356.png"/><Relationship Id="rId27" Type="http://schemas.openxmlformats.org/officeDocument/2006/relationships/image" Target="../media/image1361.png"/><Relationship Id="rId43" Type="http://schemas.openxmlformats.org/officeDocument/2006/relationships/image" Target="../media/image1377.png"/><Relationship Id="rId48" Type="http://schemas.openxmlformats.org/officeDocument/2006/relationships/image" Target="../media/image1382.png"/><Relationship Id="rId64" Type="http://schemas.openxmlformats.org/officeDocument/2006/relationships/image" Target="../media/image1397.png"/><Relationship Id="rId69" Type="http://schemas.openxmlformats.org/officeDocument/2006/relationships/image" Target="../media/image1402.png"/><Relationship Id="rId80" Type="http://schemas.openxmlformats.org/officeDocument/2006/relationships/image" Target="../media/image1413.png"/><Relationship Id="rId85" Type="http://schemas.openxmlformats.org/officeDocument/2006/relationships/image" Target="../media/image1418.png"/><Relationship Id="rId3" Type="http://schemas.openxmlformats.org/officeDocument/2006/relationships/image" Target="../media/image1338.png"/><Relationship Id="rId12" Type="http://schemas.openxmlformats.org/officeDocument/2006/relationships/image" Target="../media/image1346.png"/><Relationship Id="rId17" Type="http://schemas.openxmlformats.org/officeDocument/2006/relationships/image" Target="../media/image1351.png"/><Relationship Id="rId25" Type="http://schemas.openxmlformats.org/officeDocument/2006/relationships/image" Target="../media/image1359.png"/><Relationship Id="rId33" Type="http://schemas.openxmlformats.org/officeDocument/2006/relationships/image" Target="../media/image1367.png"/><Relationship Id="rId38" Type="http://schemas.openxmlformats.org/officeDocument/2006/relationships/image" Target="../media/image1372.png"/><Relationship Id="rId46" Type="http://schemas.openxmlformats.org/officeDocument/2006/relationships/image" Target="../media/image1380.png"/><Relationship Id="rId59" Type="http://schemas.openxmlformats.org/officeDocument/2006/relationships/image" Target="../media/image1392.png"/><Relationship Id="rId67" Type="http://schemas.openxmlformats.org/officeDocument/2006/relationships/image" Target="../media/image1400.png"/><Relationship Id="rId20" Type="http://schemas.openxmlformats.org/officeDocument/2006/relationships/image" Target="../media/image1354.png"/><Relationship Id="rId41" Type="http://schemas.openxmlformats.org/officeDocument/2006/relationships/image" Target="../media/image1375.png"/><Relationship Id="rId54" Type="http://schemas.openxmlformats.org/officeDocument/2006/relationships/image" Target="../media/image1388.png"/><Relationship Id="rId62" Type="http://schemas.openxmlformats.org/officeDocument/2006/relationships/image" Target="../media/image1395.png"/><Relationship Id="rId70" Type="http://schemas.openxmlformats.org/officeDocument/2006/relationships/image" Target="../media/image1403.png"/><Relationship Id="rId75" Type="http://schemas.openxmlformats.org/officeDocument/2006/relationships/image" Target="../media/image1408.png"/><Relationship Id="rId83" Type="http://schemas.openxmlformats.org/officeDocument/2006/relationships/image" Target="../media/image1416.png"/><Relationship Id="rId88" Type="http://schemas.openxmlformats.org/officeDocument/2006/relationships/image" Target="../media/image1421.png"/><Relationship Id="rId91" Type="http://schemas.openxmlformats.org/officeDocument/2006/relationships/image" Target="../media/image1424.png"/><Relationship Id="rId96" Type="http://schemas.openxmlformats.org/officeDocument/2006/relationships/image" Target="../media/image14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41.png"/><Relationship Id="rId15" Type="http://schemas.openxmlformats.org/officeDocument/2006/relationships/image" Target="../media/image1349.png"/><Relationship Id="rId23" Type="http://schemas.openxmlformats.org/officeDocument/2006/relationships/image" Target="../media/image1357.png"/><Relationship Id="rId28" Type="http://schemas.openxmlformats.org/officeDocument/2006/relationships/image" Target="../media/image1362.png"/><Relationship Id="rId36" Type="http://schemas.openxmlformats.org/officeDocument/2006/relationships/image" Target="../media/image1370.png"/><Relationship Id="rId49" Type="http://schemas.openxmlformats.org/officeDocument/2006/relationships/image" Target="../media/image1383.png"/><Relationship Id="rId57" Type="http://schemas.openxmlformats.org/officeDocument/2006/relationships/image" Target="../media/image1391.png"/><Relationship Id="rId10" Type="http://schemas.openxmlformats.org/officeDocument/2006/relationships/image" Target="../media/image1345.png"/><Relationship Id="rId31" Type="http://schemas.openxmlformats.org/officeDocument/2006/relationships/image" Target="../media/image1365.png"/><Relationship Id="rId44" Type="http://schemas.openxmlformats.org/officeDocument/2006/relationships/image" Target="../media/image1378.png"/><Relationship Id="rId52" Type="http://schemas.openxmlformats.org/officeDocument/2006/relationships/image" Target="../media/image1386.png"/><Relationship Id="rId60" Type="http://schemas.openxmlformats.org/officeDocument/2006/relationships/image" Target="../media/image1393.png"/><Relationship Id="rId65" Type="http://schemas.openxmlformats.org/officeDocument/2006/relationships/image" Target="../media/image1398.png"/><Relationship Id="rId73" Type="http://schemas.openxmlformats.org/officeDocument/2006/relationships/image" Target="../media/image1406.png"/><Relationship Id="rId78" Type="http://schemas.openxmlformats.org/officeDocument/2006/relationships/image" Target="../media/image1411.png"/><Relationship Id="rId81" Type="http://schemas.openxmlformats.org/officeDocument/2006/relationships/image" Target="../media/image1414.png"/><Relationship Id="rId86" Type="http://schemas.openxmlformats.org/officeDocument/2006/relationships/image" Target="../media/image1419.png"/><Relationship Id="rId94" Type="http://schemas.openxmlformats.org/officeDocument/2006/relationships/image" Target="../media/image1427.png"/><Relationship Id="rId99" Type="http://schemas.openxmlformats.org/officeDocument/2006/relationships/image" Target="../media/image1432.png"/><Relationship Id="rId4" Type="http://schemas.openxmlformats.org/officeDocument/2006/relationships/image" Target="../media/image1339.png"/><Relationship Id="rId9" Type="http://schemas.openxmlformats.org/officeDocument/2006/relationships/image" Target="../media/image1344.png"/><Relationship Id="rId13" Type="http://schemas.openxmlformats.org/officeDocument/2006/relationships/image" Target="../media/image1347.png"/><Relationship Id="rId18" Type="http://schemas.openxmlformats.org/officeDocument/2006/relationships/image" Target="../media/image1352.png"/><Relationship Id="rId39" Type="http://schemas.openxmlformats.org/officeDocument/2006/relationships/image" Target="../media/image1373.png"/><Relationship Id="rId34" Type="http://schemas.openxmlformats.org/officeDocument/2006/relationships/image" Target="../media/image1368.png"/><Relationship Id="rId50" Type="http://schemas.openxmlformats.org/officeDocument/2006/relationships/image" Target="../media/image1384.png"/><Relationship Id="rId55" Type="http://schemas.openxmlformats.org/officeDocument/2006/relationships/image" Target="../media/image1389.png"/><Relationship Id="rId76" Type="http://schemas.openxmlformats.org/officeDocument/2006/relationships/image" Target="../media/image1409.png"/><Relationship Id="rId97" Type="http://schemas.openxmlformats.org/officeDocument/2006/relationships/image" Target="../media/image1430.png"/><Relationship Id="rId7" Type="http://schemas.openxmlformats.org/officeDocument/2006/relationships/image" Target="../media/image1342.png"/><Relationship Id="rId71" Type="http://schemas.openxmlformats.org/officeDocument/2006/relationships/image" Target="../media/image1404.png"/><Relationship Id="rId92" Type="http://schemas.openxmlformats.org/officeDocument/2006/relationships/image" Target="../media/image1425.png"/><Relationship Id="rId2" Type="http://schemas.openxmlformats.org/officeDocument/2006/relationships/notesSlide" Target="../notesSlides/notesSlide48.xml"/><Relationship Id="rId29" Type="http://schemas.openxmlformats.org/officeDocument/2006/relationships/image" Target="../media/image1363.png"/><Relationship Id="rId24" Type="http://schemas.openxmlformats.org/officeDocument/2006/relationships/image" Target="../media/image1358.png"/><Relationship Id="rId40" Type="http://schemas.openxmlformats.org/officeDocument/2006/relationships/image" Target="../media/image1374.png"/><Relationship Id="rId45" Type="http://schemas.openxmlformats.org/officeDocument/2006/relationships/image" Target="../media/image1379.png"/><Relationship Id="rId66" Type="http://schemas.openxmlformats.org/officeDocument/2006/relationships/image" Target="../media/image1399.png"/><Relationship Id="rId87" Type="http://schemas.openxmlformats.org/officeDocument/2006/relationships/image" Target="../media/image1420.png"/><Relationship Id="rId61" Type="http://schemas.openxmlformats.org/officeDocument/2006/relationships/image" Target="../media/image1394.png"/><Relationship Id="rId82" Type="http://schemas.openxmlformats.org/officeDocument/2006/relationships/image" Target="../media/image1415.png"/><Relationship Id="rId19" Type="http://schemas.openxmlformats.org/officeDocument/2006/relationships/image" Target="../media/image1353.png"/><Relationship Id="rId14" Type="http://schemas.openxmlformats.org/officeDocument/2006/relationships/image" Target="../media/image1348.png"/><Relationship Id="rId30" Type="http://schemas.openxmlformats.org/officeDocument/2006/relationships/image" Target="../media/image1364.png"/><Relationship Id="rId35" Type="http://schemas.openxmlformats.org/officeDocument/2006/relationships/image" Target="../media/image1369.png"/><Relationship Id="rId56" Type="http://schemas.openxmlformats.org/officeDocument/2006/relationships/image" Target="../media/image1390.png"/><Relationship Id="rId77" Type="http://schemas.openxmlformats.org/officeDocument/2006/relationships/image" Target="../media/image1410.png"/><Relationship Id="rId8" Type="http://schemas.openxmlformats.org/officeDocument/2006/relationships/image" Target="../media/image1343.png"/><Relationship Id="rId51" Type="http://schemas.openxmlformats.org/officeDocument/2006/relationships/image" Target="../media/image1385.png"/><Relationship Id="rId72" Type="http://schemas.openxmlformats.org/officeDocument/2006/relationships/image" Target="../media/image1405.png"/><Relationship Id="rId93" Type="http://schemas.openxmlformats.org/officeDocument/2006/relationships/image" Target="../media/image1426.png"/><Relationship Id="rId98" Type="http://schemas.openxmlformats.org/officeDocument/2006/relationships/image" Target="../media/image1431.png"/></Relationships>
</file>

<file path=ppt/slides/_rels/slide6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56.png"/><Relationship Id="rId21" Type="http://schemas.openxmlformats.org/officeDocument/2006/relationships/image" Target="../media/image1451.png"/><Relationship Id="rId42" Type="http://schemas.openxmlformats.org/officeDocument/2006/relationships/image" Target="../media/image1472.png"/><Relationship Id="rId47" Type="http://schemas.openxmlformats.org/officeDocument/2006/relationships/image" Target="../media/image1477.png"/><Relationship Id="rId63" Type="http://schemas.openxmlformats.org/officeDocument/2006/relationships/image" Target="../media/image1492.png"/><Relationship Id="rId68" Type="http://schemas.openxmlformats.org/officeDocument/2006/relationships/image" Target="../media/image1497.png"/><Relationship Id="rId16" Type="http://schemas.openxmlformats.org/officeDocument/2006/relationships/image" Target="../media/image1446.png"/><Relationship Id="rId11" Type="http://schemas.openxmlformats.org/officeDocument/2006/relationships/image" Target="../media/image1441.png"/><Relationship Id="rId32" Type="http://schemas.openxmlformats.org/officeDocument/2006/relationships/image" Target="../media/image1462.png"/><Relationship Id="rId37" Type="http://schemas.openxmlformats.org/officeDocument/2006/relationships/image" Target="../media/image1467.png"/><Relationship Id="rId53" Type="http://schemas.openxmlformats.org/officeDocument/2006/relationships/image" Target="../media/image1483.png"/><Relationship Id="rId58" Type="http://schemas.openxmlformats.org/officeDocument/2006/relationships/image" Target="../media/image1487.png"/><Relationship Id="rId74" Type="http://schemas.openxmlformats.org/officeDocument/2006/relationships/image" Target="../media/image1503.png"/><Relationship Id="rId79" Type="http://schemas.openxmlformats.org/officeDocument/2006/relationships/image" Target="../media/image1508.png"/><Relationship Id="rId5" Type="http://schemas.openxmlformats.org/officeDocument/2006/relationships/image" Target="../media/image1435.png"/><Relationship Id="rId61" Type="http://schemas.openxmlformats.org/officeDocument/2006/relationships/image" Target="../media/image1490.png"/><Relationship Id="rId82" Type="http://schemas.openxmlformats.org/officeDocument/2006/relationships/image" Target="../media/image1511.png"/><Relationship Id="rId19" Type="http://schemas.openxmlformats.org/officeDocument/2006/relationships/image" Target="../media/image1449.png"/><Relationship Id="rId14" Type="http://schemas.openxmlformats.org/officeDocument/2006/relationships/image" Target="../media/image1444.png"/><Relationship Id="rId22" Type="http://schemas.openxmlformats.org/officeDocument/2006/relationships/image" Target="../media/image1452.png"/><Relationship Id="rId27" Type="http://schemas.openxmlformats.org/officeDocument/2006/relationships/image" Target="../media/image1457.png"/><Relationship Id="rId30" Type="http://schemas.openxmlformats.org/officeDocument/2006/relationships/image" Target="../media/image1460.png"/><Relationship Id="rId35" Type="http://schemas.openxmlformats.org/officeDocument/2006/relationships/image" Target="../media/image1465.png"/><Relationship Id="rId43" Type="http://schemas.openxmlformats.org/officeDocument/2006/relationships/image" Target="../media/image1473.png"/><Relationship Id="rId48" Type="http://schemas.openxmlformats.org/officeDocument/2006/relationships/image" Target="../media/image1478.png"/><Relationship Id="rId56" Type="http://schemas.openxmlformats.org/officeDocument/2006/relationships/image" Target="../media/image1485.png"/><Relationship Id="rId64" Type="http://schemas.openxmlformats.org/officeDocument/2006/relationships/image" Target="../media/image1493.png"/><Relationship Id="rId69" Type="http://schemas.openxmlformats.org/officeDocument/2006/relationships/image" Target="../media/image1498.png"/><Relationship Id="rId77" Type="http://schemas.openxmlformats.org/officeDocument/2006/relationships/image" Target="../media/image1506.png"/><Relationship Id="rId8" Type="http://schemas.openxmlformats.org/officeDocument/2006/relationships/image" Target="../media/image1438.png"/><Relationship Id="rId51" Type="http://schemas.openxmlformats.org/officeDocument/2006/relationships/image" Target="../media/image1481.png"/><Relationship Id="rId72" Type="http://schemas.openxmlformats.org/officeDocument/2006/relationships/image" Target="../media/image1501.png"/><Relationship Id="rId80" Type="http://schemas.openxmlformats.org/officeDocument/2006/relationships/image" Target="../media/image1509.png"/><Relationship Id="rId3" Type="http://schemas.openxmlformats.org/officeDocument/2006/relationships/image" Target="../media/image1433.png"/><Relationship Id="rId12" Type="http://schemas.openxmlformats.org/officeDocument/2006/relationships/image" Target="../media/image1442.png"/><Relationship Id="rId17" Type="http://schemas.openxmlformats.org/officeDocument/2006/relationships/image" Target="../media/image1447.png"/><Relationship Id="rId25" Type="http://schemas.openxmlformats.org/officeDocument/2006/relationships/image" Target="../media/image1455.png"/><Relationship Id="rId33" Type="http://schemas.openxmlformats.org/officeDocument/2006/relationships/image" Target="../media/image1463.png"/><Relationship Id="rId38" Type="http://schemas.openxmlformats.org/officeDocument/2006/relationships/image" Target="../media/image1468.png"/><Relationship Id="rId46" Type="http://schemas.openxmlformats.org/officeDocument/2006/relationships/image" Target="../media/image1476.png"/><Relationship Id="rId59" Type="http://schemas.openxmlformats.org/officeDocument/2006/relationships/image" Target="../media/image1488.png"/><Relationship Id="rId67" Type="http://schemas.openxmlformats.org/officeDocument/2006/relationships/image" Target="../media/image1496.png"/><Relationship Id="rId20" Type="http://schemas.openxmlformats.org/officeDocument/2006/relationships/image" Target="../media/image1450.png"/><Relationship Id="rId41" Type="http://schemas.openxmlformats.org/officeDocument/2006/relationships/image" Target="../media/image1471.png"/><Relationship Id="rId54" Type="http://schemas.openxmlformats.org/officeDocument/2006/relationships/image" Target="../media/image1484.png"/><Relationship Id="rId62" Type="http://schemas.openxmlformats.org/officeDocument/2006/relationships/image" Target="../media/image1491.png"/><Relationship Id="rId70" Type="http://schemas.openxmlformats.org/officeDocument/2006/relationships/image" Target="../media/image1499.png"/><Relationship Id="rId75" Type="http://schemas.openxmlformats.org/officeDocument/2006/relationships/image" Target="../media/image150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36.png"/><Relationship Id="rId15" Type="http://schemas.openxmlformats.org/officeDocument/2006/relationships/image" Target="../media/image1445.png"/><Relationship Id="rId23" Type="http://schemas.openxmlformats.org/officeDocument/2006/relationships/image" Target="../media/image1453.png"/><Relationship Id="rId28" Type="http://schemas.openxmlformats.org/officeDocument/2006/relationships/image" Target="../media/image1458.png"/><Relationship Id="rId36" Type="http://schemas.openxmlformats.org/officeDocument/2006/relationships/image" Target="../media/image1466.png"/><Relationship Id="rId49" Type="http://schemas.openxmlformats.org/officeDocument/2006/relationships/image" Target="../media/image1479.png"/><Relationship Id="rId57" Type="http://schemas.openxmlformats.org/officeDocument/2006/relationships/image" Target="../media/image1486.png"/><Relationship Id="rId10" Type="http://schemas.openxmlformats.org/officeDocument/2006/relationships/image" Target="../media/image1440.png"/><Relationship Id="rId31" Type="http://schemas.openxmlformats.org/officeDocument/2006/relationships/image" Target="../media/image1461.png"/><Relationship Id="rId44" Type="http://schemas.openxmlformats.org/officeDocument/2006/relationships/image" Target="../media/image1474.png"/><Relationship Id="rId52" Type="http://schemas.openxmlformats.org/officeDocument/2006/relationships/image" Target="../media/image1482.png"/><Relationship Id="rId60" Type="http://schemas.openxmlformats.org/officeDocument/2006/relationships/image" Target="../media/image1489.png"/><Relationship Id="rId65" Type="http://schemas.openxmlformats.org/officeDocument/2006/relationships/image" Target="../media/image1494.png"/><Relationship Id="rId73" Type="http://schemas.openxmlformats.org/officeDocument/2006/relationships/image" Target="../media/image1502.png"/><Relationship Id="rId78" Type="http://schemas.openxmlformats.org/officeDocument/2006/relationships/image" Target="../media/image1507.png"/><Relationship Id="rId81" Type="http://schemas.openxmlformats.org/officeDocument/2006/relationships/image" Target="../media/image1510.png"/><Relationship Id="rId4" Type="http://schemas.openxmlformats.org/officeDocument/2006/relationships/image" Target="../media/image1434.png"/><Relationship Id="rId9" Type="http://schemas.openxmlformats.org/officeDocument/2006/relationships/image" Target="../media/image1439.png"/><Relationship Id="rId13" Type="http://schemas.openxmlformats.org/officeDocument/2006/relationships/image" Target="../media/image1443.png"/><Relationship Id="rId18" Type="http://schemas.openxmlformats.org/officeDocument/2006/relationships/image" Target="../media/image1448.png"/><Relationship Id="rId39" Type="http://schemas.openxmlformats.org/officeDocument/2006/relationships/image" Target="../media/image1469.png"/><Relationship Id="rId34" Type="http://schemas.openxmlformats.org/officeDocument/2006/relationships/image" Target="../media/image1464.png"/><Relationship Id="rId50" Type="http://schemas.openxmlformats.org/officeDocument/2006/relationships/image" Target="../media/image1480.png"/><Relationship Id="rId55" Type="http://schemas.openxmlformats.org/officeDocument/2006/relationships/image" Target="../media/image1205.png"/><Relationship Id="rId76" Type="http://schemas.openxmlformats.org/officeDocument/2006/relationships/image" Target="../media/image1505.png"/><Relationship Id="rId7" Type="http://schemas.openxmlformats.org/officeDocument/2006/relationships/image" Target="../media/image1437.png"/><Relationship Id="rId71" Type="http://schemas.openxmlformats.org/officeDocument/2006/relationships/image" Target="../media/image1500.png"/><Relationship Id="rId2" Type="http://schemas.openxmlformats.org/officeDocument/2006/relationships/notesSlide" Target="../notesSlides/notesSlide49.xml"/><Relationship Id="rId29" Type="http://schemas.openxmlformats.org/officeDocument/2006/relationships/image" Target="../media/image1459.png"/><Relationship Id="rId24" Type="http://schemas.openxmlformats.org/officeDocument/2006/relationships/image" Target="../media/image1454.png"/><Relationship Id="rId40" Type="http://schemas.openxmlformats.org/officeDocument/2006/relationships/image" Target="../media/image1470.png"/><Relationship Id="rId45" Type="http://schemas.openxmlformats.org/officeDocument/2006/relationships/image" Target="../media/image1475.png"/><Relationship Id="rId66" Type="http://schemas.openxmlformats.org/officeDocument/2006/relationships/image" Target="../media/image149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7.png"/><Relationship Id="rId13" Type="http://schemas.openxmlformats.org/officeDocument/2006/relationships/image" Target="../media/image1522.png"/><Relationship Id="rId18" Type="http://schemas.openxmlformats.org/officeDocument/2006/relationships/image" Target="../media/image1527.png"/><Relationship Id="rId3" Type="http://schemas.openxmlformats.org/officeDocument/2006/relationships/image" Target="../media/image1512.png"/><Relationship Id="rId7" Type="http://schemas.openxmlformats.org/officeDocument/2006/relationships/image" Target="../media/image1516.png"/><Relationship Id="rId12" Type="http://schemas.openxmlformats.org/officeDocument/2006/relationships/image" Target="../media/image1521.png"/><Relationship Id="rId17" Type="http://schemas.openxmlformats.org/officeDocument/2006/relationships/image" Target="../media/image1526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525.png"/><Relationship Id="rId20" Type="http://schemas.openxmlformats.org/officeDocument/2006/relationships/image" Target="../media/image15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15.png"/><Relationship Id="rId11" Type="http://schemas.openxmlformats.org/officeDocument/2006/relationships/image" Target="../media/image1520.png"/><Relationship Id="rId5" Type="http://schemas.openxmlformats.org/officeDocument/2006/relationships/image" Target="../media/image1514.png"/><Relationship Id="rId15" Type="http://schemas.openxmlformats.org/officeDocument/2006/relationships/image" Target="../media/image1524.png"/><Relationship Id="rId10" Type="http://schemas.openxmlformats.org/officeDocument/2006/relationships/image" Target="../media/image1519.png"/><Relationship Id="rId19" Type="http://schemas.openxmlformats.org/officeDocument/2006/relationships/image" Target="../media/image1528.png"/><Relationship Id="rId4" Type="http://schemas.openxmlformats.org/officeDocument/2006/relationships/image" Target="../media/image1513.png"/><Relationship Id="rId9" Type="http://schemas.openxmlformats.org/officeDocument/2006/relationships/image" Target="../media/image1518.png"/><Relationship Id="rId14" Type="http://schemas.openxmlformats.org/officeDocument/2006/relationships/image" Target="../media/image152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uperstock.com/" TargetMode="External"/><Relationship Id="rId3" Type="http://schemas.openxmlformats.org/officeDocument/2006/relationships/hyperlink" Target="https://brandtools.microsoft.com/Pages/Home.aspx" TargetMode="External"/><Relationship Id="rId7" Type="http://schemas.openxmlformats.org/officeDocument/2006/relationships/hyperlink" Target="http://lcaweb/CTP/Copyrights/Third-Party-Content-Use/Pages/default.aspx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randtools.microsoft.com/Search/Results.aspx?k=illustration&amp;r=1" TargetMode="External"/><Relationship Id="rId5" Type="http://schemas.openxmlformats.org/officeDocument/2006/relationships/hyperlink" Target="https://brandtools.microsoft.com/Search/Results.aspx?k=photography&amp;r=1" TargetMode="External"/><Relationship Id="rId10" Type="http://schemas.openxmlformats.org/officeDocument/2006/relationships/hyperlink" Target="http://www.corbisimages.com/stock-photo/royalty-free" TargetMode="External"/><Relationship Id="rId4" Type="http://schemas.openxmlformats.org/officeDocument/2006/relationships/hyperlink" Target="https://brandtools.microsoft.com/Resources/Pages/Presentation_guidelines.aspx" TargetMode="External"/><Relationship Id="rId9" Type="http://schemas.openxmlformats.org/officeDocument/2006/relationships/hyperlink" Target="http://www.gettyimages.com/creativeimages/royaltyfre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519AD95-7CEC-B777-4960-C9D28A1CB1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テスト用 </a:t>
            </a:r>
            <a:r>
              <a:rPr lang="en-US" altLang="ja-JP"/>
              <a:t>pubs </a:t>
            </a:r>
            <a:r>
              <a:rPr lang="ja-JP" altLang="en-US"/>
              <a:t>データベースの作成方法</a:t>
            </a:r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6C1E5AF2-CFE3-15D4-1F0C-2E28FCA9B3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89834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テンプレート利用上の注意事項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文字の表記上、以下の点に注意する</a:t>
            </a:r>
          </a:p>
          <a:p>
            <a:pPr lvl="1" eaLnBrk="1" hangingPunct="1"/>
            <a:r>
              <a:rPr lang="ja-JP" altLang="en-US"/>
              <a:t>アルファベットや数字を書くときには、前後に半角スペースを空ける</a:t>
            </a:r>
          </a:p>
          <a:p>
            <a:pPr lvl="2" eaLnBrk="1" hangingPunct="1"/>
            <a:r>
              <a:rPr lang="ja-JP" altLang="en-US"/>
              <a:t>正しい例） </a:t>
            </a:r>
            <a:r>
              <a:rPr lang="en-US" altLang="ja-JP"/>
              <a:t>12 </a:t>
            </a:r>
            <a:r>
              <a:rPr lang="en-US" altLang="ja-JP" err="1"/>
              <a:t>pt</a:t>
            </a:r>
            <a:r>
              <a:rPr lang="en-US" altLang="ja-JP"/>
              <a:t> </a:t>
            </a:r>
            <a:r>
              <a:rPr lang="ja-JP" altLang="en-US"/>
              <a:t>の文字</a:t>
            </a:r>
          </a:p>
          <a:p>
            <a:pPr lvl="2" eaLnBrk="1" hangingPunct="1"/>
            <a:r>
              <a:rPr lang="ja-JP" altLang="en-US"/>
              <a:t>誤った例） </a:t>
            </a:r>
            <a:r>
              <a:rPr lang="en-US" altLang="ja-JP"/>
              <a:t>12pt</a:t>
            </a:r>
            <a:r>
              <a:rPr lang="ja-JP" altLang="en-US"/>
              <a:t>の文字</a:t>
            </a:r>
          </a:p>
          <a:p>
            <a:pPr lvl="1" eaLnBrk="1" hangingPunct="1"/>
            <a:r>
              <a:rPr lang="ja-JP" altLang="en-US"/>
              <a:t>アルファベット文字は半角で統一する</a:t>
            </a:r>
          </a:p>
          <a:p>
            <a:pPr lvl="2" eaLnBrk="1" hangingPunct="1"/>
            <a:r>
              <a:rPr lang="ja-JP" altLang="en-US"/>
              <a:t>正しい例） </a:t>
            </a:r>
            <a:r>
              <a:rPr lang="en-US" altLang="ja-JP"/>
              <a:t>Microsoft Expressions</a:t>
            </a:r>
          </a:p>
          <a:p>
            <a:pPr lvl="2" eaLnBrk="1" hangingPunct="1"/>
            <a:r>
              <a:rPr lang="ja-JP" altLang="en-US"/>
              <a:t>誤った例） Ｍｉｃｒｏｓｏｆｔ　Ｅｘｐｒｅｓｓｉｏｎｓ</a:t>
            </a:r>
          </a:p>
          <a:p>
            <a:pPr lvl="1" eaLnBrk="1" hangingPunct="1"/>
            <a:r>
              <a:rPr lang="ja-JP" altLang="en-US"/>
              <a:t>行末には句点をつけない</a:t>
            </a:r>
          </a:p>
          <a:p>
            <a:pPr lvl="2" eaLnBrk="1" hangingPunct="1"/>
            <a:r>
              <a:rPr lang="ja-JP" altLang="en-US"/>
              <a:t>正しい例） 行末には句点をつけない</a:t>
            </a:r>
          </a:p>
          <a:p>
            <a:pPr lvl="2" eaLnBrk="1" hangingPunct="1"/>
            <a:r>
              <a:rPr lang="ja-JP" altLang="en-US"/>
              <a:t>誤った例） 行末には句点をつけない。</a:t>
            </a:r>
          </a:p>
          <a:p>
            <a:pPr eaLnBrk="1" hangingPunct="1"/>
            <a:r>
              <a:rPr lang="ja-JP" altLang="en-US"/>
              <a:t>アイコンファイルは以下を利用するとよい</a:t>
            </a:r>
          </a:p>
          <a:p>
            <a:pPr lvl="1" eaLnBrk="1" hangingPunct="1"/>
            <a:r>
              <a:rPr lang="en-US" altLang="ja-JP"/>
              <a:t>\\nakama10\66.Visual Studio 2005 Workshop\</a:t>
            </a:r>
            <a:r>
              <a:rPr lang="ja-JP" altLang="en-US"/>
              <a:t>アイコン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ja-JP"/>
              <a:t>※ </a:t>
            </a:r>
            <a:r>
              <a:rPr lang="en-US" altLang="ja-JP" err="1"/>
              <a:t>png</a:t>
            </a:r>
            <a:r>
              <a:rPr lang="en-US" altLang="ja-JP"/>
              <a:t> </a:t>
            </a:r>
            <a:r>
              <a:rPr lang="ja-JP" altLang="en-US"/>
              <a:t>形式にして、背景色を透過にしてあります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スライド作成例①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表を含むスライドの場合（次ページ）</a:t>
            </a:r>
          </a:p>
          <a:p>
            <a:pPr lvl="1" eaLnBrk="1" hangingPunct="1"/>
            <a:r>
              <a:rPr lang="ja-JP" altLang="en-US"/>
              <a:t>いったん </a:t>
            </a:r>
            <a:r>
              <a:rPr lang="en-US" altLang="ja-JP"/>
              <a:t>Excel </a:t>
            </a:r>
            <a:r>
              <a:rPr lang="ja-JP" altLang="en-US"/>
              <a:t>で作成してから貼り付けるとよい</a:t>
            </a:r>
          </a:p>
          <a:p>
            <a:pPr lvl="1" eaLnBrk="1" hangingPunct="1"/>
            <a:r>
              <a:rPr lang="ja-JP" altLang="en-US"/>
              <a:t>ヘッダーカラーはライトグリーン、強調セルはピンク（</a:t>
            </a:r>
            <a:r>
              <a:rPr lang="en-US" altLang="ja-JP"/>
              <a:t>Excel </a:t>
            </a:r>
            <a:r>
              <a:rPr lang="ja-JP" altLang="en-US"/>
              <a:t>の標準色を利用する）</a:t>
            </a:r>
          </a:p>
          <a:p>
            <a:pPr lvl="1" eaLnBrk="1" hangingPunct="1"/>
            <a:r>
              <a:rPr lang="ja-JP" altLang="en-US"/>
              <a:t>最小フォントサイズは </a:t>
            </a:r>
            <a:r>
              <a:rPr lang="en-US" altLang="ja-JP"/>
              <a:t>14 pt </a:t>
            </a:r>
            <a:r>
              <a:rPr lang="ja-JP" altLang="en-US"/>
              <a:t>を目安にする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ja-JP"/>
              <a:t>※ </a:t>
            </a:r>
            <a:r>
              <a:rPr lang="ja-JP" altLang="en-US"/>
              <a:t>大量のデータを含む表を参考資料として貼り付ける際は、</a:t>
            </a:r>
            <a:r>
              <a:rPr lang="en-US" altLang="ja-JP"/>
              <a:t>Windows </a:t>
            </a:r>
            <a:r>
              <a:rPr lang="ja-JP" altLang="en-US"/>
              <a:t>メタファイルとして貼り付けるとよい</a:t>
            </a:r>
          </a:p>
          <a:p>
            <a:pPr eaLnBrk="1" hangingPunct="1"/>
            <a:endParaRPr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エディションによる利用可能ツールの違い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Visual Studio 2005 Team Edition </a:t>
            </a:r>
            <a:r>
              <a:rPr lang="ja-JP" altLang="en-US"/>
              <a:t>は、エディションによって利用可能なツールが大きく異なる</a:t>
            </a:r>
          </a:p>
          <a:p>
            <a:pPr lvl="1" eaLnBrk="1" hangingPunct="1"/>
            <a:r>
              <a:rPr lang="ja-JP" altLang="en-US"/>
              <a:t>テストツールは大別して </a:t>
            </a:r>
            <a:r>
              <a:rPr lang="en-US" altLang="ja-JP"/>
              <a:t>4 </a:t>
            </a:r>
            <a:r>
              <a:rPr lang="ja-JP" altLang="en-US"/>
              <a:t>つ</a:t>
            </a:r>
          </a:p>
          <a:p>
            <a:pPr lvl="2" eaLnBrk="1" hangingPunct="1"/>
            <a:r>
              <a:rPr lang="ja-JP" altLang="en-US"/>
              <a:t>コード分析 ： 静的コード分析、動的コード分析（プロファイラ）</a:t>
            </a:r>
          </a:p>
          <a:p>
            <a:pPr lvl="2" eaLnBrk="1" hangingPunct="1"/>
            <a:r>
              <a:rPr lang="ja-JP" altLang="en-US"/>
              <a:t>単体テスト ： 機能単体テスト、コードカバレッジ</a:t>
            </a:r>
          </a:p>
          <a:p>
            <a:pPr lvl="2" eaLnBrk="1" hangingPunct="1"/>
            <a:r>
              <a:rPr lang="en-US" altLang="ja-JP"/>
              <a:t>Web </a:t>
            </a:r>
            <a:r>
              <a:rPr lang="ja-JP" altLang="en-US"/>
              <a:t>テスト ： </a:t>
            </a:r>
            <a:r>
              <a:rPr lang="en-US" altLang="ja-JP"/>
              <a:t>Web </a:t>
            </a:r>
            <a:r>
              <a:rPr lang="ja-JP" altLang="en-US"/>
              <a:t>テスト、ロードテスト、その他のテスト</a:t>
            </a:r>
          </a:p>
          <a:p>
            <a:pPr lvl="2" eaLnBrk="1" hangingPunct="1"/>
            <a:r>
              <a:rPr lang="en-US" altLang="ja-JP"/>
              <a:t>Rig </a:t>
            </a:r>
            <a:r>
              <a:rPr lang="ja-JP" altLang="en-US"/>
              <a:t>： 大規模ロードジェネレータのコントローラ、エージェント</a:t>
            </a:r>
          </a:p>
          <a:p>
            <a:pPr lvl="1" eaLnBrk="1" hangingPunct="1"/>
            <a:r>
              <a:rPr lang="ja-JP" altLang="en-US"/>
              <a:t>各利用者に最適化されたエディションがあるので、それを利用する</a:t>
            </a:r>
          </a:p>
        </p:txBody>
      </p:sp>
      <p:graphicFrame>
        <p:nvGraphicFramePr>
          <p:cNvPr id="2702340" name="Group 4"/>
          <p:cNvGraphicFramePr>
            <a:graphicFrameLocks noGrp="1"/>
          </p:cNvGraphicFramePr>
          <p:nvPr/>
        </p:nvGraphicFramePr>
        <p:xfrm>
          <a:off x="466725" y="4724400"/>
          <a:ext cx="8210550" cy="1828800"/>
        </p:xfrm>
        <a:graphic>
          <a:graphicData uri="http://schemas.openxmlformats.org/drawingml/2006/table">
            <a:tbl>
              <a:tblPr/>
              <a:tblGrid>
                <a:gridCol w="3103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2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21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　</a:t>
                      </a:r>
                      <a:endParaRPr kumimoji="1" lang="ja-JP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主な利用者</a:t>
                      </a:r>
                      <a:endParaRPr kumimoji="1" lang="ja-JP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コード分析</a:t>
                      </a:r>
                      <a:endParaRPr kumimoji="1" lang="ja-JP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単体テスト</a:t>
                      </a:r>
                      <a:endParaRPr kumimoji="1" lang="ja-JP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Web </a:t>
                      </a:r>
                      <a:r>
                        <a:rPr kumimoji="1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テスト</a:t>
                      </a:r>
                      <a:endParaRPr kumimoji="1" lang="ja-JP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Rig</a:t>
                      </a:r>
                      <a:endParaRPr kumimoji="1" lang="en-US" altLang="ja-JP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Team Edition for Software Architects</a:t>
                      </a:r>
                      <a:endParaRPr kumimoji="1" lang="en-US" altLang="ja-JP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アーキテクト</a:t>
                      </a:r>
                      <a:endParaRPr kumimoji="1" lang="ja-JP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×</a:t>
                      </a:r>
                      <a:endParaRPr kumimoji="1" lang="en-US" altLang="ja-JP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×</a:t>
                      </a:r>
                      <a:endParaRPr kumimoji="1" lang="en-US" altLang="ja-JP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×</a:t>
                      </a:r>
                      <a:endParaRPr kumimoji="1" lang="en-US" altLang="ja-JP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×</a:t>
                      </a:r>
                      <a:endParaRPr kumimoji="1" lang="en-US" altLang="ja-JP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Team Edition for Software Developers</a:t>
                      </a:r>
                      <a:endParaRPr kumimoji="1" lang="en-US" altLang="ja-JP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開発者</a:t>
                      </a:r>
                      <a:endParaRPr kumimoji="1" lang="ja-JP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○</a:t>
                      </a:r>
                      <a:endParaRPr kumimoji="1" lang="ja-JP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○</a:t>
                      </a:r>
                      <a:endParaRPr kumimoji="1" lang="ja-JP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×</a:t>
                      </a:r>
                      <a:endParaRPr kumimoji="1" lang="en-US" altLang="ja-JP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×</a:t>
                      </a:r>
                      <a:endParaRPr kumimoji="1" lang="en-US" altLang="ja-JP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Team Edition for Software Testers</a:t>
                      </a:r>
                      <a:endParaRPr kumimoji="1" lang="en-US" altLang="ja-JP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テスター</a:t>
                      </a:r>
                      <a:endParaRPr kumimoji="1" lang="ja-JP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×</a:t>
                      </a:r>
                      <a:endParaRPr kumimoji="1" lang="en-US" altLang="ja-JP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○</a:t>
                      </a:r>
                      <a:endParaRPr kumimoji="1" lang="ja-JP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○</a:t>
                      </a:r>
                      <a:endParaRPr kumimoji="1" lang="ja-JP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×</a:t>
                      </a:r>
                      <a:endParaRPr kumimoji="1" lang="en-US" altLang="ja-JP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Team Suite</a:t>
                      </a:r>
                      <a:endParaRPr kumimoji="1" lang="en-US" altLang="ja-JP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開発リーダ</a:t>
                      </a:r>
                      <a:endParaRPr kumimoji="1" lang="ja-JP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○</a:t>
                      </a:r>
                      <a:endParaRPr kumimoji="1" lang="ja-JP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○</a:t>
                      </a:r>
                      <a:endParaRPr kumimoji="1" lang="ja-JP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○</a:t>
                      </a:r>
                      <a:endParaRPr kumimoji="1" lang="ja-JP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×</a:t>
                      </a:r>
                      <a:endParaRPr kumimoji="1" lang="en-US" altLang="ja-JP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Team Test Load Agent</a:t>
                      </a:r>
                      <a:endParaRPr kumimoji="1" lang="en-US" altLang="ja-JP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テスター</a:t>
                      </a:r>
                      <a:endParaRPr kumimoji="1" lang="ja-JP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×</a:t>
                      </a:r>
                      <a:endParaRPr kumimoji="1" lang="en-US" altLang="ja-JP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×</a:t>
                      </a:r>
                      <a:endParaRPr kumimoji="1" lang="en-US" altLang="ja-JP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×</a:t>
                      </a:r>
                      <a:endParaRPr kumimoji="1" lang="en-US" altLang="ja-JP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65000"/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defRPr kumimoji="1"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50" charset="-128"/>
                        </a:defRPr>
                      </a:lvl9pPr>
                    </a:lstStyle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ja-JP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ＭＳ Ｐゴシック" panose="020B0600070205080204" pitchFamily="50" charset="-128"/>
                          <a:ea typeface="ＭＳ Ｐゴシック" panose="020B0600070205080204" pitchFamily="50" charset="-128"/>
                        </a:rPr>
                        <a:t>○</a:t>
                      </a:r>
                      <a:endParaRPr kumimoji="1" lang="ja-JP" alt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ＭＳ Ｐゴシック" panose="020B0600070205080204" pitchFamily="50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319" name="AutoShape 55"/>
          <p:cNvSpPr>
            <a:spLocks noChangeArrowheads="1"/>
          </p:cNvSpPr>
          <p:nvPr/>
        </p:nvSpPr>
        <p:spPr bwMode="auto">
          <a:xfrm>
            <a:off x="6588125" y="260350"/>
            <a:ext cx="2016125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/>
              <a:t>スライド作成例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スライド作成例②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細かい注釈を含むスライドの場合</a:t>
            </a:r>
          </a:p>
          <a:p>
            <a:pPr lvl="1" eaLnBrk="1" hangingPunct="1"/>
            <a:r>
              <a:rPr lang="ja-JP" altLang="en-US"/>
              <a:t>文章ではポイントのみをかいつまんで説明し、細かいコメントは吹き出しでつけるとよい</a:t>
            </a:r>
          </a:p>
          <a:p>
            <a:pPr lvl="1" eaLnBrk="1" hangingPunct="1"/>
            <a:r>
              <a:rPr lang="ja-JP" altLang="en-US"/>
              <a:t>吹き出しは以下の仕様にすると見やすい</a:t>
            </a:r>
          </a:p>
          <a:p>
            <a:pPr lvl="2" eaLnBrk="1" hangingPunct="1"/>
            <a:r>
              <a:rPr lang="ja-JP" altLang="en-US"/>
              <a:t>吹き出し部 ： ピンクの背景、</a:t>
            </a:r>
            <a:r>
              <a:rPr lang="en-US" altLang="ja-JP"/>
              <a:t>0.75 pt </a:t>
            </a:r>
            <a:r>
              <a:rPr lang="ja-JP" altLang="en-US"/>
              <a:t>の赤枠線</a:t>
            </a:r>
          </a:p>
          <a:p>
            <a:pPr lvl="2" eaLnBrk="1" hangingPunct="1"/>
            <a:r>
              <a:rPr lang="ja-JP" altLang="en-US"/>
              <a:t>矢印 ： </a:t>
            </a:r>
            <a:r>
              <a:rPr lang="en-US" altLang="ja-JP"/>
              <a:t>1.5 pt </a:t>
            </a:r>
            <a:r>
              <a:rPr lang="ja-JP" altLang="en-US"/>
              <a:t>の赤線</a:t>
            </a:r>
          </a:p>
          <a:p>
            <a:pPr lvl="2" eaLnBrk="1" hangingPunct="1"/>
            <a:r>
              <a:rPr lang="ja-JP" altLang="en-US"/>
              <a:t>内部の文字 ： </a:t>
            </a:r>
            <a:r>
              <a:rPr lang="en-US" altLang="ja-JP"/>
              <a:t>12 pt or 14 pt </a:t>
            </a:r>
            <a:r>
              <a:rPr lang="ja-JP" altLang="en-US"/>
              <a:t>の文字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3659188"/>
            <a:ext cx="310197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1. </a:t>
            </a:r>
            <a:r>
              <a:rPr lang="ja-JP" altLang="en-US"/>
              <a:t>ユーティリティクラス</a:t>
            </a:r>
            <a:br>
              <a:rPr lang="ja-JP" altLang="en-US"/>
            </a:br>
            <a:r>
              <a:rPr lang="ja-JP" altLang="en-US"/>
              <a:t>－</a:t>
            </a:r>
            <a:r>
              <a:rPr lang="en-US" altLang="ja-JP"/>
              <a:t>A. </a:t>
            </a:r>
            <a:r>
              <a:rPr lang="ja-JP" altLang="en-US"/>
              <a:t>テストクラスの基本的な書き方と実行方法</a:t>
            </a:r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テストクラスの基本的な書き方</a:t>
            </a:r>
          </a:p>
          <a:p>
            <a:pPr lvl="1" eaLnBrk="1" hangingPunct="1"/>
            <a:r>
              <a:rPr lang="ja-JP" altLang="en-US"/>
              <a:t>テストプロジェクトをソリューションに追加</a:t>
            </a:r>
          </a:p>
          <a:p>
            <a:pPr lvl="1" eaLnBrk="1" hangingPunct="1"/>
            <a:r>
              <a:rPr lang="ja-JP" altLang="en-US"/>
              <a:t>テストクラスを追加</a:t>
            </a:r>
          </a:p>
          <a:p>
            <a:pPr lvl="1" eaLnBrk="1" hangingPunct="1"/>
            <a:r>
              <a:rPr lang="en-US" altLang="ja-JP"/>
              <a:t>TestMethod </a:t>
            </a:r>
            <a:r>
              <a:rPr lang="ja-JP" altLang="en-US"/>
              <a:t>属性を付与したテストコードを記述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ja-JP"/>
              <a:t>※ </a:t>
            </a:r>
            <a:r>
              <a:rPr lang="ja-JP" altLang="en-US"/>
              <a:t>テスト対象ソースコードからテストコードの雛形を自動生成させることも可能</a:t>
            </a:r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581525"/>
            <a:ext cx="3887788" cy="198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DDEEFF"/>
                    </a:gs>
                    <a:gs pos="50000">
                      <a:srgbClr val="99CCFF"/>
                    </a:gs>
                    <a:gs pos="100000">
                      <a:srgbClr val="DDEEFF"/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1547813" y="4941888"/>
            <a:ext cx="647700" cy="215900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DDEEFF"/>
                    </a:gs>
                    <a:gs pos="50000">
                      <a:srgbClr val="99CCFF"/>
                    </a:gs>
                    <a:gs pos="100000">
                      <a:srgbClr val="DDEEFF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3716338"/>
            <a:ext cx="1822450" cy="298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DDEEFF"/>
                    </a:gs>
                    <a:gs pos="50000">
                      <a:srgbClr val="99CCFF"/>
                    </a:gs>
                    <a:gs pos="100000">
                      <a:srgbClr val="DDEEFF"/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2771775" y="5373688"/>
            <a:ext cx="1584325" cy="792162"/>
          </a:xfrm>
          <a:prstGeom prst="rect">
            <a:avLst/>
          </a:prstGeom>
          <a:noFill/>
          <a:ln w="19050" algn="ctr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DDEEFF"/>
                    </a:gs>
                    <a:gs pos="50000">
                      <a:srgbClr val="99CCFF"/>
                    </a:gs>
                    <a:gs pos="100000">
                      <a:srgbClr val="DDEEFF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13321" name="Freeform 9"/>
          <p:cNvSpPr>
            <a:spLocks/>
          </p:cNvSpPr>
          <p:nvPr/>
        </p:nvSpPr>
        <p:spPr bwMode="auto">
          <a:xfrm>
            <a:off x="1714500" y="5157788"/>
            <a:ext cx="1057275" cy="587375"/>
          </a:xfrm>
          <a:custGeom>
            <a:avLst/>
            <a:gdLst>
              <a:gd name="T0" fmla="*/ 336550 w 666"/>
              <a:gd name="T1" fmla="*/ 0 h 370"/>
              <a:gd name="T2" fmla="*/ 120650 w 666"/>
              <a:gd name="T3" fmla="*/ 503238 h 370"/>
              <a:gd name="T4" fmla="*/ 1057275 w 666"/>
              <a:gd name="T5" fmla="*/ 503238 h 37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666" h="370">
                <a:moveTo>
                  <a:pt x="212" y="0"/>
                </a:moveTo>
                <a:cubicBezTo>
                  <a:pt x="106" y="132"/>
                  <a:pt x="0" y="264"/>
                  <a:pt x="76" y="317"/>
                </a:cubicBezTo>
                <a:cubicBezTo>
                  <a:pt x="152" y="370"/>
                  <a:pt x="409" y="343"/>
                  <a:pt x="666" y="317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DDEEFF"/>
                    </a:gs>
                    <a:gs pos="50000">
                      <a:srgbClr val="99CCFF"/>
                    </a:gs>
                    <a:gs pos="100000">
                      <a:srgbClr val="DDEEFF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684213" y="5589588"/>
            <a:ext cx="1431925" cy="466725"/>
          </a:xfrm>
          <a:prstGeom prst="rect">
            <a:avLst/>
          </a:prstGeom>
          <a:solidFill>
            <a:srgbClr val="FFEB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ja-JP" altLang="en-US" sz="1200"/>
              <a:t>テストプロジェクトを</a:t>
            </a:r>
          </a:p>
          <a:p>
            <a:pPr algn="l" eaLnBrk="1" hangingPunct="1"/>
            <a:r>
              <a:rPr lang="ja-JP" altLang="en-US" sz="1200"/>
              <a:t>追加</a:t>
            </a:r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>
            <a:off x="4211638" y="6165850"/>
            <a:ext cx="1384300" cy="466725"/>
          </a:xfrm>
          <a:prstGeom prst="rect">
            <a:avLst/>
          </a:prstGeom>
          <a:solidFill>
            <a:srgbClr val="FFEB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ja-JP" altLang="en-US" sz="1200"/>
              <a:t>テスト対象ごとに</a:t>
            </a:r>
          </a:p>
          <a:p>
            <a:pPr algn="l" eaLnBrk="1" hangingPunct="1"/>
            <a:r>
              <a:rPr lang="ja-JP" altLang="en-US" sz="1200"/>
              <a:t>テストクラスを追加</a:t>
            </a:r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 flipV="1">
            <a:off x="3851275" y="5876925"/>
            <a:ext cx="360363" cy="431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7235825" y="3933825"/>
            <a:ext cx="1498600" cy="649288"/>
          </a:xfrm>
          <a:prstGeom prst="rect">
            <a:avLst/>
          </a:prstGeom>
          <a:solidFill>
            <a:srgbClr val="FFEB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ja-JP" altLang="en-US" sz="1200"/>
              <a:t>テスト対象のソース</a:t>
            </a:r>
          </a:p>
          <a:p>
            <a:pPr algn="l" eaLnBrk="1" hangingPunct="1"/>
            <a:r>
              <a:rPr lang="ja-JP" altLang="en-US" sz="1200"/>
              <a:t>コードからテストコー</a:t>
            </a:r>
          </a:p>
          <a:p>
            <a:pPr algn="l" eaLnBrk="1" hangingPunct="1"/>
            <a:r>
              <a:rPr lang="ja-JP" altLang="en-US" sz="1200"/>
              <a:t>ドの雛形を作成可能</a:t>
            </a:r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 flipH="1">
            <a:off x="6948488" y="4221163"/>
            <a:ext cx="287337" cy="4318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3327" name="Text Box 15"/>
          <p:cNvSpPr txBox="1">
            <a:spLocks noChangeArrowheads="1"/>
          </p:cNvSpPr>
          <p:nvPr/>
        </p:nvSpPr>
        <p:spPr bwMode="auto">
          <a:xfrm>
            <a:off x="5940425" y="1700213"/>
            <a:ext cx="2990850" cy="1014412"/>
          </a:xfrm>
          <a:prstGeom prst="rect">
            <a:avLst/>
          </a:prstGeom>
          <a:solidFill>
            <a:srgbClr val="FFEB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en-US" altLang="ja-JP" sz="1200"/>
              <a:t>※ NUnit </a:t>
            </a:r>
            <a:r>
              <a:rPr lang="ja-JP" altLang="en-US" sz="1200"/>
              <a:t>の場合とは異なり、テストコードは</a:t>
            </a:r>
          </a:p>
          <a:p>
            <a:pPr algn="l" eaLnBrk="1" hangingPunct="1"/>
            <a:r>
              <a:rPr lang="ja-JP" altLang="en-US" sz="1200"/>
              <a:t>　別プロジェクトに分離して管理する</a:t>
            </a:r>
          </a:p>
          <a:p>
            <a:pPr algn="l" eaLnBrk="1" hangingPunct="1"/>
            <a:r>
              <a:rPr lang="ja-JP" altLang="en-US" sz="1200"/>
              <a:t>　（</a:t>
            </a:r>
            <a:r>
              <a:rPr lang="en-US" altLang="ja-JP" sz="1200"/>
              <a:t>NUnit </a:t>
            </a:r>
            <a:r>
              <a:rPr lang="ja-JP" altLang="en-US" sz="1200"/>
              <a:t>ではソースコードと同じプロジェクト</a:t>
            </a:r>
            <a:br>
              <a:rPr lang="ja-JP" altLang="en-US" sz="1200"/>
            </a:br>
            <a:r>
              <a:rPr lang="ja-JP" altLang="en-US" sz="1200"/>
              <a:t>　　内にテストコードを </a:t>
            </a:r>
            <a:r>
              <a:rPr lang="en-US" altLang="ja-JP" sz="1200"/>
              <a:t># </a:t>
            </a:r>
            <a:r>
              <a:rPr lang="ja-JP" altLang="en-US" sz="1200"/>
              <a:t>ブロックで囲みつつ</a:t>
            </a:r>
          </a:p>
          <a:p>
            <a:pPr algn="l" eaLnBrk="1" hangingPunct="1"/>
            <a:r>
              <a:rPr lang="ja-JP" altLang="en-US" sz="1200"/>
              <a:t>　　記述するのが一般的）</a:t>
            </a:r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 flipH="1">
            <a:off x="5653088" y="2133600"/>
            <a:ext cx="287337" cy="1428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3329" name="AutoShape 17"/>
          <p:cNvSpPr>
            <a:spLocks noChangeArrowheads="1"/>
          </p:cNvSpPr>
          <p:nvPr/>
        </p:nvSpPr>
        <p:spPr bwMode="auto">
          <a:xfrm>
            <a:off x="6588125" y="260350"/>
            <a:ext cx="2016125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/>
              <a:t>スライド作成例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スライド作成のコツ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各 </a:t>
            </a:r>
            <a:r>
              <a:rPr lang="en-US" altLang="ja-JP"/>
              <a:t>Module </a:t>
            </a:r>
            <a:r>
              <a:rPr lang="ja-JP" altLang="en-US"/>
              <a:t>内でも </a:t>
            </a:r>
            <a:r>
              <a:rPr lang="en-US" altLang="ja-JP"/>
              <a:t>Agenda </a:t>
            </a:r>
            <a:r>
              <a:rPr lang="ja-JP" altLang="en-US"/>
              <a:t>レベルで綺麗なツリー構造を作り、このツリー構造にあわせる形で文章を書いていく</a:t>
            </a:r>
          </a:p>
          <a:p>
            <a:pPr lvl="1" eaLnBrk="1" hangingPunct="1"/>
            <a:r>
              <a:rPr lang="ja-JP" altLang="en-US"/>
              <a:t>例） プログラマ向け設計ガイドラインの作成方法</a:t>
            </a:r>
          </a:p>
          <a:p>
            <a:pPr lvl="2" eaLnBrk="1" hangingPunct="1"/>
            <a:r>
              <a:rPr lang="en-US" altLang="ja-JP"/>
              <a:t>1. </a:t>
            </a:r>
            <a:r>
              <a:rPr lang="ja-JP" altLang="en-US"/>
              <a:t>アーキテクチャ解説</a:t>
            </a:r>
          </a:p>
          <a:p>
            <a:pPr lvl="3" eaLnBrk="1" hangingPunct="1"/>
            <a:r>
              <a:rPr lang="ja-JP" altLang="en-US"/>
              <a:t>アーキテクチャパターン</a:t>
            </a:r>
          </a:p>
          <a:p>
            <a:pPr lvl="3" eaLnBrk="1" hangingPunct="1"/>
            <a:r>
              <a:rPr lang="ja-JP" altLang="en-US"/>
              <a:t>全体ネームスペース構造</a:t>
            </a:r>
          </a:p>
          <a:p>
            <a:pPr lvl="3" eaLnBrk="1" hangingPunct="1"/>
            <a:r>
              <a:rPr lang="ja-JP" altLang="en-US"/>
              <a:t>クラス分割パターン</a:t>
            </a:r>
          </a:p>
          <a:p>
            <a:pPr lvl="3" eaLnBrk="1" hangingPunct="1"/>
            <a:r>
              <a:rPr lang="ja-JP" altLang="en-US"/>
              <a:t>標準業務トランザクション処理パターン</a:t>
            </a:r>
          </a:p>
          <a:p>
            <a:pPr lvl="3" eaLnBrk="1" hangingPunct="1"/>
            <a:r>
              <a:rPr lang="ja-JP" altLang="en-US"/>
              <a:t>標準機能コンポーネント一覧（例外処理、各種ログ、</a:t>
            </a:r>
            <a:r>
              <a:rPr lang="en-US" altLang="ja-JP"/>
              <a:t>etc.</a:t>
            </a:r>
            <a:r>
              <a:rPr lang="ja-JP" altLang="en-US"/>
              <a:t>）</a:t>
            </a:r>
          </a:p>
          <a:p>
            <a:pPr lvl="2" eaLnBrk="1" hangingPunct="1"/>
            <a:r>
              <a:rPr lang="en-US" altLang="ja-JP"/>
              <a:t>2. </a:t>
            </a:r>
            <a:r>
              <a:rPr lang="ja-JP" altLang="en-US"/>
              <a:t>設計作業手順</a:t>
            </a:r>
          </a:p>
          <a:p>
            <a:pPr lvl="3" eaLnBrk="1" hangingPunct="1"/>
            <a:r>
              <a:rPr lang="ja-JP" altLang="en-US"/>
              <a:t>ネームスペース識別</a:t>
            </a:r>
          </a:p>
          <a:p>
            <a:pPr lvl="3" eaLnBrk="1" hangingPunct="1"/>
            <a:r>
              <a:rPr lang="ja-JP" altLang="en-US"/>
              <a:t>サービス抽出</a:t>
            </a:r>
          </a:p>
          <a:p>
            <a:pPr lvl="3" eaLnBrk="1" hangingPunct="1"/>
            <a:r>
              <a:rPr lang="ja-JP" altLang="en-US"/>
              <a:t>画面間 </a:t>
            </a:r>
            <a:r>
              <a:rPr lang="en-US" altLang="ja-JP"/>
              <a:t>I/F </a:t>
            </a:r>
            <a:r>
              <a:rPr lang="ja-JP" altLang="en-US"/>
              <a:t>設計、画面内 </a:t>
            </a:r>
            <a:r>
              <a:rPr lang="en-US" altLang="ja-JP"/>
              <a:t>BEC </a:t>
            </a:r>
            <a:r>
              <a:rPr lang="ja-JP" altLang="en-US"/>
              <a:t>設計</a:t>
            </a:r>
          </a:p>
          <a:p>
            <a:pPr lvl="3" eaLnBrk="1" hangingPunct="1"/>
            <a:r>
              <a:rPr lang="ja-JP" altLang="en-US"/>
              <a:t>クラス分割、内部処理設計、メソッド </a:t>
            </a:r>
            <a:r>
              <a:rPr lang="en-US" altLang="ja-JP"/>
              <a:t>I/F </a:t>
            </a:r>
            <a:r>
              <a:rPr lang="ja-JP" altLang="en-US"/>
              <a:t>詳細設計、内部設計最適化</a:t>
            </a:r>
          </a:p>
          <a:p>
            <a:pPr lvl="2" eaLnBrk="1" hangingPunct="1"/>
            <a:r>
              <a:rPr lang="en-US" altLang="ja-JP"/>
              <a:t>3. </a:t>
            </a:r>
            <a:r>
              <a:rPr lang="ja-JP" altLang="en-US"/>
              <a:t>レビューポイント</a:t>
            </a:r>
          </a:p>
          <a:p>
            <a:pPr lvl="3" eaLnBrk="1" hangingPunct="1"/>
            <a:r>
              <a:rPr lang="ja-JP" altLang="en-US"/>
              <a:t>メンテナビリティ、トランザクション、セキュリティ、</a:t>
            </a:r>
            <a:r>
              <a:rPr lang="en-US" altLang="ja-JP"/>
              <a:t>etc.</a:t>
            </a:r>
            <a:endParaRPr lang="ja-JP" altLang="en-US"/>
          </a:p>
        </p:txBody>
      </p:sp>
      <p:sp>
        <p:nvSpPr>
          <p:cNvPr id="14340" name="AutoShape 4"/>
          <p:cNvSpPr>
            <a:spLocks/>
          </p:cNvSpPr>
          <p:nvPr/>
        </p:nvSpPr>
        <p:spPr bwMode="auto">
          <a:xfrm>
            <a:off x="1116013" y="2997200"/>
            <a:ext cx="287337" cy="3600450"/>
          </a:xfrm>
          <a:prstGeom prst="leftBrace">
            <a:avLst>
              <a:gd name="adj1" fmla="val 104420"/>
              <a:gd name="adj2" fmla="val 50000"/>
            </a:avLst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DDEEFF"/>
                    </a:gs>
                    <a:gs pos="50000">
                      <a:srgbClr val="99CCFF"/>
                    </a:gs>
                    <a:gs pos="100000">
                      <a:srgbClr val="DDEEFF"/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107950" y="4532313"/>
            <a:ext cx="993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DDEEFF"/>
                    </a:gs>
                    <a:gs pos="50000">
                      <a:srgbClr val="99CCFF"/>
                    </a:gs>
                    <a:gs pos="100000">
                      <a:srgbClr val="DDEEFF"/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000"/>
              <a:t>トピック数は</a:t>
            </a:r>
          </a:p>
          <a:p>
            <a:pPr eaLnBrk="1" hangingPunct="1"/>
            <a:r>
              <a:rPr lang="en-US" altLang="ja-JP" sz="1000"/>
              <a:t>3 </a:t>
            </a:r>
            <a:r>
              <a:rPr lang="ja-JP" altLang="en-US" sz="1000"/>
              <a:t>～ </a:t>
            </a:r>
            <a:r>
              <a:rPr lang="en-US" altLang="ja-JP" sz="1000"/>
              <a:t>5 </a:t>
            </a:r>
            <a:r>
              <a:rPr lang="ja-JP" altLang="en-US" sz="1000"/>
              <a:t>程度</a:t>
            </a:r>
          </a:p>
          <a:p>
            <a:pPr eaLnBrk="1" hangingPunct="1"/>
            <a:r>
              <a:rPr lang="ja-JP" altLang="en-US" sz="1000"/>
              <a:t>番号をつけると</a:t>
            </a:r>
          </a:p>
          <a:p>
            <a:pPr eaLnBrk="1" hangingPunct="1"/>
            <a:r>
              <a:rPr lang="ja-JP" altLang="en-US" sz="1000"/>
              <a:t>分かりやすい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ja-JP" altLang="en-US"/>
          </a:p>
        </p:txBody>
      </p:sp>
      <p:pic>
        <p:nvPicPr>
          <p:cNvPr id="4" name="Picture 4" descr="man-in-distress">
            <a:extLst>
              <a:ext uri="{FF2B5EF4-FFF2-40B4-BE49-F238E27FC236}">
                <a16:creationId xmlns:a16="http://schemas.microsoft.com/office/drawing/2014/main" id="{7259AF9A-2936-4367-9049-30D9DA98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50" y="2420860"/>
            <a:ext cx="3424443" cy="3776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en-US" altLang="ja-JP"/>
              <a:t>Course A</a:t>
            </a:r>
            <a:r>
              <a:rPr lang="en-US" altLang="ja-JP"/>
              <a:t>genda</a:t>
            </a:r>
            <a:endParaRPr lang="ja-JP" alt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.NET Framework 2.0 </a:t>
            </a:r>
            <a:r>
              <a:rPr lang="ja-JP" altLang="en-US"/>
              <a:t>によるトランザクション処理</a:t>
            </a:r>
          </a:p>
          <a:p>
            <a:pPr lvl="1" eaLnBrk="1" hangingPunct="1"/>
            <a:r>
              <a:rPr lang="en-US" altLang="ja-JP"/>
              <a:t>Part 2. </a:t>
            </a:r>
            <a:r>
              <a:rPr lang="ja-JP" altLang="en-US"/>
              <a:t>業務的なトランザクション処理の概要</a:t>
            </a:r>
          </a:p>
          <a:p>
            <a:pPr lvl="2" eaLnBrk="1" hangingPunct="1"/>
            <a:r>
              <a:rPr lang="en-US" altLang="ja-JP"/>
              <a:t>Module 6</a:t>
            </a:r>
            <a:r>
              <a:rPr lang="ja-JP" altLang="en-US"/>
              <a:t>　業務的なトランザクション制御の特徴</a:t>
            </a:r>
            <a:endParaRPr lang="en-US" altLang="ja-JP"/>
          </a:p>
          <a:p>
            <a:pPr lvl="1" eaLnBrk="1" hangingPunct="1"/>
            <a:r>
              <a:rPr lang="en-US" altLang="ja-JP"/>
              <a:t>Part 3. </a:t>
            </a:r>
            <a:r>
              <a:rPr lang="ja-JP" altLang="en-US"/>
              <a:t>短時間トランザクション制御</a:t>
            </a:r>
          </a:p>
          <a:p>
            <a:pPr lvl="2" eaLnBrk="1" hangingPunct="1"/>
            <a:r>
              <a:rPr lang="en-US" altLang="ja-JP"/>
              <a:t>Module 7</a:t>
            </a:r>
            <a:r>
              <a:rPr lang="ja-JP" altLang="en-US"/>
              <a:t>　短時間トランザクション制御</a:t>
            </a:r>
          </a:p>
          <a:p>
            <a:pPr lvl="2" eaLnBrk="1" hangingPunct="1"/>
            <a:r>
              <a:rPr lang="en-US" altLang="ja-JP"/>
              <a:t>Module 8</a:t>
            </a:r>
            <a:r>
              <a:rPr lang="ja-JP" altLang="en-US"/>
              <a:t>　自動トランザクション制御の内部動作</a:t>
            </a:r>
          </a:p>
          <a:p>
            <a:pPr lvl="2" eaLnBrk="1" hangingPunct="1"/>
            <a:r>
              <a:rPr lang="en-US" altLang="ja-JP"/>
              <a:t>Module 9</a:t>
            </a:r>
            <a:r>
              <a:rPr lang="ja-JP" altLang="en-US"/>
              <a:t>　複雑な短時間トランザクション制御</a:t>
            </a:r>
          </a:p>
          <a:p>
            <a:pPr lvl="1" eaLnBrk="1" hangingPunct="1"/>
            <a:r>
              <a:rPr lang="en-US" altLang="ja-JP"/>
              <a:t>Part 4. </a:t>
            </a:r>
            <a:r>
              <a:rPr lang="ja-JP" altLang="en-US"/>
              <a:t>長時間トランザクション制御</a:t>
            </a:r>
          </a:p>
          <a:p>
            <a:pPr lvl="2" eaLnBrk="1" hangingPunct="1"/>
            <a:r>
              <a:rPr lang="en-US" altLang="ja-JP"/>
              <a:t>Module 10</a:t>
            </a:r>
            <a:r>
              <a:rPr lang="ja-JP" altLang="en-US"/>
              <a:t>　長時間トランザクション制御の必要性</a:t>
            </a:r>
          </a:p>
          <a:p>
            <a:pPr lvl="2" eaLnBrk="1" hangingPunct="1"/>
            <a:r>
              <a:rPr lang="en-US" altLang="ja-JP"/>
              <a:t>Module 11</a:t>
            </a:r>
            <a:r>
              <a:rPr lang="ja-JP" altLang="en-US"/>
              <a:t>　業務排他制御による対話型トランザクション処理</a:t>
            </a:r>
          </a:p>
          <a:p>
            <a:pPr lvl="2" eaLnBrk="1" hangingPunct="1"/>
            <a:r>
              <a:rPr lang="en-US" altLang="ja-JP"/>
              <a:t>Module 12</a:t>
            </a:r>
            <a:r>
              <a:rPr lang="ja-JP" altLang="en-US"/>
              <a:t>　楽観同時実行制御による対話型トランザクション処理</a:t>
            </a:r>
          </a:p>
          <a:p>
            <a:pPr lvl="1" eaLnBrk="1" hangingPunct="1"/>
            <a:r>
              <a:rPr lang="en-US" altLang="ja-JP"/>
              <a:t>Part 5. </a:t>
            </a:r>
            <a:r>
              <a:rPr lang="ja-JP" altLang="en-US"/>
              <a:t>その他の複雑なトランザクション制御</a:t>
            </a:r>
          </a:p>
          <a:p>
            <a:pPr lvl="2" eaLnBrk="1" hangingPunct="1"/>
            <a:r>
              <a:rPr lang="en-US" altLang="ja-JP"/>
              <a:t>Module 13</a:t>
            </a:r>
            <a:r>
              <a:rPr lang="ja-JP" altLang="en-US"/>
              <a:t>　オンライン型バッチトランザクション処理</a:t>
            </a:r>
          </a:p>
          <a:p>
            <a:pPr lvl="2" eaLnBrk="1" hangingPunct="1"/>
            <a:r>
              <a:rPr lang="en-US" altLang="ja-JP"/>
              <a:t>Module 14</a:t>
            </a:r>
            <a:r>
              <a:rPr lang="ja-JP" altLang="en-US"/>
              <a:t>　キュー型トランザクション処理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vbweb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908050"/>
            <a:ext cx="323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 descr="vbwebsv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908050"/>
            <a:ext cx="3238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4" descr="vbwebcontrolli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908050"/>
            <a:ext cx="3429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 descr="cswinap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412875"/>
            <a:ext cx="3333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6" descr="csclassli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412875"/>
            <a:ext cx="3619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7" descr="cswincontro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12875"/>
            <a:ext cx="3429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8" descr="cswebap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412875"/>
            <a:ext cx="3143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Picture 9" descr="cswebsvc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1412875"/>
            <a:ext cx="323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8" name="Picture 10" descr="cswebcontrollib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412875"/>
            <a:ext cx="36195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9" name="Picture 11" descr="setupproj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133600"/>
            <a:ext cx="3524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0" name="Picture 12" descr="websetupproj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133600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1" name="Picture 13" descr="actproj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84313"/>
            <a:ext cx="3238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2" name="Picture 14" descr="sln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836613"/>
            <a:ext cx="33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3" name="Picture 15" descr="vbwinap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908050"/>
            <a:ext cx="33337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4" name="Picture 16" descr="vbclasslibrary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908050"/>
            <a:ext cx="3333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5" name="Picture 17" descr="vbwincontrol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908050"/>
            <a:ext cx="3429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6" name="Picture 18" descr="DataSet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781300"/>
            <a:ext cx="409575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7" name="Picture 19" descr="dll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429000"/>
            <a:ext cx="4095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8" name="Picture 20" descr="html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852738"/>
            <a:ext cx="3048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29" name="Picture 21" descr="sn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429000"/>
            <a:ext cx="3238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0" name="Picture 22" descr="aspx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781300"/>
            <a:ext cx="3333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1" name="Picture 23" descr="C#code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852738"/>
            <a:ext cx="2667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2" name="Picture 24" descr="COM+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852738"/>
            <a:ext cx="3429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3" name="Picture 25" descr="Component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781300"/>
            <a:ext cx="3048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4" name="Picture 26" descr="dll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838" y="4367213"/>
            <a:ext cx="4476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5" name="Picture 27" descr="pdb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4292600"/>
            <a:ext cx="5334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6" name="Picture 28" descr="folder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365625"/>
            <a:ext cx="4286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7" name="Picture 29" descr="classModule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4149725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8" name="Picture 30" descr="VSSDB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565400"/>
            <a:ext cx="5238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9" name="Picture 31" descr="msi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4292600"/>
            <a:ext cx="4000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0" name="Picture 32" descr="bat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5734050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1" name="Picture 33" descr="vbs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5734050"/>
            <a:ext cx="2762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2" name="Picture 34" descr="iis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3" y="5578475"/>
            <a:ext cx="3619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3" name="Picture 35" descr="fileshare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5661025"/>
            <a:ext cx="4667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4" name="Picture 36" descr="form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716338"/>
            <a:ext cx="333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5" name="Picture 37" descr="cab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50" y="5160963"/>
            <a:ext cx="2857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6" name="Picture 38" descr="com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3500438"/>
            <a:ext cx="3524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7" name="Picture 39" descr="component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133600"/>
            <a:ext cx="2857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8" name="Picture 40" descr="sqltable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5516563"/>
            <a:ext cx="2952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49" name="Text Box 41"/>
          <p:cNvSpPr txBox="1">
            <a:spLocks noChangeArrowheads="1"/>
          </p:cNvSpPr>
          <p:nvPr/>
        </p:nvSpPr>
        <p:spPr bwMode="auto">
          <a:xfrm>
            <a:off x="6516688" y="404813"/>
            <a:ext cx="2159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en-US" altLang="ja-JP" sz="1600"/>
              <a:t>VS2002/2003 </a:t>
            </a:r>
            <a:r>
              <a:rPr lang="ja-JP" altLang="en-US" sz="1600"/>
              <a:t>アイコン</a:t>
            </a:r>
          </a:p>
        </p:txBody>
      </p:sp>
      <p:pic>
        <p:nvPicPr>
          <p:cNvPr id="17450" name="Picture 42" descr="snk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4724400"/>
            <a:ext cx="3714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6516688" y="404813"/>
            <a:ext cx="2159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en-US" altLang="ja-JP" sz="1600"/>
              <a:t>VS2005/2008</a:t>
            </a:r>
            <a:r>
              <a:rPr lang="ja-JP" altLang="en-US" sz="1600"/>
              <a:t> アイコン</a:t>
            </a:r>
          </a:p>
        </p:txBody>
      </p:sp>
      <p:pic>
        <p:nvPicPr>
          <p:cNvPr id="18435" name="Picture 3" descr="ash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860800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 descr="asm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5300663"/>
            <a:ext cx="333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5" descr="asp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5300663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 descr="complusro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4005263"/>
            <a:ext cx="3524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 descr="c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5300663"/>
            <a:ext cx="333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0" name="Picture 8" descr="csproj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5300663"/>
            <a:ext cx="3524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9" descr="cs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213100"/>
            <a:ext cx="3524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2" name="Picture 10" descr="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2997200"/>
            <a:ext cx="3524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3" name="Picture 11" descr="globalasax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5300663"/>
            <a:ext cx="3619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4" name="Picture 12" descr="ii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73238"/>
            <a:ext cx="3429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5" name="Picture 13" descr="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2997200"/>
            <a:ext cx="3524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6" name="Picture 14" descr="Menu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2060575"/>
            <a:ext cx="1905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7" name="Picture 15" descr="msmq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484313"/>
            <a:ext cx="36195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8" name="Picture 16" descr="resx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2276475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9" name="Picture 17" descr="SiteMap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2133600"/>
            <a:ext cx="161925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0" name="Picture 18" descr="SiteMapDataSourc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1773238"/>
            <a:ext cx="1905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1" name="Picture 19" descr="SiteMapPath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844675"/>
            <a:ext cx="2000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2" name="Picture 20" descr="skin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133600"/>
            <a:ext cx="333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3" name="Picture 21" descr="sln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5300663"/>
            <a:ext cx="3619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4" name="Picture 22" descr="sql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565400"/>
            <a:ext cx="3905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5" name="Picture 23" descr="TreeView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2205038"/>
            <a:ext cx="2000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6" name="Picture 24" descr="webconfi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5300663"/>
            <a:ext cx="3619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7" name="Picture 25" descr="websitemap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92417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8" name="Picture 26" descr="xml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5300663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9" name="Picture 27" descr="xsd2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5300663"/>
            <a:ext cx="3619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0" name="Picture 30" descr="cursor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163" y="5076825"/>
            <a:ext cx="1809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1" name="Picture 31" descr="validationSummary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4797425"/>
            <a:ext cx="1905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2" name="Picture 32" descr="compareValidator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8" y="4797425"/>
            <a:ext cx="1905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3" name="Picture 33" descr="customValidator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4508500"/>
            <a:ext cx="1809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4" name="Picture 34" descr="rangeValidator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813" y="4437063"/>
            <a:ext cx="1905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5" name="Picture 35" descr="regularExpressionValidator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4508500"/>
            <a:ext cx="1905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6" name="Picture 36" descr="classvb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5805488"/>
            <a:ext cx="3524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7" name="Picture 37" descr="modulevb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6237288"/>
            <a:ext cx="37147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8" name="Picture 38" descr="csproj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2330450"/>
            <a:ext cx="3524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9" name="Picture 39" descr="csproj_classlibrary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2349500"/>
            <a:ext cx="3429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0" name="Picture 40" descr="csproj_console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2330450"/>
            <a:ext cx="3524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1" name="Picture 41" descr="csproj_windows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344738"/>
            <a:ext cx="3619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2" name="Picture 42" descr="csproj_windowslib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2349500"/>
            <a:ext cx="3429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3" name="Picture 43" descr="vbproj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2767013"/>
            <a:ext cx="3714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4" name="Picture 44" descr="vbproj_classlib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2781300"/>
            <a:ext cx="3429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5" name="Picture 45" descr="vbproj_console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2762250"/>
            <a:ext cx="3524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6" name="Picture 46" descr="vbproj_windows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781300"/>
            <a:ext cx="37147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7" name="Picture 47" descr="websvc_cs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3284538"/>
            <a:ext cx="333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8" name="Picture 48" descr="websvc_vb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3644900"/>
            <a:ext cx="333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79" name="Picture 49" descr="webproj_cs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3284538"/>
            <a:ext cx="3238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80" name="Picture 50" descr="webproj_vb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3625850"/>
            <a:ext cx="3333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81" name="Picture 51" descr="website_cs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3284538"/>
            <a:ext cx="3048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82" name="Picture 52" descr="website_vb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88" y="3644900"/>
            <a:ext cx="28575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83" name="Picture 53" descr="windowsform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4652963"/>
            <a:ext cx="3238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84" name="Picture 54" descr="TableAdapter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6092825"/>
            <a:ext cx="2000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85" name="Picture 55" descr="Query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5516563"/>
            <a:ext cx="1714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86" name="Picture 56" descr="DataTable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5805488"/>
            <a:ext cx="2000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87" name="Picture 58" descr="ldf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5805488"/>
            <a:ext cx="333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88" name="Picture 59" descr="mdf"/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5516563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89" name="Picture 60" descr="cstestproj"/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2349500"/>
            <a:ext cx="333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90" name="Picture 61" descr="vbtestproj"/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2781300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91" name="Picture 62" descr="visio"/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15888"/>
            <a:ext cx="3905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92" name="Picture 63" descr="powerpoint"/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15888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93" name="Picture 64" descr="WordFile"/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836613"/>
            <a:ext cx="523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94" name="Picture 65" descr="ExcelFile"/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836613"/>
            <a:ext cx="54292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95" name="Picture 66" descr="word"/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5888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96" name="Picture 67" descr="excel"/>
          <p:cNvPicPr>
            <a:picLocks noChangeAspect="1" noChangeArrowheads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15888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97" name="Picture 68" descr="access"/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5888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98" name="Picture 69" descr="webtest"/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4581525"/>
            <a:ext cx="3143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99" name="Picture 70" descr="loadtest"/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4581525"/>
            <a:ext cx="333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00" name="Picture 71" descr="mhttest"/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00" y="4567238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01" name="Picture 72" descr="texttest"/>
          <p:cNvPicPr>
            <a:picLocks noChangeAspect="1" noChangeArrowheads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4581525"/>
            <a:ext cx="3143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02" name="Picture 73" descr="orderedtest"/>
          <p:cNvPicPr>
            <a:picLocks noChangeAspect="1" noChangeArrowheads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4581525"/>
            <a:ext cx="3238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03" name="Picture 74" descr="unittest"/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4572000"/>
            <a:ext cx="333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04" name="Picture 75" descr="generictest"/>
          <p:cNvPicPr>
            <a:picLocks noChangeAspect="1" noChangeArrowheads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0" y="4572000"/>
            <a:ext cx="3333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05" name="Picture 76" descr="dll"/>
          <p:cNvPicPr>
            <a:picLocks noChangeAspect="1" noChangeArrowheads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076700"/>
            <a:ext cx="4476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06" name="Picture 77" descr="gridview"/>
          <p:cNvPicPr>
            <a:picLocks noChangeAspect="1" noChangeArrowheads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6053138"/>
            <a:ext cx="18097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07" name="Picture 78" descr="txt"/>
          <p:cNvPicPr>
            <a:picLocks noChangeAspect="1" noChangeArrowheads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00526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08" name="Picture 79" descr="sdfmdf"/>
          <p:cNvPicPr>
            <a:picLocks noChangeAspect="1" noChangeArrowheads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1484313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09" name="Picture 80" descr="sync"/>
          <p:cNvPicPr>
            <a:picLocks noChangeAspect="1" noChangeArrowheads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25" y="1060450"/>
            <a:ext cx="3524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10" name="Picture 81" descr="component"/>
          <p:cNvPicPr>
            <a:picLocks noChangeAspect="1" noChangeArrowheads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488" y="6062663"/>
            <a:ext cx="1714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11" name="Picture 82" descr="bindingsource"/>
          <p:cNvPicPr>
            <a:picLocks noChangeAspect="1" noChangeArrowheads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188" y="6426200"/>
            <a:ext cx="1905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12" name="Picture 83" descr="websvcproxy"/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5734050"/>
            <a:ext cx="1714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13" name="Picture 84" descr="vs2008sln"/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5949950"/>
            <a:ext cx="50482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AF4AF6-7101-F9D3-24C7-125D847DD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pubs </a:t>
            </a:r>
            <a:r>
              <a:rPr kumimoji="1" lang="ja-JP" altLang="en-US"/>
              <a:t>データベースとは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7BFD43-7205-B7B3-F026-BE38B0C58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SQL Server 2000 </a:t>
            </a:r>
            <a:r>
              <a:rPr kumimoji="1" lang="ja-JP" altLang="en-US"/>
              <a:t>に添付されていたサンプルデータベース</a:t>
            </a:r>
            <a:endParaRPr kumimoji="1" lang="en-US" altLang="ja-JP"/>
          </a:p>
          <a:p>
            <a:pPr lvl="1"/>
            <a:r>
              <a:rPr lang="ja-JP" altLang="en-US"/>
              <a:t>出版社のデータを模倣した、シンプルな構造を持つデータベース</a:t>
            </a:r>
            <a:endParaRPr lang="en-US" altLang="ja-JP"/>
          </a:p>
          <a:p>
            <a:pPr lvl="1"/>
            <a:r>
              <a:rPr kumimoji="1" lang="en-US" altLang="ja-JP"/>
              <a:t>Northwind </a:t>
            </a:r>
            <a:r>
              <a:rPr kumimoji="1" lang="ja-JP" altLang="en-US"/>
              <a:t>データベースや </a:t>
            </a:r>
            <a:r>
              <a:rPr kumimoji="1" lang="en-US" altLang="ja-JP"/>
              <a:t>Adventure </a:t>
            </a:r>
            <a:r>
              <a:rPr kumimoji="1" lang="ja-JP" altLang="en-US"/>
              <a:t>データベースなどと同様、簡単なテスト用のデータベースとして利用される</a:t>
            </a:r>
          </a:p>
          <a:p>
            <a:pPr lvl="1"/>
            <a:r>
              <a:rPr lang="ja-JP" altLang="en-US"/>
              <a:t>現在は </a:t>
            </a:r>
            <a:r>
              <a:rPr lang="en-US" altLang="ja-JP"/>
              <a:t>GitHub </a:t>
            </a:r>
            <a:r>
              <a:rPr lang="ja-JP" altLang="en-US"/>
              <a:t>上にてインストールスクリプトが </a:t>
            </a:r>
            <a:r>
              <a:rPr lang="en-US" altLang="ja-JP"/>
              <a:t>MIT </a:t>
            </a:r>
            <a:r>
              <a:rPr lang="ja-JP" altLang="en-US"/>
              <a:t>ライセンスにて公開されている</a:t>
            </a:r>
            <a:endParaRPr lang="en-US" altLang="ja-JP"/>
          </a:p>
          <a:p>
            <a:pPr lvl="1"/>
            <a:endParaRPr kumimoji="1" lang="en-US" altLang="ja-JP"/>
          </a:p>
          <a:p>
            <a:r>
              <a:rPr kumimoji="1" lang="ja-JP" altLang="en-US"/>
              <a:t>このスクリプトの一部を書き換</a:t>
            </a:r>
            <a:br>
              <a:rPr kumimoji="1" lang="ja-JP" altLang="en-US"/>
            </a:br>
            <a:r>
              <a:rPr kumimoji="1" lang="ja-JP" altLang="en-US"/>
              <a:t>えて利用する</a:t>
            </a:r>
            <a:endParaRPr kumimoji="1" lang="en-US" altLang="ja-JP"/>
          </a:p>
          <a:p>
            <a:pPr lvl="1"/>
            <a:r>
              <a:rPr kumimoji="1" lang="en-US" altLang="ja-JP"/>
              <a:t>DB </a:t>
            </a:r>
            <a:r>
              <a:rPr kumimoji="1" lang="ja-JP" altLang="en-US"/>
              <a:t>作成処理を除去</a:t>
            </a:r>
            <a:br>
              <a:rPr kumimoji="1" lang="en-US" altLang="ja-JP"/>
            </a:br>
            <a:r>
              <a:rPr kumimoji="1" lang="ja-JP" altLang="en-US"/>
              <a:t>（</a:t>
            </a:r>
            <a:r>
              <a:rPr kumimoji="1" lang="en-US" altLang="ja-JP"/>
              <a:t>Azure SQL DB </a:t>
            </a:r>
            <a:r>
              <a:rPr kumimoji="1" lang="ja-JP" altLang="en-US"/>
              <a:t>に対応でき</a:t>
            </a:r>
            <a:br>
              <a:rPr kumimoji="1" lang="ja-JP" altLang="en-US"/>
            </a:br>
            <a:r>
              <a:rPr kumimoji="1" lang="ja-JP" altLang="en-US"/>
              <a:t>るようにするため）</a:t>
            </a:r>
            <a:endParaRPr kumimoji="1" lang="en-US" altLang="ja-JP"/>
          </a:p>
          <a:p>
            <a:pPr lvl="1"/>
            <a:r>
              <a:rPr lang="en-US" altLang="ja-JP"/>
              <a:t>authors </a:t>
            </a:r>
            <a:r>
              <a:rPr lang="ja-JP" altLang="en-US"/>
              <a:t>テーブルにタイム</a:t>
            </a:r>
            <a:br>
              <a:rPr lang="ja-JP" altLang="en-US"/>
            </a:br>
            <a:r>
              <a:rPr lang="ja-JP" altLang="en-US"/>
              <a:t>スタンプ列を追加</a:t>
            </a:r>
            <a:br>
              <a:rPr lang="ja-JP" altLang="en-US"/>
            </a:br>
            <a:r>
              <a:rPr lang="ja-JP" altLang="en-US"/>
              <a:t>（楽観同時実行制御を用いた</a:t>
            </a:r>
            <a:br>
              <a:rPr lang="ja-JP" altLang="en-US"/>
            </a:br>
            <a:r>
              <a:rPr lang="ja-JP" altLang="en-US"/>
              <a:t>データ更新の例を示すため）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8F4A414-9FD6-3E2C-0D40-86ACB452B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024" y="2738258"/>
            <a:ext cx="4616776" cy="349696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11A8DDA-2F74-F5BB-DB1E-8EDBE378884B}"/>
              </a:ext>
            </a:extLst>
          </p:cNvPr>
          <p:cNvSpPr txBox="1"/>
          <p:nvPr/>
        </p:nvSpPr>
        <p:spPr>
          <a:xfrm>
            <a:off x="4070024" y="6235220"/>
            <a:ext cx="4520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>
                <a:effectLst/>
                <a:ea typeface="游ゴシック" panose="020B0400000000000000" pitchFamily="50" charset="-128"/>
                <a:hlinkClick r:id="rId3"/>
              </a:rPr>
              <a:t>https://github.com/microsoft/sql-server-samples/blob/master/samples/databases/northwind-pubs/instpubs.sql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1846759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Business Process (developer) S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49275"/>
            <a:ext cx="690563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 descr="client wireless_white_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476250"/>
            <a:ext cx="98901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 descr="Note Book Computer s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692150"/>
            <a:ext cx="8953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 descr="PC s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692150"/>
            <a:ext cx="1008062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6" descr="pc-new-sm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620713"/>
            <a:ext cx="785813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7" descr="Web app_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692150"/>
            <a:ext cx="7747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8" descr="Windows app_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765175"/>
            <a:ext cx="76993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9" descr="Web app front_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1484313"/>
            <a:ext cx="725487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Picture 10" descr="Windows app front_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788" y="1462088"/>
            <a:ext cx="725487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1" name="Picture 11" descr="Document Sm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03" y="1916113"/>
            <a:ext cx="41116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2" name="Picture 12" descr="encrypted files_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989138"/>
            <a:ext cx="58578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3" name="Picture 13" descr="XML file_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989138"/>
            <a:ext cx="6032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4" name="Picture 14" descr="Application Server Sm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349500"/>
            <a:ext cx="874713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5" name="Picture 15" descr="Application-Server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060575"/>
            <a:ext cx="862012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6" name="Picture 16" descr="cluster 2-node_s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916113"/>
            <a:ext cx="1152525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7" name="Picture 1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492375"/>
            <a:ext cx="798512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8" name="Picture 18" descr="1U server many_s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060575"/>
            <a:ext cx="7016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9" name="Picture 19" descr="Content Management Server (CMS) Sm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141663"/>
            <a:ext cx="7493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0" name="Picture 20" descr="Database Sm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637" y="2795424"/>
            <a:ext cx="1016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1" name="Picture 21" descr="Databases Sm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3068638"/>
            <a:ext cx="1423988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2" name="Picture 22" descr="Firewall sm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365625"/>
            <a:ext cx="939800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3" name="Picture 23" descr="internet cute cloud1_s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508500"/>
            <a:ext cx="69691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4" name="Picture 24" descr="mini key_s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652963"/>
            <a:ext cx="4556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5" name="Picture 25" descr="Bule User sm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4318000"/>
            <a:ext cx="736600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6" name="Picture 26" descr="Yellow User sm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751" y="4318000"/>
            <a:ext cx="731838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7" name="Picture 30" descr="DataAdapter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4508500"/>
            <a:ext cx="65087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8" name="Picture 32" descr="ie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3644900"/>
            <a:ext cx="75406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9" name="Picture 33" descr="vs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5734050"/>
            <a:ext cx="10715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0" name="Picture 34" descr="sn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5300663"/>
            <a:ext cx="790575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1" name="Picture 39" descr="malicious user_s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868863"/>
            <a:ext cx="914400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2" name="Picture 40" descr="user group_s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6" y="5586226"/>
            <a:ext cx="868362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3" name="Picture 41" descr="img1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3933825"/>
            <a:ext cx="6477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4" name="Picture 43" descr="img3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4868863"/>
            <a:ext cx="5762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5" name="Picture 46" descr="router_s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347663"/>
            <a:ext cx="73977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6" name="Picture 47" descr="storage system_s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12875"/>
            <a:ext cx="70485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7" name="Picture 48" descr="switch_s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1763713"/>
            <a:ext cx="73977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8" name="Picture 49" descr="CPU board 1CPU_s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333375"/>
            <a:ext cx="8032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9" name="Picture 50" descr="storage system_s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43299"/>
            <a:ext cx="70485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0" name="WordArt 52"/>
          <p:cNvSpPr>
            <a:spLocks noChangeArrowheads="1" noChangeShapeType="1" noTextEdit="1"/>
          </p:cNvSpPr>
          <p:nvPr/>
        </p:nvSpPr>
        <p:spPr bwMode="auto">
          <a:xfrm>
            <a:off x="6156325" y="5949950"/>
            <a:ext cx="346075" cy="5032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ja-JP" altLang="en-US" sz="36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ＭＳ Ｐゴシック" panose="020B0600070205080204" pitchFamily="50" charset="-128"/>
              </a:rPr>
              <a:t>？</a:t>
            </a:r>
          </a:p>
        </p:txBody>
      </p:sp>
      <p:grpSp>
        <p:nvGrpSpPr>
          <p:cNvPr id="20521" name="Group 53"/>
          <p:cNvGrpSpPr>
            <a:grpSpLocks/>
          </p:cNvGrpSpPr>
          <p:nvPr/>
        </p:nvGrpSpPr>
        <p:grpSpPr bwMode="auto">
          <a:xfrm>
            <a:off x="1187450" y="3141663"/>
            <a:ext cx="784225" cy="1152525"/>
            <a:chOff x="748" y="1979"/>
            <a:chExt cx="494" cy="726"/>
          </a:xfrm>
        </p:grpSpPr>
        <p:pic>
          <p:nvPicPr>
            <p:cNvPr id="20546" name="Picture 54" descr="Server sm"/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" y="1979"/>
              <a:ext cx="494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7" name="Picture 55" descr="XML Web Service sm"/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" y="2432"/>
              <a:ext cx="227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522" name="Group 56"/>
          <p:cNvGrpSpPr>
            <a:grpSpLocks/>
          </p:cNvGrpSpPr>
          <p:nvPr/>
        </p:nvGrpSpPr>
        <p:grpSpPr bwMode="auto">
          <a:xfrm>
            <a:off x="2051050" y="3141663"/>
            <a:ext cx="847725" cy="1150937"/>
            <a:chOff x="1292" y="1979"/>
            <a:chExt cx="534" cy="725"/>
          </a:xfrm>
        </p:grpSpPr>
        <p:pic>
          <p:nvPicPr>
            <p:cNvPr id="20544" name="Picture 57" descr="Server sm"/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" y="1979"/>
              <a:ext cx="494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5" name="Picture 58" descr="Database Sm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" y="2387"/>
              <a:ext cx="262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23" name="Picture 59" descr="envelopes_s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6021388"/>
            <a:ext cx="7318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4" name="Group 60"/>
          <p:cNvGrpSpPr>
            <a:grpSpLocks/>
          </p:cNvGrpSpPr>
          <p:nvPr/>
        </p:nvGrpSpPr>
        <p:grpSpPr bwMode="auto">
          <a:xfrm>
            <a:off x="2916238" y="3141663"/>
            <a:ext cx="882650" cy="1208087"/>
            <a:chOff x="1519" y="1117"/>
            <a:chExt cx="556" cy="761"/>
          </a:xfrm>
        </p:grpSpPr>
        <p:pic>
          <p:nvPicPr>
            <p:cNvPr id="20542" name="Picture 61" descr="Server sm"/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9" y="1117"/>
              <a:ext cx="494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3" name="Picture 62" descr="Tools sm"/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2" y="1470"/>
              <a:ext cx="273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525" name="Group 63"/>
          <p:cNvGrpSpPr>
            <a:grpSpLocks/>
          </p:cNvGrpSpPr>
          <p:nvPr/>
        </p:nvGrpSpPr>
        <p:grpSpPr bwMode="auto">
          <a:xfrm>
            <a:off x="107950" y="5949950"/>
            <a:ext cx="576263" cy="568325"/>
            <a:chOff x="4475" y="2259"/>
            <a:chExt cx="823" cy="814"/>
          </a:xfrm>
        </p:grpSpPr>
        <p:sp>
          <p:nvSpPr>
            <p:cNvPr id="20536" name="Freeform 64"/>
            <p:cNvSpPr>
              <a:spLocks/>
            </p:cNvSpPr>
            <p:nvPr/>
          </p:nvSpPr>
          <p:spPr bwMode="auto">
            <a:xfrm>
              <a:off x="4613" y="2259"/>
              <a:ext cx="531" cy="425"/>
            </a:xfrm>
            <a:custGeom>
              <a:avLst/>
              <a:gdLst>
                <a:gd name="T0" fmla="*/ 284 w 1063"/>
                <a:gd name="T1" fmla="*/ 56 h 850"/>
                <a:gd name="T2" fmla="*/ 335 w 1063"/>
                <a:gd name="T3" fmla="*/ 66 h 850"/>
                <a:gd name="T4" fmla="*/ 381 w 1063"/>
                <a:gd name="T5" fmla="*/ 88 h 850"/>
                <a:gd name="T6" fmla="*/ 421 w 1063"/>
                <a:gd name="T7" fmla="*/ 118 h 850"/>
                <a:gd name="T8" fmla="*/ 454 w 1063"/>
                <a:gd name="T9" fmla="*/ 157 h 850"/>
                <a:gd name="T10" fmla="*/ 480 w 1063"/>
                <a:gd name="T11" fmla="*/ 202 h 850"/>
                <a:gd name="T12" fmla="*/ 496 w 1063"/>
                <a:gd name="T13" fmla="*/ 254 h 850"/>
                <a:gd name="T14" fmla="*/ 503 w 1063"/>
                <a:gd name="T15" fmla="*/ 311 h 850"/>
                <a:gd name="T16" fmla="*/ 502 w 1063"/>
                <a:gd name="T17" fmla="*/ 352 h 850"/>
                <a:gd name="T18" fmla="*/ 499 w 1063"/>
                <a:gd name="T19" fmla="*/ 374 h 850"/>
                <a:gd name="T20" fmla="*/ 494 w 1063"/>
                <a:gd name="T21" fmla="*/ 394 h 850"/>
                <a:gd name="T22" fmla="*/ 488 w 1063"/>
                <a:gd name="T23" fmla="*/ 414 h 850"/>
                <a:gd name="T24" fmla="*/ 494 w 1063"/>
                <a:gd name="T25" fmla="*/ 409 h 850"/>
                <a:gd name="T26" fmla="*/ 509 w 1063"/>
                <a:gd name="T27" fmla="*/ 376 h 850"/>
                <a:gd name="T28" fmla="*/ 521 w 1063"/>
                <a:gd name="T29" fmla="*/ 341 h 850"/>
                <a:gd name="T30" fmla="*/ 528 w 1063"/>
                <a:gd name="T31" fmla="*/ 304 h 850"/>
                <a:gd name="T32" fmla="*/ 531 w 1063"/>
                <a:gd name="T33" fmla="*/ 255 h 850"/>
                <a:gd name="T34" fmla="*/ 524 w 1063"/>
                <a:gd name="T35" fmla="*/ 199 h 850"/>
                <a:gd name="T36" fmla="*/ 505 w 1063"/>
                <a:gd name="T37" fmla="*/ 147 h 850"/>
                <a:gd name="T38" fmla="*/ 477 w 1063"/>
                <a:gd name="T39" fmla="*/ 102 h 850"/>
                <a:gd name="T40" fmla="*/ 439 w 1063"/>
                <a:gd name="T41" fmla="*/ 63 h 850"/>
                <a:gd name="T42" fmla="*/ 395 w 1063"/>
                <a:gd name="T43" fmla="*/ 32 h 850"/>
                <a:gd name="T44" fmla="*/ 344 w 1063"/>
                <a:gd name="T45" fmla="*/ 12 h 850"/>
                <a:gd name="T46" fmla="*/ 287 w 1063"/>
                <a:gd name="T47" fmla="*/ 1 h 850"/>
                <a:gd name="T48" fmla="*/ 227 w 1063"/>
                <a:gd name="T49" fmla="*/ 2 h 850"/>
                <a:gd name="T50" fmla="*/ 172 w 1063"/>
                <a:gd name="T51" fmla="*/ 15 h 850"/>
                <a:gd name="T52" fmla="*/ 122 w 1063"/>
                <a:gd name="T53" fmla="*/ 38 h 850"/>
                <a:gd name="T54" fmla="*/ 79 w 1063"/>
                <a:gd name="T55" fmla="*/ 69 h 850"/>
                <a:gd name="T56" fmla="*/ 45 w 1063"/>
                <a:gd name="T57" fmla="*/ 110 h 850"/>
                <a:gd name="T58" fmla="*/ 19 w 1063"/>
                <a:gd name="T59" fmla="*/ 156 h 850"/>
                <a:gd name="T60" fmla="*/ 4 w 1063"/>
                <a:gd name="T61" fmla="*/ 208 h 850"/>
                <a:gd name="T62" fmla="*/ 0 w 1063"/>
                <a:gd name="T63" fmla="*/ 265 h 850"/>
                <a:gd name="T64" fmla="*/ 5 w 1063"/>
                <a:gd name="T65" fmla="*/ 312 h 850"/>
                <a:gd name="T66" fmla="*/ 13 w 1063"/>
                <a:gd name="T67" fmla="*/ 345 h 850"/>
                <a:gd name="T68" fmla="*/ 24 w 1063"/>
                <a:gd name="T69" fmla="*/ 373 h 850"/>
                <a:gd name="T70" fmla="*/ 38 w 1063"/>
                <a:gd name="T71" fmla="*/ 401 h 850"/>
                <a:gd name="T72" fmla="*/ 41 w 1063"/>
                <a:gd name="T73" fmla="*/ 398 h 850"/>
                <a:gd name="T74" fmla="*/ 34 w 1063"/>
                <a:gd name="T75" fmla="*/ 368 h 850"/>
                <a:gd name="T76" fmla="*/ 30 w 1063"/>
                <a:gd name="T77" fmla="*/ 319 h 850"/>
                <a:gd name="T78" fmla="*/ 33 w 1063"/>
                <a:gd name="T79" fmla="*/ 262 h 850"/>
                <a:gd name="T80" fmla="*/ 47 w 1063"/>
                <a:gd name="T81" fmla="*/ 210 h 850"/>
                <a:gd name="T82" fmla="*/ 70 w 1063"/>
                <a:gd name="T83" fmla="*/ 164 h 850"/>
                <a:gd name="T84" fmla="*/ 100 w 1063"/>
                <a:gd name="T85" fmla="*/ 124 h 850"/>
                <a:gd name="T86" fmla="*/ 138 w 1063"/>
                <a:gd name="T87" fmla="*/ 92 h 850"/>
                <a:gd name="T88" fmla="*/ 182 w 1063"/>
                <a:gd name="T89" fmla="*/ 69 h 850"/>
                <a:gd name="T90" fmla="*/ 231 w 1063"/>
                <a:gd name="T91" fmla="*/ 57 h 8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063" h="850">
                  <a:moveTo>
                    <a:pt x="516" y="109"/>
                  </a:moveTo>
                  <a:lnTo>
                    <a:pt x="569" y="112"/>
                  </a:lnTo>
                  <a:lnTo>
                    <a:pt x="621" y="120"/>
                  </a:lnTo>
                  <a:lnTo>
                    <a:pt x="671" y="132"/>
                  </a:lnTo>
                  <a:lnTo>
                    <a:pt x="718" y="152"/>
                  </a:lnTo>
                  <a:lnTo>
                    <a:pt x="763" y="175"/>
                  </a:lnTo>
                  <a:lnTo>
                    <a:pt x="805" y="204"/>
                  </a:lnTo>
                  <a:lnTo>
                    <a:pt x="843" y="236"/>
                  </a:lnTo>
                  <a:lnTo>
                    <a:pt x="877" y="273"/>
                  </a:lnTo>
                  <a:lnTo>
                    <a:pt x="909" y="313"/>
                  </a:lnTo>
                  <a:lnTo>
                    <a:pt x="936" y="357"/>
                  </a:lnTo>
                  <a:lnTo>
                    <a:pt x="960" y="404"/>
                  </a:lnTo>
                  <a:lnTo>
                    <a:pt x="979" y="455"/>
                  </a:lnTo>
                  <a:lnTo>
                    <a:pt x="993" y="508"/>
                  </a:lnTo>
                  <a:lnTo>
                    <a:pt x="1003" y="563"/>
                  </a:lnTo>
                  <a:lnTo>
                    <a:pt x="1007" y="621"/>
                  </a:lnTo>
                  <a:lnTo>
                    <a:pt x="1006" y="680"/>
                  </a:lnTo>
                  <a:lnTo>
                    <a:pt x="1004" y="704"/>
                  </a:lnTo>
                  <a:lnTo>
                    <a:pt x="1002" y="726"/>
                  </a:lnTo>
                  <a:lnTo>
                    <a:pt x="998" y="747"/>
                  </a:lnTo>
                  <a:lnTo>
                    <a:pt x="993" y="767"/>
                  </a:lnTo>
                  <a:lnTo>
                    <a:pt x="989" y="788"/>
                  </a:lnTo>
                  <a:lnTo>
                    <a:pt x="983" y="808"/>
                  </a:lnTo>
                  <a:lnTo>
                    <a:pt x="977" y="828"/>
                  </a:lnTo>
                  <a:lnTo>
                    <a:pt x="970" y="850"/>
                  </a:lnTo>
                  <a:lnTo>
                    <a:pt x="989" y="818"/>
                  </a:lnTo>
                  <a:lnTo>
                    <a:pt x="1005" y="785"/>
                  </a:lnTo>
                  <a:lnTo>
                    <a:pt x="1019" y="751"/>
                  </a:lnTo>
                  <a:lnTo>
                    <a:pt x="1032" y="718"/>
                  </a:lnTo>
                  <a:lnTo>
                    <a:pt x="1043" y="682"/>
                  </a:lnTo>
                  <a:lnTo>
                    <a:pt x="1051" y="646"/>
                  </a:lnTo>
                  <a:lnTo>
                    <a:pt x="1057" y="608"/>
                  </a:lnTo>
                  <a:lnTo>
                    <a:pt x="1061" y="569"/>
                  </a:lnTo>
                  <a:lnTo>
                    <a:pt x="1063" y="510"/>
                  </a:lnTo>
                  <a:lnTo>
                    <a:pt x="1058" y="453"/>
                  </a:lnTo>
                  <a:lnTo>
                    <a:pt x="1048" y="397"/>
                  </a:lnTo>
                  <a:lnTo>
                    <a:pt x="1032" y="344"/>
                  </a:lnTo>
                  <a:lnTo>
                    <a:pt x="1011" y="294"/>
                  </a:lnTo>
                  <a:lnTo>
                    <a:pt x="984" y="246"/>
                  </a:lnTo>
                  <a:lnTo>
                    <a:pt x="954" y="203"/>
                  </a:lnTo>
                  <a:lnTo>
                    <a:pt x="919" y="162"/>
                  </a:lnTo>
                  <a:lnTo>
                    <a:pt x="879" y="125"/>
                  </a:lnTo>
                  <a:lnTo>
                    <a:pt x="837" y="93"/>
                  </a:lnTo>
                  <a:lnTo>
                    <a:pt x="791" y="64"/>
                  </a:lnTo>
                  <a:lnTo>
                    <a:pt x="741" y="41"/>
                  </a:lnTo>
                  <a:lnTo>
                    <a:pt x="688" y="23"/>
                  </a:lnTo>
                  <a:lnTo>
                    <a:pt x="633" y="9"/>
                  </a:lnTo>
                  <a:lnTo>
                    <a:pt x="575" y="2"/>
                  </a:lnTo>
                  <a:lnTo>
                    <a:pt x="515" y="0"/>
                  </a:lnTo>
                  <a:lnTo>
                    <a:pt x="455" y="4"/>
                  </a:lnTo>
                  <a:lnTo>
                    <a:pt x="399" y="14"/>
                  </a:lnTo>
                  <a:lnTo>
                    <a:pt x="345" y="29"/>
                  </a:lnTo>
                  <a:lnTo>
                    <a:pt x="293" y="49"/>
                  </a:lnTo>
                  <a:lnTo>
                    <a:pt x="245" y="75"/>
                  </a:lnTo>
                  <a:lnTo>
                    <a:pt x="201" y="105"/>
                  </a:lnTo>
                  <a:lnTo>
                    <a:pt x="159" y="138"/>
                  </a:lnTo>
                  <a:lnTo>
                    <a:pt x="124" y="176"/>
                  </a:lnTo>
                  <a:lnTo>
                    <a:pt x="90" y="219"/>
                  </a:lnTo>
                  <a:lnTo>
                    <a:pt x="62" y="264"/>
                  </a:lnTo>
                  <a:lnTo>
                    <a:pt x="39" y="311"/>
                  </a:lnTo>
                  <a:lnTo>
                    <a:pt x="22" y="363"/>
                  </a:lnTo>
                  <a:lnTo>
                    <a:pt x="8" y="416"/>
                  </a:lnTo>
                  <a:lnTo>
                    <a:pt x="1" y="471"/>
                  </a:lnTo>
                  <a:lnTo>
                    <a:pt x="0" y="529"/>
                  </a:lnTo>
                  <a:lnTo>
                    <a:pt x="5" y="587"/>
                  </a:lnTo>
                  <a:lnTo>
                    <a:pt x="11" y="624"/>
                  </a:lnTo>
                  <a:lnTo>
                    <a:pt x="18" y="658"/>
                  </a:lnTo>
                  <a:lnTo>
                    <a:pt x="26" y="689"/>
                  </a:lnTo>
                  <a:lnTo>
                    <a:pt x="36" y="718"/>
                  </a:lnTo>
                  <a:lnTo>
                    <a:pt x="48" y="745"/>
                  </a:lnTo>
                  <a:lnTo>
                    <a:pt x="61" y="773"/>
                  </a:lnTo>
                  <a:lnTo>
                    <a:pt x="77" y="802"/>
                  </a:lnTo>
                  <a:lnTo>
                    <a:pt x="96" y="832"/>
                  </a:lnTo>
                  <a:lnTo>
                    <a:pt x="83" y="796"/>
                  </a:lnTo>
                  <a:lnTo>
                    <a:pt x="75" y="766"/>
                  </a:lnTo>
                  <a:lnTo>
                    <a:pt x="69" y="735"/>
                  </a:lnTo>
                  <a:lnTo>
                    <a:pt x="65" y="696"/>
                  </a:lnTo>
                  <a:lnTo>
                    <a:pt x="60" y="637"/>
                  </a:lnTo>
                  <a:lnTo>
                    <a:pt x="61" y="579"/>
                  </a:lnTo>
                  <a:lnTo>
                    <a:pt x="67" y="524"/>
                  </a:lnTo>
                  <a:lnTo>
                    <a:pt x="79" y="471"/>
                  </a:lnTo>
                  <a:lnTo>
                    <a:pt x="94" y="420"/>
                  </a:lnTo>
                  <a:lnTo>
                    <a:pt x="114" y="372"/>
                  </a:lnTo>
                  <a:lnTo>
                    <a:pt x="140" y="327"/>
                  </a:lnTo>
                  <a:lnTo>
                    <a:pt x="168" y="286"/>
                  </a:lnTo>
                  <a:lnTo>
                    <a:pt x="201" y="248"/>
                  </a:lnTo>
                  <a:lnTo>
                    <a:pt x="236" y="213"/>
                  </a:lnTo>
                  <a:lnTo>
                    <a:pt x="276" y="184"/>
                  </a:lnTo>
                  <a:lnTo>
                    <a:pt x="319" y="159"/>
                  </a:lnTo>
                  <a:lnTo>
                    <a:pt x="364" y="138"/>
                  </a:lnTo>
                  <a:lnTo>
                    <a:pt x="413" y="123"/>
                  </a:lnTo>
                  <a:lnTo>
                    <a:pt x="463" y="114"/>
                  </a:lnTo>
                  <a:lnTo>
                    <a:pt x="516" y="1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537" name="Freeform 65"/>
            <p:cNvSpPr>
              <a:spLocks/>
            </p:cNvSpPr>
            <p:nvPr/>
          </p:nvSpPr>
          <p:spPr bwMode="auto">
            <a:xfrm>
              <a:off x="4730" y="2569"/>
              <a:ext cx="116" cy="117"/>
            </a:xfrm>
            <a:custGeom>
              <a:avLst/>
              <a:gdLst>
                <a:gd name="T0" fmla="*/ 58 w 234"/>
                <a:gd name="T1" fmla="*/ 117 h 234"/>
                <a:gd name="T2" fmla="*/ 70 w 234"/>
                <a:gd name="T3" fmla="*/ 116 h 234"/>
                <a:gd name="T4" fmla="*/ 80 w 234"/>
                <a:gd name="T5" fmla="*/ 112 h 234"/>
                <a:gd name="T6" fmla="*/ 91 w 234"/>
                <a:gd name="T7" fmla="*/ 107 h 234"/>
                <a:gd name="T8" fmla="*/ 100 w 234"/>
                <a:gd name="T9" fmla="*/ 100 h 234"/>
                <a:gd name="T10" fmla="*/ 106 w 234"/>
                <a:gd name="T11" fmla="*/ 91 h 234"/>
                <a:gd name="T12" fmla="*/ 112 w 234"/>
                <a:gd name="T13" fmla="*/ 81 h 234"/>
                <a:gd name="T14" fmla="*/ 115 w 234"/>
                <a:gd name="T15" fmla="*/ 70 h 234"/>
                <a:gd name="T16" fmla="*/ 116 w 234"/>
                <a:gd name="T17" fmla="*/ 59 h 234"/>
                <a:gd name="T18" fmla="*/ 115 w 234"/>
                <a:gd name="T19" fmla="*/ 47 h 234"/>
                <a:gd name="T20" fmla="*/ 112 w 234"/>
                <a:gd name="T21" fmla="*/ 36 h 234"/>
                <a:gd name="T22" fmla="*/ 106 w 234"/>
                <a:gd name="T23" fmla="*/ 26 h 234"/>
                <a:gd name="T24" fmla="*/ 100 w 234"/>
                <a:gd name="T25" fmla="*/ 17 h 234"/>
                <a:gd name="T26" fmla="*/ 91 w 234"/>
                <a:gd name="T27" fmla="*/ 10 h 234"/>
                <a:gd name="T28" fmla="*/ 80 w 234"/>
                <a:gd name="T29" fmla="*/ 5 h 234"/>
                <a:gd name="T30" fmla="*/ 70 w 234"/>
                <a:gd name="T31" fmla="*/ 1 h 234"/>
                <a:gd name="T32" fmla="*/ 58 w 234"/>
                <a:gd name="T33" fmla="*/ 0 h 234"/>
                <a:gd name="T34" fmla="*/ 47 w 234"/>
                <a:gd name="T35" fmla="*/ 1 h 234"/>
                <a:gd name="T36" fmla="*/ 35 w 234"/>
                <a:gd name="T37" fmla="*/ 5 h 234"/>
                <a:gd name="T38" fmla="*/ 26 w 234"/>
                <a:gd name="T39" fmla="*/ 10 h 234"/>
                <a:gd name="T40" fmla="*/ 17 w 234"/>
                <a:gd name="T41" fmla="*/ 17 h 234"/>
                <a:gd name="T42" fmla="*/ 10 w 234"/>
                <a:gd name="T43" fmla="*/ 26 h 234"/>
                <a:gd name="T44" fmla="*/ 4 w 234"/>
                <a:gd name="T45" fmla="*/ 36 h 234"/>
                <a:gd name="T46" fmla="*/ 1 w 234"/>
                <a:gd name="T47" fmla="*/ 47 h 234"/>
                <a:gd name="T48" fmla="*/ 0 w 234"/>
                <a:gd name="T49" fmla="*/ 59 h 234"/>
                <a:gd name="T50" fmla="*/ 1 w 234"/>
                <a:gd name="T51" fmla="*/ 70 h 234"/>
                <a:gd name="T52" fmla="*/ 4 w 234"/>
                <a:gd name="T53" fmla="*/ 81 h 234"/>
                <a:gd name="T54" fmla="*/ 10 w 234"/>
                <a:gd name="T55" fmla="*/ 91 h 234"/>
                <a:gd name="T56" fmla="*/ 17 w 234"/>
                <a:gd name="T57" fmla="*/ 100 h 234"/>
                <a:gd name="T58" fmla="*/ 26 w 234"/>
                <a:gd name="T59" fmla="*/ 107 h 234"/>
                <a:gd name="T60" fmla="*/ 35 w 234"/>
                <a:gd name="T61" fmla="*/ 112 h 234"/>
                <a:gd name="T62" fmla="*/ 47 w 234"/>
                <a:gd name="T63" fmla="*/ 116 h 234"/>
                <a:gd name="T64" fmla="*/ 58 w 234"/>
                <a:gd name="T65" fmla="*/ 117 h 2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34" h="234">
                  <a:moveTo>
                    <a:pt x="118" y="234"/>
                  </a:moveTo>
                  <a:lnTo>
                    <a:pt x="141" y="231"/>
                  </a:lnTo>
                  <a:lnTo>
                    <a:pt x="162" y="224"/>
                  </a:lnTo>
                  <a:lnTo>
                    <a:pt x="183" y="214"/>
                  </a:lnTo>
                  <a:lnTo>
                    <a:pt x="201" y="199"/>
                  </a:lnTo>
                  <a:lnTo>
                    <a:pt x="214" y="182"/>
                  </a:lnTo>
                  <a:lnTo>
                    <a:pt x="225" y="162"/>
                  </a:lnTo>
                  <a:lnTo>
                    <a:pt x="232" y="140"/>
                  </a:lnTo>
                  <a:lnTo>
                    <a:pt x="234" y="117"/>
                  </a:lnTo>
                  <a:lnTo>
                    <a:pt x="232" y="94"/>
                  </a:lnTo>
                  <a:lnTo>
                    <a:pt x="225" y="71"/>
                  </a:lnTo>
                  <a:lnTo>
                    <a:pt x="214" y="52"/>
                  </a:lnTo>
                  <a:lnTo>
                    <a:pt x="201" y="34"/>
                  </a:lnTo>
                  <a:lnTo>
                    <a:pt x="183" y="20"/>
                  </a:lnTo>
                  <a:lnTo>
                    <a:pt x="162" y="9"/>
                  </a:lnTo>
                  <a:lnTo>
                    <a:pt x="141" y="2"/>
                  </a:lnTo>
                  <a:lnTo>
                    <a:pt x="118" y="0"/>
                  </a:lnTo>
                  <a:lnTo>
                    <a:pt x="95" y="2"/>
                  </a:lnTo>
                  <a:lnTo>
                    <a:pt x="71" y="9"/>
                  </a:lnTo>
                  <a:lnTo>
                    <a:pt x="52" y="20"/>
                  </a:lnTo>
                  <a:lnTo>
                    <a:pt x="35" y="34"/>
                  </a:lnTo>
                  <a:lnTo>
                    <a:pt x="21" y="52"/>
                  </a:lnTo>
                  <a:lnTo>
                    <a:pt x="9" y="71"/>
                  </a:lnTo>
                  <a:lnTo>
                    <a:pt x="2" y="94"/>
                  </a:lnTo>
                  <a:lnTo>
                    <a:pt x="0" y="117"/>
                  </a:lnTo>
                  <a:lnTo>
                    <a:pt x="2" y="140"/>
                  </a:lnTo>
                  <a:lnTo>
                    <a:pt x="9" y="162"/>
                  </a:lnTo>
                  <a:lnTo>
                    <a:pt x="21" y="182"/>
                  </a:lnTo>
                  <a:lnTo>
                    <a:pt x="35" y="199"/>
                  </a:lnTo>
                  <a:lnTo>
                    <a:pt x="52" y="214"/>
                  </a:lnTo>
                  <a:lnTo>
                    <a:pt x="71" y="224"/>
                  </a:lnTo>
                  <a:lnTo>
                    <a:pt x="95" y="231"/>
                  </a:lnTo>
                  <a:lnTo>
                    <a:pt x="118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538" name="Freeform 66"/>
            <p:cNvSpPr>
              <a:spLocks/>
            </p:cNvSpPr>
            <p:nvPr/>
          </p:nvSpPr>
          <p:spPr bwMode="auto">
            <a:xfrm>
              <a:off x="4913" y="2569"/>
              <a:ext cx="117" cy="117"/>
            </a:xfrm>
            <a:custGeom>
              <a:avLst/>
              <a:gdLst>
                <a:gd name="T0" fmla="*/ 59 w 235"/>
                <a:gd name="T1" fmla="*/ 117 h 234"/>
                <a:gd name="T2" fmla="*/ 70 w 235"/>
                <a:gd name="T3" fmla="*/ 116 h 234"/>
                <a:gd name="T4" fmla="*/ 82 w 235"/>
                <a:gd name="T5" fmla="*/ 112 h 234"/>
                <a:gd name="T6" fmla="*/ 92 w 235"/>
                <a:gd name="T7" fmla="*/ 107 h 234"/>
                <a:gd name="T8" fmla="*/ 100 w 235"/>
                <a:gd name="T9" fmla="*/ 100 h 234"/>
                <a:gd name="T10" fmla="*/ 107 w 235"/>
                <a:gd name="T11" fmla="*/ 91 h 234"/>
                <a:gd name="T12" fmla="*/ 113 w 235"/>
                <a:gd name="T13" fmla="*/ 81 h 234"/>
                <a:gd name="T14" fmla="*/ 116 w 235"/>
                <a:gd name="T15" fmla="*/ 70 h 234"/>
                <a:gd name="T16" fmla="*/ 117 w 235"/>
                <a:gd name="T17" fmla="*/ 59 h 234"/>
                <a:gd name="T18" fmla="*/ 116 w 235"/>
                <a:gd name="T19" fmla="*/ 47 h 234"/>
                <a:gd name="T20" fmla="*/ 113 w 235"/>
                <a:gd name="T21" fmla="*/ 36 h 234"/>
                <a:gd name="T22" fmla="*/ 107 w 235"/>
                <a:gd name="T23" fmla="*/ 26 h 234"/>
                <a:gd name="T24" fmla="*/ 100 w 235"/>
                <a:gd name="T25" fmla="*/ 17 h 234"/>
                <a:gd name="T26" fmla="*/ 92 w 235"/>
                <a:gd name="T27" fmla="*/ 10 h 234"/>
                <a:gd name="T28" fmla="*/ 82 w 235"/>
                <a:gd name="T29" fmla="*/ 5 h 234"/>
                <a:gd name="T30" fmla="*/ 70 w 235"/>
                <a:gd name="T31" fmla="*/ 1 h 234"/>
                <a:gd name="T32" fmla="*/ 59 w 235"/>
                <a:gd name="T33" fmla="*/ 0 h 234"/>
                <a:gd name="T34" fmla="*/ 47 w 235"/>
                <a:gd name="T35" fmla="*/ 1 h 234"/>
                <a:gd name="T36" fmla="*/ 36 w 235"/>
                <a:gd name="T37" fmla="*/ 5 h 234"/>
                <a:gd name="T38" fmla="*/ 26 w 235"/>
                <a:gd name="T39" fmla="*/ 10 h 234"/>
                <a:gd name="T40" fmla="*/ 17 w 235"/>
                <a:gd name="T41" fmla="*/ 17 h 234"/>
                <a:gd name="T42" fmla="*/ 10 w 235"/>
                <a:gd name="T43" fmla="*/ 26 h 234"/>
                <a:gd name="T44" fmla="*/ 5 w 235"/>
                <a:gd name="T45" fmla="*/ 36 h 234"/>
                <a:gd name="T46" fmla="*/ 1 w 235"/>
                <a:gd name="T47" fmla="*/ 47 h 234"/>
                <a:gd name="T48" fmla="*/ 0 w 235"/>
                <a:gd name="T49" fmla="*/ 59 h 234"/>
                <a:gd name="T50" fmla="*/ 1 w 235"/>
                <a:gd name="T51" fmla="*/ 70 h 234"/>
                <a:gd name="T52" fmla="*/ 5 w 235"/>
                <a:gd name="T53" fmla="*/ 81 h 234"/>
                <a:gd name="T54" fmla="*/ 10 w 235"/>
                <a:gd name="T55" fmla="*/ 91 h 234"/>
                <a:gd name="T56" fmla="*/ 17 w 235"/>
                <a:gd name="T57" fmla="*/ 100 h 234"/>
                <a:gd name="T58" fmla="*/ 26 w 235"/>
                <a:gd name="T59" fmla="*/ 107 h 234"/>
                <a:gd name="T60" fmla="*/ 36 w 235"/>
                <a:gd name="T61" fmla="*/ 112 h 234"/>
                <a:gd name="T62" fmla="*/ 47 w 235"/>
                <a:gd name="T63" fmla="*/ 116 h 234"/>
                <a:gd name="T64" fmla="*/ 59 w 235"/>
                <a:gd name="T65" fmla="*/ 117 h 2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35" h="234">
                  <a:moveTo>
                    <a:pt x="118" y="234"/>
                  </a:moveTo>
                  <a:lnTo>
                    <a:pt x="141" y="231"/>
                  </a:lnTo>
                  <a:lnTo>
                    <a:pt x="164" y="224"/>
                  </a:lnTo>
                  <a:lnTo>
                    <a:pt x="184" y="214"/>
                  </a:lnTo>
                  <a:lnTo>
                    <a:pt x="201" y="199"/>
                  </a:lnTo>
                  <a:lnTo>
                    <a:pt x="215" y="182"/>
                  </a:lnTo>
                  <a:lnTo>
                    <a:pt x="226" y="162"/>
                  </a:lnTo>
                  <a:lnTo>
                    <a:pt x="233" y="140"/>
                  </a:lnTo>
                  <a:lnTo>
                    <a:pt x="235" y="117"/>
                  </a:lnTo>
                  <a:lnTo>
                    <a:pt x="233" y="94"/>
                  </a:lnTo>
                  <a:lnTo>
                    <a:pt x="226" y="71"/>
                  </a:lnTo>
                  <a:lnTo>
                    <a:pt x="215" y="52"/>
                  </a:lnTo>
                  <a:lnTo>
                    <a:pt x="201" y="34"/>
                  </a:lnTo>
                  <a:lnTo>
                    <a:pt x="184" y="20"/>
                  </a:lnTo>
                  <a:lnTo>
                    <a:pt x="164" y="9"/>
                  </a:lnTo>
                  <a:lnTo>
                    <a:pt x="141" y="2"/>
                  </a:lnTo>
                  <a:lnTo>
                    <a:pt x="118" y="0"/>
                  </a:lnTo>
                  <a:lnTo>
                    <a:pt x="94" y="2"/>
                  </a:lnTo>
                  <a:lnTo>
                    <a:pt x="72" y="9"/>
                  </a:lnTo>
                  <a:lnTo>
                    <a:pt x="52" y="20"/>
                  </a:lnTo>
                  <a:lnTo>
                    <a:pt x="35" y="34"/>
                  </a:lnTo>
                  <a:lnTo>
                    <a:pt x="20" y="52"/>
                  </a:lnTo>
                  <a:lnTo>
                    <a:pt x="10" y="71"/>
                  </a:lnTo>
                  <a:lnTo>
                    <a:pt x="3" y="94"/>
                  </a:lnTo>
                  <a:lnTo>
                    <a:pt x="0" y="117"/>
                  </a:lnTo>
                  <a:lnTo>
                    <a:pt x="3" y="140"/>
                  </a:lnTo>
                  <a:lnTo>
                    <a:pt x="10" y="162"/>
                  </a:lnTo>
                  <a:lnTo>
                    <a:pt x="20" y="182"/>
                  </a:lnTo>
                  <a:lnTo>
                    <a:pt x="35" y="199"/>
                  </a:lnTo>
                  <a:lnTo>
                    <a:pt x="52" y="214"/>
                  </a:lnTo>
                  <a:lnTo>
                    <a:pt x="72" y="224"/>
                  </a:lnTo>
                  <a:lnTo>
                    <a:pt x="94" y="231"/>
                  </a:lnTo>
                  <a:lnTo>
                    <a:pt x="118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539" name="Freeform 67"/>
            <p:cNvSpPr>
              <a:spLocks/>
            </p:cNvSpPr>
            <p:nvPr/>
          </p:nvSpPr>
          <p:spPr bwMode="auto">
            <a:xfrm>
              <a:off x="4838" y="2678"/>
              <a:ext cx="82" cy="91"/>
            </a:xfrm>
            <a:custGeom>
              <a:avLst/>
              <a:gdLst>
                <a:gd name="T0" fmla="*/ 81 w 163"/>
                <a:gd name="T1" fmla="*/ 64 h 181"/>
                <a:gd name="T2" fmla="*/ 77 w 163"/>
                <a:gd name="T3" fmla="*/ 51 h 181"/>
                <a:gd name="T4" fmla="*/ 73 w 163"/>
                <a:gd name="T5" fmla="*/ 39 h 181"/>
                <a:gd name="T6" fmla="*/ 67 w 163"/>
                <a:gd name="T7" fmla="*/ 28 h 181"/>
                <a:gd name="T8" fmla="*/ 62 w 163"/>
                <a:gd name="T9" fmla="*/ 19 h 181"/>
                <a:gd name="T10" fmla="*/ 57 w 163"/>
                <a:gd name="T11" fmla="*/ 11 h 181"/>
                <a:gd name="T12" fmla="*/ 51 w 163"/>
                <a:gd name="T13" fmla="*/ 5 h 181"/>
                <a:gd name="T14" fmla="*/ 46 w 163"/>
                <a:gd name="T15" fmla="*/ 1 h 181"/>
                <a:gd name="T16" fmla="*/ 42 w 163"/>
                <a:gd name="T17" fmla="*/ 0 h 181"/>
                <a:gd name="T18" fmla="*/ 37 w 163"/>
                <a:gd name="T19" fmla="*/ 1 h 181"/>
                <a:gd name="T20" fmla="*/ 32 w 163"/>
                <a:gd name="T21" fmla="*/ 5 h 181"/>
                <a:gd name="T22" fmla="*/ 26 w 163"/>
                <a:gd name="T23" fmla="*/ 11 h 181"/>
                <a:gd name="T24" fmla="*/ 20 w 163"/>
                <a:gd name="T25" fmla="*/ 19 h 181"/>
                <a:gd name="T26" fmla="*/ 15 w 163"/>
                <a:gd name="T27" fmla="*/ 28 h 181"/>
                <a:gd name="T28" fmla="*/ 10 w 163"/>
                <a:gd name="T29" fmla="*/ 39 h 181"/>
                <a:gd name="T30" fmla="*/ 5 w 163"/>
                <a:gd name="T31" fmla="*/ 51 h 181"/>
                <a:gd name="T32" fmla="*/ 1 w 163"/>
                <a:gd name="T33" fmla="*/ 64 h 181"/>
                <a:gd name="T34" fmla="*/ 0 w 163"/>
                <a:gd name="T35" fmla="*/ 70 h 181"/>
                <a:gd name="T36" fmla="*/ 2 w 163"/>
                <a:gd name="T37" fmla="*/ 76 h 181"/>
                <a:gd name="T38" fmla="*/ 5 w 163"/>
                <a:gd name="T39" fmla="*/ 80 h 181"/>
                <a:gd name="T40" fmla="*/ 10 w 163"/>
                <a:gd name="T41" fmla="*/ 84 h 181"/>
                <a:gd name="T42" fmla="*/ 17 w 163"/>
                <a:gd name="T43" fmla="*/ 87 h 181"/>
                <a:gd name="T44" fmla="*/ 24 w 163"/>
                <a:gd name="T45" fmla="*/ 89 h 181"/>
                <a:gd name="T46" fmla="*/ 32 w 163"/>
                <a:gd name="T47" fmla="*/ 90 h 181"/>
                <a:gd name="T48" fmla="*/ 41 w 163"/>
                <a:gd name="T49" fmla="*/ 91 h 181"/>
                <a:gd name="T50" fmla="*/ 49 w 163"/>
                <a:gd name="T51" fmla="*/ 90 h 181"/>
                <a:gd name="T52" fmla="*/ 57 w 163"/>
                <a:gd name="T53" fmla="*/ 89 h 181"/>
                <a:gd name="T54" fmla="*/ 65 w 163"/>
                <a:gd name="T55" fmla="*/ 87 h 181"/>
                <a:gd name="T56" fmla="*/ 72 w 163"/>
                <a:gd name="T57" fmla="*/ 84 h 181"/>
                <a:gd name="T58" fmla="*/ 77 w 163"/>
                <a:gd name="T59" fmla="*/ 80 h 181"/>
                <a:gd name="T60" fmla="*/ 80 w 163"/>
                <a:gd name="T61" fmla="*/ 76 h 181"/>
                <a:gd name="T62" fmla="*/ 82 w 163"/>
                <a:gd name="T63" fmla="*/ 70 h 181"/>
                <a:gd name="T64" fmla="*/ 81 w 163"/>
                <a:gd name="T65" fmla="*/ 64 h 18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3" h="181">
                  <a:moveTo>
                    <a:pt x="162" y="128"/>
                  </a:moveTo>
                  <a:lnTo>
                    <a:pt x="154" y="102"/>
                  </a:lnTo>
                  <a:lnTo>
                    <a:pt x="145" y="78"/>
                  </a:lnTo>
                  <a:lnTo>
                    <a:pt x="134" y="56"/>
                  </a:lnTo>
                  <a:lnTo>
                    <a:pt x="124" y="38"/>
                  </a:lnTo>
                  <a:lnTo>
                    <a:pt x="114" y="22"/>
                  </a:lnTo>
                  <a:lnTo>
                    <a:pt x="102" y="10"/>
                  </a:lnTo>
                  <a:lnTo>
                    <a:pt x="92" y="2"/>
                  </a:lnTo>
                  <a:lnTo>
                    <a:pt x="83" y="0"/>
                  </a:lnTo>
                  <a:lnTo>
                    <a:pt x="73" y="2"/>
                  </a:lnTo>
                  <a:lnTo>
                    <a:pt x="63" y="10"/>
                  </a:lnTo>
                  <a:lnTo>
                    <a:pt x="51" y="22"/>
                  </a:lnTo>
                  <a:lnTo>
                    <a:pt x="40" y="38"/>
                  </a:lnTo>
                  <a:lnTo>
                    <a:pt x="30" y="56"/>
                  </a:lnTo>
                  <a:lnTo>
                    <a:pt x="19" y="78"/>
                  </a:lnTo>
                  <a:lnTo>
                    <a:pt x="9" y="102"/>
                  </a:lnTo>
                  <a:lnTo>
                    <a:pt x="1" y="128"/>
                  </a:lnTo>
                  <a:lnTo>
                    <a:pt x="0" y="140"/>
                  </a:lnTo>
                  <a:lnTo>
                    <a:pt x="3" y="151"/>
                  </a:lnTo>
                  <a:lnTo>
                    <a:pt x="10" y="160"/>
                  </a:lnTo>
                  <a:lnTo>
                    <a:pt x="20" y="167"/>
                  </a:lnTo>
                  <a:lnTo>
                    <a:pt x="33" y="173"/>
                  </a:lnTo>
                  <a:lnTo>
                    <a:pt x="48" y="177"/>
                  </a:lnTo>
                  <a:lnTo>
                    <a:pt x="64" y="179"/>
                  </a:lnTo>
                  <a:lnTo>
                    <a:pt x="81" y="181"/>
                  </a:lnTo>
                  <a:lnTo>
                    <a:pt x="98" y="179"/>
                  </a:lnTo>
                  <a:lnTo>
                    <a:pt x="114" y="177"/>
                  </a:lnTo>
                  <a:lnTo>
                    <a:pt x="129" y="173"/>
                  </a:lnTo>
                  <a:lnTo>
                    <a:pt x="143" y="167"/>
                  </a:lnTo>
                  <a:lnTo>
                    <a:pt x="153" y="160"/>
                  </a:lnTo>
                  <a:lnTo>
                    <a:pt x="160" y="151"/>
                  </a:lnTo>
                  <a:lnTo>
                    <a:pt x="163" y="140"/>
                  </a:lnTo>
                  <a:lnTo>
                    <a:pt x="162" y="1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540" name="Freeform 68"/>
            <p:cNvSpPr>
              <a:spLocks/>
            </p:cNvSpPr>
            <p:nvPr/>
          </p:nvSpPr>
          <p:spPr bwMode="auto">
            <a:xfrm>
              <a:off x="4483" y="2466"/>
              <a:ext cx="792" cy="393"/>
            </a:xfrm>
            <a:custGeom>
              <a:avLst/>
              <a:gdLst>
                <a:gd name="T0" fmla="*/ 738 w 1584"/>
                <a:gd name="T1" fmla="*/ 124 h 786"/>
                <a:gd name="T2" fmla="*/ 696 w 1584"/>
                <a:gd name="T3" fmla="*/ 136 h 786"/>
                <a:gd name="T4" fmla="*/ 672 w 1584"/>
                <a:gd name="T5" fmla="*/ 167 h 786"/>
                <a:gd name="T6" fmla="*/ 671 w 1584"/>
                <a:gd name="T7" fmla="*/ 189 h 786"/>
                <a:gd name="T8" fmla="*/ 595 w 1584"/>
                <a:gd name="T9" fmla="*/ 236 h 786"/>
                <a:gd name="T10" fmla="*/ 602 w 1584"/>
                <a:gd name="T11" fmla="*/ 159 h 786"/>
                <a:gd name="T12" fmla="*/ 571 w 1584"/>
                <a:gd name="T13" fmla="*/ 80 h 786"/>
                <a:gd name="T14" fmla="*/ 562 w 1584"/>
                <a:gd name="T15" fmla="*/ 10 h 786"/>
                <a:gd name="T16" fmla="*/ 553 w 1584"/>
                <a:gd name="T17" fmla="*/ 21 h 786"/>
                <a:gd name="T18" fmla="*/ 547 w 1584"/>
                <a:gd name="T19" fmla="*/ 93 h 786"/>
                <a:gd name="T20" fmla="*/ 573 w 1584"/>
                <a:gd name="T21" fmla="*/ 173 h 786"/>
                <a:gd name="T22" fmla="*/ 569 w 1584"/>
                <a:gd name="T23" fmla="*/ 232 h 786"/>
                <a:gd name="T24" fmla="*/ 539 w 1584"/>
                <a:gd name="T25" fmla="*/ 283 h 786"/>
                <a:gd name="T26" fmla="*/ 477 w 1584"/>
                <a:gd name="T27" fmla="*/ 334 h 786"/>
                <a:gd name="T28" fmla="*/ 386 w 1584"/>
                <a:gd name="T29" fmla="*/ 350 h 786"/>
                <a:gd name="T30" fmla="*/ 322 w 1584"/>
                <a:gd name="T31" fmla="*/ 327 h 786"/>
                <a:gd name="T32" fmla="*/ 273 w 1584"/>
                <a:gd name="T33" fmla="*/ 292 h 786"/>
                <a:gd name="T34" fmla="*/ 253 w 1584"/>
                <a:gd name="T35" fmla="*/ 273 h 786"/>
                <a:gd name="T36" fmla="*/ 233 w 1584"/>
                <a:gd name="T37" fmla="*/ 238 h 786"/>
                <a:gd name="T38" fmla="*/ 222 w 1584"/>
                <a:gd name="T39" fmla="*/ 186 h 786"/>
                <a:gd name="T40" fmla="*/ 242 w 1584"/>
                <a:gd name="T41" fmla="*/ 106 h 786"/>
                <a:gd name="T42" fmla="*/ 247 w 1584"/>
                <a:gd name="T43" fmla="*/ 35 h 786"/>
                <a:gd name="T44" fmla="*/ 232 w 1584"/>
                <a:gd name="T45" fmla="*/ 3 h 786"/>
                <a:gd name="T46" fmla="*/ 229 w 1584"/>
                <a:gd name="T47" fmla="*/ 64 h 786"/>
                <a:gd name="T48" fmla="*/ 199 w 1584"/>
                <a:gd name="T49" fmla="*/ 138 h 786"/>
                <a:gd name="T50" fmla="*/ 199 w 1584"/>
                <a:gd name="T51" fmla="*/ 224 h 786"/>
                <a:gd name="T52" fmla="*/ 210 w 1584"/>
                <a:gd name="T53" fmla="*/ 247 h 786"/>
                <a:gd name="T54" fmla="*/ 123 w 1584"/>
                <a:gd name="T55" fmla="*/ 216 h 786"/>
                <a:gd name="T56" fmla="*/ 117 w 1584"/>
                <a:gd name="T57" fmla="*/ 194 h 786"/>
                <a:gd name="T58" fmla="*/ 88 w 1584"/>
                <a:gd name="T59" fmla="*/ 168 h 786"/>
                <a:gd name="T60" fmla="*/ 45 w 1584"/>
                <a:gd name="T61" fmla="*/ 164 h 786"/>
                <a:gd name="T62" fmla="*/ 4 w 1584"/>
                <a:gd name="T63" fmla="*/ 201 h 786"/>
                <a:gd name="T64" fmla="*/ 11 w 1584"/>
                <a:gd name="T65" fmla="*/ 251 h 786"/>
                <a:gd name="T66" fmla="*/ 33 w 1584"/>
                <a:gd name="T67" fmla="*/ 270 h 786"/>
                <a:gd name="T68" fmla="*/ 44 w 1584"/>
                <a:gd name="T69" fmla="*/ 274 h 786"/>
                <a:gd name="T70" fmla="*/ 31 w 1584"/>
                <a:gd name="T71" fmla="*/ 233 h 786"/>
                <a:gd name="T72" fmla="*/ 39 w 1584"/>
                <a:gd name="T73" fmla="*/ 207 h 786"/>
                <a:gd name="T74" fmla="*/ 49 w 1584"/>
                <a:gd name="T75" fmla="*/ 201 h 786"/>
                <a:gd name="T76" fmla="*/ 65 w 1584"/>
                <a:gd name="T77" fmla="*/ 195 h 786"/>
                <a:gd name="T78" fmla="*/ 115 w 1584"/>
                <a:gd name="T79" fmla="*/ 225 h 786"/>
                <a:gd name="T80" fmla="*/ 270 w 1584"/>
                <a:gd name="T81" fmla="*/ 309 h 786"/>
                <a:gd name="T82" fmla="*/ 301 w 1584"/>
                <a:gd name="T83" fmla="*/ 353 h 786"/>
                <a:gd name="T84" fmla="*/ 346 w 1584"/>
                <a:gd name="T85" fmla="*/ 383 h 786"/>
                <a:gd name="T86" fmla="*/ 399 w 1584"/>
                <a:gd name="T87" fmla="*/ 393 h 786"/>
                <a:gd name="T88" fmla="*/ 448 w 1584"/>
                <a:gd name="T89" fmla="*/ 383 h 786"/>
                <a:gd name="T90" fmla="*/ 492 w 1584"/>
                <a:gd name="T91" fmla="*/ 358 h 786"/>
                <a:gd name="T92" fmla="*/ 524 w 1584"/>
                <a:gd name="T93" fmla="*/ 320 h 786"/>
                <a:gd name="T94" fmla="*/ 680 w 1584"/>
                <a:gd name="T95" fmla="*/ 197 h 786"/>
                <a:gd name="T96" fmla="*/ 724 w 1584"/>
                <a:gd name="T97" fmla="*/ 159 h 786"/>
                <a:gd name="T98" fmla="*/ 742 w 1584"/>
                <a:gd name="T99" fmla="*/ 161 h 786"/>
                <a:gd name="T100" fmla="*/ 751 w 1584"/>
                <a:gd name="T101" fmla="*/ 165 h 786"/>
                <a:gd name="T102" fmla="*/ 765 w 1584"/>
                <a:gd name="T103" fmla="*/ 190 h 786"/>
                <a:gd name="T104" fmla="*/ 759 w 1584"/>
                <a:gd name="T105" fmla="*/ 231 h 786"/>
                <a:gd name="T106" fmla="*/ 781 w 1584"/>
                <a:gd name="T107" fmla="*/ 213 h 786"/>
                <a:gd name="T108" fmla="*/ 789 w 1584"/>
                <a:gd name="T109" fmla="*/ 162 h 78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584" h="786">
                  <a:moveTo>
                    <a:pt x="1554" y="288"/>
                  </a:moveTo>
                  <a:lnTo>
                    <a:pt x="1533" y="272"/>
                  </a:lnTo>
                  <a:lnTo>
                    <a:pt x="1514" y="260"/>
                  </a:lnTo>
                  <a:lnTo>
                    <a:pt x="1494" y="252"/>
                  </a:lnTo>
                  <a:lnTo>
                    <a:pt x="1475" y="247"/>
                  </a:lnTo>
                  <a:lnTo>
                    <a:pt x="1456" y="247"/>
                  </a:lnTo>
                  <a:lnTo>
                    <a:pt x="1439" y="250"/>
                  </a:lnTo>
                  <a:lnTo>
                    <a:pt x="1422" y="255"/>
                  </a:lnTo>
                  <a:lnTo>
                    <a:pt x="1406" y="262"/>
                  </a:lnTo>
                  <a:lnTo>
                    <a:pt x="1392" y="272"/>
                  </a:lnTo>
                  <a:lnTo>
                    <a:pt x="1378" y="283"/>
                  </a:lnTo>
                  <a:lnTo>
                    <a:pt x="1366" y="295"/>
                  </a:lnTo>
                  <a:lnTo>
                    <a:pt x="1357" y="307"/>
                  </a:lnTo>
                  <a:lnTo>
                    <a:pt x="1349" y="320"/>
                  </a:lnTo>
                  <a:lnTo>
                    <a:pt x="1343" y="333"/>
                  </a:lnTo>
                  <a:lnTo>
                    <a:pt x="1340" y="345"/>
                  </a:lnTo>
                  <a:lnTo>
                    <a:pt x="1339" y="357"/>
                  </a:lnTo>
                  <a:lnTo>
                    <a:pt x="1339" y="364"/>
                  </a:lnTo>
                  <a:lnTo>
                    <a:pt x="1340" y="371"/>
                  </a:lnTo>
                  <a:lnTo>
                    <a:pt x="1341" y="378"/>
                  </a:lnTo>
                  <a:lnTo>
                    <a:pt x="1342" y="383"/>
                  </a:lnTo>
                  <a:lnTo>
                    <a:pt x="1162" y="510"/>
                  </a:lnTo>
                  <a:lnTo>
                    <a:pt x="1171" y="499"/>
                  </a:lnTo>
                  <a:lnTo>
                    <a:pt x="1181" y="486"/>
                  </a:lnTo>
                  <a:lnTo>
                    <a:pt x="1190" y="472"/>
                  </a:lnTo>
                  <a:lnTo>
                    <a:pt x="1196" y="458"/>
                  </a:lnTo>
                  <a:lnTo>
                    <a:pt x="1205" y="423"/>
                  </a:lnTo>
                  <a:lnTo>
                    <a:pt x="1209" y="387"/>
                  </a:lnTo>
                  <a:lnTo>
                    <a:pt x="1209" y="352"/>
                  </a:lnTo>
                  <a:lnTo>
                    <a:pt x="1203" y="318"/>
                  </a:lnTo>
                  <a:lnTo>
                    <a:pt x="1195" y="284"/>
                  </a:lnTo>
                  <a:lnTo>
                    <a:pt x="1182" y="251"/>
                  </a:lnTo>
                  <a:lnTo>
                    <a:pt x="1168" y="219"/>
                  </a:lnTo>
                  <a:lnTo>
                    <a:pt x="1152" y="186"/>
                  </a:lnTo>
                  <a:lnTo>
                    <a:pt x="1141" y="159"/>
                  </a:lnTo>
                  <a:lnTo>
                    <a:pt x="1134" y="129"/>
                  </a:lnTo>
                  <a:lnTo>
                    <a:pt x="1129" y="98"/>
                  </a:lnTo>
                  <a:lnTo>
                    <a:pt x="1126" y="68"/>
                  </a:lnTo>
                  <a:lnTo>
                    <a:pt x="1124" y="41"/>
                  </a:lnTo>
                  <a:lnTo>
                    <a:pt x="1124" y="19"/>
                  </a:lnTo>
                  <a:lnTo>
                    <a:pt x="1126" y="5"/>
                  </a:lnTo>
                  <a:lnTo>
                    <a:pt x="1126" y="0"/>
                  </a:lnTo>
                  <a:lnTo>
                    <a:pt x="1122" y="5"/>
                  </a:lnTo>
                  <a:lnTo>
                    <a:pt x="1115" y="19"/>
                  </a:lnTo>
                  <a:lnTo>
                    <a:pt x="1106" y="41"/>
                  </a:lnTo>
                  <a:lnTo>
                    <a:pt x="1096" y="68"/>
                  </a:lnTo>
                  <a:lnTo>
                    <a:pt x="1088" y="98"/>
                  </a:lnTo>
                  <a:lnTo>
                    <a:pt x="1083" y="129"/>
                  </a:lnTo>
                  <a:lnTo>
                    <a:pt x="1084" y="159"/>
                  </a:lnTo>
                  <a:lnTo>
                    <a:pt x="1093" y="185"/>
                  </a:lnTo>
                  <a:lnTo>
                    <a:pt x="1108" y="214"/>
                  </a:lnTo>
                  <a:lnTo>
                    <a:pt x="1121" y="245"/>
                  </a:lnTo>
                  <a:lnTo>
                    <a:pt x="1132" y="277"/>
                  </a:lnTo>
                  <a:lnTo>
                    <a:pt x="1141" y="312"/>
                  </a:lnTo>
                  <a:lnTo>
                    <a:pt x="1146" y="345"/>
                  </a:lnTo>
                  <a:lnTo>
                    <a:pt x="1150" y="379"/>
                  </a:lnTo>
                  <a:lnTo>
                    <a:pt x="1150" y="410"/>
                  </a:lnTo>
                  <a:lnTo>
                    <a:pt x="1145" y="438"/>
                  </a:lnTo>
                  <a:lnTo>
                    <a:pt x="1142" y="449"/>
                  </a:lnTo>
                  <a:lnTo>
                    <a:pt x="1137" y="463"/>
                  </a:lnTo>
                  <a:lnTo>
                    <a:pt x="1129" y="480"/>
                  </a:lnTo>
                  <a:lnTo>
                    <a:pt x="1120" y="500"/>
                  </a:lnTo>
                  <a:lnTo>
                    <a:pt x="1108" y="520"/>
                  </a:lnTo>
                  <a:lnTo>
                    <a:pt x="1094" y="542"/>
                  </a:lnTo>
                  <a:lnTo>
                    <a:pt x="1077" y="565"/>
                  </a:lnTo>
                  <a:lnTo>
                    <a:pt x="1059" y="588"/>
                  </a:lnTo>
                  <a:lnTo>
                    <a:pt x="1037" y="610"/>
                  </a:lnTo>
                  <a:lnTo>
                    <a:pt x="1012" y="631"/>
                  </a:lnTo>
                  <a:lnTo>
                    <a:pt x="984" y="651"/>
                  </a:lnTo>
                  <a:lnTo>
                    <a:pt x="953" y="668"/>
                  </a:lnTo>
                  <a:lnTo>
                    <a:pt x="918" y="682"/>
                  </a:lnTo>
                  <a:lnTo>
                    <a:pt x="881" y="693"/>
                  </a:lnTo>
                  <a:lnTo>
                    <a:pt x="841" y="700"/>
                  </a:lnTo>
                  <a:lnTo>
                    <a:pt x="796" y="703"/>
                  </a:lnTo>
                  <a:lnTo>
                    <a:pt x="771" y="700"/>
                  </a:lnTo>
                  <a:lnTo>
                    <a:pt x="744" y="696"/>
                  </a:lnTo>
                  <a:lnTo>
                    <a:pt x="719" y="688"/>
                  </a:lnTo>
                  <a:lnTo>
                    <a:pt x="694" y="678"/>
                  </a:lnTo>
                  <a:lnTo>
                    <a:pt x="668" y="666"/>
                  </a:lnTo>
                  <a:lnTo>
                    <a:pt x="644" y="653"/>
                  </a:lnTo>
                  <a:lnTo>
                    <a:pt x="621" y="639"/>
                  </a:lnTo>
                  <a:lnTo>
                    <a:pt x="599" y="624"/>
                  </a:lnTo>
                  <a:lnTo>
                    <a:pt x="579" y="609"/>
                  </a:lnTo>
                  <a:lnTo>
                    <a:pt x="561" y="595"/>
                  </a:lnTo>
                  <a:lnTo>
                    <a:pt x="545" y="583"/>
                  </a:lnTo>
                  <a:lnTo>
                    <a:pt x="531" y="570"/>
                  </a:lnTo>
                  <a:lnTo>
                    <a:pt x="520" y="561"/>
                  </a:lnTo>
                  <a:lnTo>
                    <a:pt x="511" y="553"/>
                  </a:lnTo>
                  <a:lnTo>
                    <a:pt x="507" y="548"/>
                  </a:lnTo>
                  <a:lnTo>
                    <a:pt x="505" y="546"/>
                  </a:lnTo>
                  <a:lnTo>
                    <a:pt x="496" y="533"/>
                  </a:lnTo>
                  <a:lnTo>
                    <a:pt x="488" y="519"/>
                  </a:lnTo>
                  <a:lnTo>
                    <a:pt x="480" y="506"/>
                  </a:lnTo>
                  <a:lnTo>
                    <a:pt x="473" y="491"/>
                  </a:lnTo>
                  <a:lnTo>
                    <a:pt x="465" y="476"/>
                  </a:lnTo>
                  <a:lnTo>
                    <a:pt x="460" y="459"/>
                  </a:lnTo>
                  <a:lnTo>
                    <a:pt x="454" y="444"/>
                  </a:lnTo>
                  <a:lnTo>
                    <a:pt x="449" y="429"/>
                  </a:lnTo>
                  <a:lnTo>
                    <a:pt x="445" y="402"/>
                  </a:lnTo>
                  <a:lnTo>
                    <a:pt x="443" y="372"/>
                  </a:lnTo>
                  <a:lnTo>
                    <a:pt x="446" y="340"/>
                  </a:lnTo>
                  <a:lnTo>
                    <a:pt x="452" y="306"/>
                  </a:lnTo>
                  <a:lnTo>
                    <a:pt x="460" y="274"/>
                  </a:lnTo>
                  <a:lnTo>
                    <a:pt x="470" y="242"/>
                  </a:lnTo>
                  <a:lnTo>
                    <a:pt x="483" y="212"/>
                  </a:lnTo>
                  <a:lnTo>
                    <a:pt x="498" y="184"/>
                  </a:lnTo>
                  <a:lnTo>
                    <a:pt x="507" y="159"/>
                  </a:lnTo>
                  <a:lnTo>
                    <a:pt x="508" y="130"/>
                  </a:lnTo>
                  <a:lnTo>
                    <a:pt x="503" y="99"/>
                  </a:lnTo>
                  <a:lnTo>
                    <a:pt x="494" y="69"/>
                  </a:lnTo>
                  <a:lnTo>
                    <a:pt x="484" y="42"/>
                  </a:lnTo>
                  <a:lnTo>
                    <a:pt x="473" y="20"/>
                  </a:lnTo>
                  <a:lnTo>
                    <a:pt x="467" y="5"/>
                  </a:lnTo>
                  <a:lnTo>
                    <a:pt x="463" y="0"/>
                  </a:lnTo>
                  <a:lnTo>
                    <a:pt x="463" y="5"/>
                  </a:lnTo>
                  <a:lnTo>
                    <a:pt x="464" y="19"/>
                  </a:lnTo>
                  <a:lnTo>
                    <a:pt x="464" y="41"/>
                  </a:lnTo>
                  <a:lnTo>
                    <a:pt x="464" y="66"/>
                  </a:lnTo>
                  <a:lnTo>
                    <a:pt x="462" y="96"/>
                  </a:lnTo>
                  <a:lnTo>
                    <a:pt x="457" y="128"/>
                  </a:lnTo>
                  <a:lnTo>
                    <a:pt x="450" y="156"/>
                  </a:lnTo>
                  <a:lnTo>
                    <a:pt x="439" y="183"/>
                  </a:lnTo>
                  <a:lnTo>
                    <a:pt x="423" y="213"/>
                  </a:lnTo>
                  <a:lnTo>
                    <a:pt x="409" y="245"/>
                  </a:lnTo>
                  <a:lnTo>
                    <a:pt x="397" y="276"/>
                  </a:lnTo>
                  <a:lnTo>
                    <a:pt x="388" y="308"/>
                  </a:lnTo>
                  <a:lnTo>
                    <a:pt x="384" y="342"/>
                  </a:lnTo>
                  <a:lnTo>
                    <a:pt x="382" y="376"/>
                  </a:lnTo>
                  <a:lnTo>
                    <a:pt x="387" y="412"/>
                  </a:lnTo>
                  <a:lnTo>
                    <a:pt x="397" y="448"/>
                  </a:lnTo>
                  <a:lnTo>
                    <a:pt x="401" y="458"/>
                  </a:lnTo>
                  <a:lnTo>
                    <a:pt x="405" y="467"/>
                  </a:lnTo>
                  <a:lnTo>
                    <a:pt x="410" y="477"/>
                  </a:lnTo>
                  <a:lnTo>
                    <a:pt x="415" y="486"/>
                  </a:lnTo>
                  <a:lnTo>
                    <a:pt x="420" y="494"/>
                  </a:lnTo>
                  <a:lnTo>
                    <a:pt x="426" y="502"/>
                  </a:lnTo>
                  <a:lnTo>
                    <a:pt x="432" y="510"/>
                  </a:lnTo>
                  <a:lnTo>
                    <a:pt x="438" y="517"/>
                  </a:lnTo>
                  <a:lnTo>
                    <a:pt x="244" y="438"/>
                  </a:lnTo>
                  <a:lnTo>
                    <a:pt x="245" y="431"/>
                  </a:lnTo>
                  <a:lnTo>
                    <a:pt x="245" y="424"/>
                  </a:lnTo>
                  <a:lnTo>
                    <a:pt x="244" y="418"/>
                  </a:lnTo>
                  <a:lnTo>
                    <a:pt x="243" y="411"/>
                  </a:lnTo>
                  <a:lnTo>
                    <a:pt x="240" y="399"/>
                  </a:lnTo>
                  <a:lnTo>
                    <a:pt x="234" y="388"/>
                  </a:lnTo>
                  <a:lnTo>
                    <a:pt x="226" y="376"/>
                  </a:lnTo>
                  <a:lnTo>
                    <a:pt x="215" y="365"/>
                  </a:lnTo>
                  <a:lnTo>
                    <a:pt x="204" y="353"/>
                  </a:lnTo>
                  <a:lnTo>
                    <a:pt x="190" y="344"/>
                  </a:lnTo>
                  <a:lnTo>
                    <a:pt x="175" y="336"/>
                  </a:lnTo>
                  <a:lnTo>
                    <a:pt x="160" y="329"/>
                  </a:lnTo>
                  <a:lnTo>
                    <a:pt x="143" y="325"/>
                  </a:lnTo>
                  <a:lnTo>
                    <a:pt x="125" y="323"/>
                  </a:lnTo>
                  <a:lnTo>
                    <a:pt x="107" y="323"/>
                  </a:lnTo>
                  <a:lnTo>
                    <a:pt x="90" y="328"/>
                  </a:lnTo>
                  <a:lnTo>
                    <a:pt x="71" y="335"/>
                  </a:lnTo>
                  <a:lnTo>
                    <a:pt x="53" y="346"/>
                  </a:lnTo>
                  <a:lnTo>
                    <a:pt x="36" y="361"/>
                  </a:lnTo>
                  <a:lnTo>
                    <a:pt x="18" y="381"/>
                  </a:lnTo>
                  <a:lnTo>
                    <a:pt x="7" y="401"/>
                  </a:lnTo>
                  <a:lnTo>
                    <a:pt x="1" y="420"/>
                  </a:lnTo>
                  <a:lnTo>
                    <a:pt x="0" y="442"/>
                  </a:lnTo>
                  <a:lnTo>
                    <a:pt x="3" y="463"/>
                  </a:lnTo>
                  <a:lnTo>
                    <a:pt x="10" y="484"/>
                  </a:lnTo>
                  <a:lnTo>
                    <a:pt x="21" y="502"/>
                  </a:lnTo>
                  <a:lnTo>
                    <a:pt x="36" y="519"/>
                  </a:lnTo>
                  <a:lnTo>
                    <a:pt x="53" y="533"/>
                  </a:lnTo>
                  <a:lnTo>
                    <a:pt x="57" y="535"/>
                  </a:lnTo>
                  <a:lnTo>
                    <a:pt x="62" y="538"/>
                  </a:lnTo>
                  <a:lnTo>
                    <a:pt x="66" y="540"/>
                  </a:lnTo>
                  <a:lnTo>
                    <a:pt x="70" y="541"/>
                  </a:lnTo>
                  <a:lnTo>
                    <a:pt x="75" y="542"/>
                  </a:lnTo>
                  <a:lnTo>
                    <a:pt x="79" y="545"/>
                  </a:lnTo>
                  <a:lnTo>
                    <a:pt x="83" y="546"/>
                  </a:lnTo>
                  <a:lnTo>
                    <a:pt x="87" y="547"/>
                  </a:lnTo>
                  <a:lnTo>
                    <a:pt x="77" y="533"/>
                  </a:lnTo>
                  <a:lnTo>
                    <a:pt x="69" y="517"/>
                  </a:lnTo>
                  <a:lnTo>
                    <a:pt x="63" y="501"/>
                  </a:lnTo>
                  <a:lnTo>
                    <a:pt x="61" y="484"/>
                  </a:lnTo>
                  <a:lnTo>
                    <a:pt x="61" y="466"/>
                  </a:lnTo>
                  <a:lnTo>
                    <a:pt x="63" y="449"/>
                  </a:lnTo>
                  <a:lnTo>
                    <a:pt x="69" y="432"/>
                  </a:lnTo>
                  <a:lnTo>
                    <a:pt x="77" y="416"/>
                  </a:lnTo>
                  <a:lnTo>
                    <a:pt x="78" y="414"/>
                  </a:lnTo>
                  <a:lnTo>
                    <a:pt x="79" y="413"/>
                  </a:lnTo>
                  <a:lnTo>
                    <a:pt x="85" y="409"/>
                  </a:lnTo>
                  <a:lnTo>
                    <a:pt x="91" y="405"/>
                  </a:lnTo>
                  <a:lnTo>
                    <a:pt x="97" y="402"/>
                  </a:lnTo>
                  <a:lnTo>
                    <a:pt x="102" y="399"/>
                  </a:lnTo>
                  <a:lnTo>
                    <a:pt x="109" y="396"/>
                  </a:lnTo>
                  <a:lnTo>
                    <a:pt x="115" y="394"/>
                  </a:lnTo>
                  <a:lnTo>
                    <a:pt x="122" y="393"/>
                  </a:lnTo>
                  <a:lnTo>
                    <a:pt x="129" y="390"/>
                  </a:lnTo>
                  <a:lnTo>
                    <a:pt x="159" y="388"/>
                  </a:lnTo>
                  <a:lnTo>
                    <a:pt x="183" y="396"/>
                  </a:lnTo>
                  <a:lnTo>
                    <a:pt x="203" y="410"/>
                  </a:lnTo>
                  <a:lnTo>
                    <a:pt x="219" y="429"/>
                  </a:lnTo>
                  <a:lnTo>
                    <a:pt x="229" y="449"/>
                  </a:lnTo>
                  <a:lnTo>
                    <a:pt x="237" y="467"/>
                  </a:lnTo>
                  <a:lnTo>
                    <a:pt x="242" y="481"/>
                  </a:lnTo>
                  <a:lnTo>
                    <a:pt x="243" y="486"/>
                  </a:lnTo>
                  <a:lnTo>
                    <a:pt x="531" y="599"/>
                  </a:lnTo>
                  <a:lnTo>
                    <a:pt x="539" y="618"/>
                  </a:lnTo>
                  <a:lnTo>
                    <a:pt x="549" y="638"/>
                  </a:lnTo>
                  <a:lnTo>
                    <a:pt x="561" y="656"/>
                  </a:lnTo>
                  <a:lnTo>
                    <a:pt x="574" y="674"/>
                  </a:lnTo>
                  <a:lnTo>
                    <a:pt x="588" y="691"/>
                  </a:lnTo>
                  <a:lnTo>
                    <a:pt x="601" y="706"/>
                  </a:lnTo>
                  <a:lnTo>
                    <a:pt x="617" y="720"/>
                  </a:lnTo>
                  <a:lnTo>
                    <a:pt x="635" y="734"/>
                  </a:lnTo>
                  <a:lnTo>
                    <a:pt x="652" y="745"/>
                  </a:lnTo>
                  <a:lnTo>
                    <a:pt x="672" y="756"/>
                  </a:lnTo>
                  <a:lnTo>
                    <a:pt x="691" y="765"/>
                  </a:lnTo>
                  <a:lnTo>
                    <a:pt x="711" y="772"/>
                  </a:lnTo>
                  <a:lnTo>
                    <a:pt x="732" y="777"/>
                  </a:lnTo>
                  <a:lnTo>
                    <a:pt x="753" y="782"/>
                  </a:lnTo>
                  <a:lnTo>
                    <a:pt x="775" y="784"/>
                  </a:lnTo>
                  <a:lnTo>
                    <a:pt x="797" y="786"/>
                  </a:lnTo>
                  <a:lnTo>
                    <a:pt x="818" y="784"/>
                  </a:lnTo>
                  <a:lnTo>
                    <a:pt x="839" y="782"/>
                  </a:lnTo>
                  <a:lnTo>
                    <a:pt x="858" y="779"/>
                  </a:lnTo>
                  <a:lnTo>
                    <a:pt x="878" y="773"/>
                  </a:lnTo>
                  <a:lnTo>
                    <a:pt x="896" y="766"/>
                  </a:lnTo>
                  <a:lnTo>
                    <a:pt x="915" y="758"/>
                  </a:lnTo>
                  <a:lnTo>
                    <a:pt x="933" y="749"/>
                  </a:lnTo>
                  <a:lnTo>
                    <a:pt x="950" y="738"/>
                  </a:lnTo>
                  <a:lnTo>
                    <a:pt x="967" y="727"/>
                  </a:lnTo>
                  <a:lnTo>
                    <a:pt x="983" y="715"/>
                  </a:lnTo>
                  <a:lnTo>
                    <a:pt x="998" y="701"/>
                  </a:lnTo>
                  <a:lnTo>
                    <a:pt x="1012" y="686"/>
                  </a:lnTo>
                  <a:lnTo>
                    <a:pt x="1024" y="671"/>
                  </a:lnTo>
                  <a:lnTo>
                    <a:pt x="1036" y="655"/>
                  </a:lnTo>
                  <a:lnTo>
                    <a:pt x="1047" y="639"/>
                  </a:lnTo>
                  <a:lnTo>
                    <a:pt x="1056" y="622"/>
                  </a:lnTo>
                  <a:lnTo>
                    <a:pt x="1353" y="431"/>
                  </a:lnTo>
                  <a:lnTo>
                    <a:pt x="1353" y="425"/>
                  </a:lnTo>
                  <a:lnTo>
                    <a:pt x="1355" y="412"/>
                  </a:lnTo>
                  <a:lnTo>
                    <a:pt x="1359" y="393"/>
                  </a:lnTo>
                  <a:lnTo>
                    <a:pt x="1366" y="371"/>
                  </a:lnTo>
                  <a:lnTo>
                    <a:pt x="1378" y="350"/>
                  </a:lnTo>
                  <a:lnTo>
                    <a:pt x="1395" y="332"/>
                  </a:lnTo>
                  <a:lnTo>
                    <a:pt x="1418" y="320"/>
                  </a:lnTo>
                  <a:lnTo>
                    <a:pt x="1448" y="317"/>
                  </a:lnTo>
                  <a:lnTo>
                    <a:pt x="1455" y="318"/>
                  </a:lnTo>
                  <a:lnTo>
                    <a:pt x="1462" y="318"/>
                  </a:lnTo>
                  <a:lnTo>
                    <a:pt x="1469" y="319"/>
                  </a:lnTo>
                  <a:lnTo>
                    <a:pt x="1476" y="321"/>
                  </a:lnTo>
                  <a:lnTo>
                    <a:pt x="1483" y="322"/>
                  </a:lnTo>
                  <a:lnTo>
                    <a:pt x="1489" y="325"/>
                  </a:lnTo>
                  <a:lnTo>
                    <a:pt x="1495" y="328"/>
                  </a:lnTo>
                  <a:lnTo>
                    <a:pt x="1501" y="330"/>
                  </a:lnTo>
                  <a:lnTo>
                    <a:pt x="1502" y="330"/>
                  </a:lnTo>
                  <a:lnTo>
                    <a:pt x="1504" y="332"/>
                  </a:lnTo>
                  <a:lnTo>
                    <a:pt x="1515" y="346"/>
                  </a:lnTo>
                  <a:lnTo>
                    <a:pt x="1523" y="361"/>
                  </a:lnTo>
                  <a:lnTo>
                    <a:pt x="1529" y="379"/>
                  </a:lnTo>
                  <a:lnTo>
                    <a:pt x="1531" y="395"/>
                  </a:lnTo>
                  <a:lnTo>
                    <a:pt x="1532" y="412"/>
                  </a:lnTo>
                  <a:lnTo>
                    <a:pt x="1530" y="429"/>
                  </a:lnTo>
                  <a:lnTo>
                    <a:pt x="1524" y="446"/>
                  </a:lnTo>
                  <a:lnTo>
                    <a:pt x="1517" y="462"/>
                  </a:lnTo>
                  <a:lnTo>
                    <a:pt x="1525" y="458"/>
                  </a:lnTo>
                  <a:lnTo>
                    <a:pt x="1532" y="454"/>
                  </a:lnTo>
                  <a:lnTo>
                    <a:pt x="1540" y="448"/>
                  </a:lnTo>
                  <a:lnTo>
                    <a:pt x="1547" y="442"/>
                  </a:lnTo>
                  <a:lnTo>
                    <a:pt x="1562" y="425"/>
                  </a:lnTo>
                  <a:lnTo>
                    <a:pt x="1574" y="406"/>
                  </a:lnTo>
                  <a:lnTo>
                    <a:pt x="1581" y="386"/>
                  </a:lnTo>
                  <a:lnTo>
                    <a:pt x="1584" y="365"/>
                  </a:lnTo>
                  <a:lnTo>
                    <a:pt x="1584" y="343"/>
                  </a:lnTo>
                  <a:lnTo>
                    <a:pt x="1578" y="323"/>
                  </a:lnTo>
                  <a:lnTo>
                    <a:pt x="1569" y="304"/>
                  </a:lnTo>
                  <a:lnTo>
                    <a:pt x="1554" y="2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541" name="Freeform 69"/>
            <p:cNvSpPr>
              <a:spLocks/>
            </p:cNvSpPr>
            <p:nvPr/>
          </p:nvSpPr>
          <p:spPr bwMode="auto">
            <a:xfrm>
              <a:off x="4475" y="2690"/>
              <a:ext cx="823" cy="383"/>
            </a:xfrm>
            <a:custGeom>
              <a:avLst/>
              <a:gdLst>
                <a:gd name="T0" fmla="*/ 810 w 1645"/>
                <a:gd name="T1" fmla="*/ 17 h 766"/>
                <a:gd name="T2" fmla="*/ 766 w 1645"/>
                <a:gd name="T3" fmla="*/ 52 h 766"/>
                <a:gd name="T4" fmla="*/ 716 w 1645"/>
                <a:gd name="T5" fmla="*/ 31 h 766"/>
                <a:gd name="T6" fmla="*/ 681 w 1645"/>
                <a:gd name="T7" fmla="*/ 47 h 766"/>
                <a:gd name="T8" fmla="*/ 592 w 1645"/>
                <a:gd name="T9" fmla="*/ 91 h 766"/>
                <a:gd name="T10" fmla="*/ 566 w 1645"/>
                <a:gd name="T11" fmla="*/ 114 h 766"/>
                <a:gd name="T12" fmla="*/ 513 w 1645"/>
                <a:gd name="T13" fmla="*/ 193 h 766"/>
                <a:gd name="T14" fmla="*/ 379 w 1645"/>
                <a:gd name="T15" fmla="*/ 233 h 766"/>
                <a:gd name="T16" fmla="*/ 265 w 1645"/>
                <a:gd name="T17" fmla="*/ 162 h 766"/>
                <a:gd name="T18" fmla="*/ 238 w 1645"/>
                <a:gd name="T19" fmla="*/ 91 h 766"/>
                <a:gd name="T20" fmla="*/ 236 w 1645"/>
                <a:gd name="T21" fmla="*/ 88 h 766"/>
                <a:gd name="T22" fmla="*/ 172 w 1645"/>
                <a:gd name="T23" fmla="*/ 74 h 766"/>
                <a:gd name="T24" fmla="*/ 108 w 1645"/>
                <a:gd name="T25" fmla="*/ 64 h 766"/>
                <a:gd name="T26" fmla="*/ 84 w 1645"/>
                <a:gd name="T27" fmla="*/ 87 h 766"/>
                <a:gd name="T28" fmla="*/ 28 w 1645"/>
                <a:gd name="T29" fmla="*/ 85 h 766"/>
                <a:gd name="T30" fmla="*/ 1 w 1645"/>
                <a:gd name="T31" fmla="*/ 59 h 766"/>
                <a:gd name="T32" fmla="*/ 20 w 1645"/>
                <a:gd name="T33" fmla="*/ 115 h 766"/>
                <a:gd name="T34" fmla="*/ 87 w 1645"/>
                <a:gd name="T35" fmla="*/ 120 h 766"/>
                <a:gd name="T36" fmla="*/ 232 w 1645"/>
                <a:gd name="T37" fmla="*/ 116 h 766"/>
                <a:gd name="T38" fmla="*/ 123 w 1645"/>
                <a:gd name="T39" fmla="*/ 215 h 766"/>
                <a:gd name="T40" fmla="*/ 68 w 1645"/>
                <a:gd name="T41" fmla="*/ 190 h 766"/>
                <a:gd name="T42" fmla="*/ 19 w 1645"/>
                <a:gd name="T43" fmla="*/ 238 h 766"/>
                <a:gd name="T44" fmla="*/ 28 w 1645"/>
                <a:gd name="T45" fmla="*/ 266 h 766"/>
                <a:gd name="T46" fmla="*/ 67 w 1645"/>
                <a:gd name="T47" fmla="*/ 225 h 766"/>
                <a:gd name="T48" fmla="*/ 119 w 1645"/>
                <a:gd name="T49" fmla="*/ 238 h 766"/>
                <a:gd name="T50" fmla="*/ 141 w 1645"/>
                <a:gd name="T51" fmla="*/ 237 h 766"/>
                <a:gd name="T52" fmla="*/ 208 w 1645"/>
                <a:gd name="T53" fmla="*/ 204 h 766"/>
                <a:gd name="T54" fmla="*/ 252 w 1645"/>
                <a:gd name="T55" fmla="*/ 201 h 766"/>
                <a:gd name="T56" fmla="*/ 149 w 1645"/>
                <a:gd name="T57" fmla="*/ 312 h 766"/>
                <a:gd name="T58" fmla="*/ 98 w 1645"/>
                <a:gd name="T59" fmla="*/ 339 h 766"/>
                <a:gd name="T60" fmla="*/ 82 w 1645"/>
                <a:gd name="T61" fmla="*/ 333 h 766"/>
                <a:gd name="T62" fmla="*/ 67 w 1645"/>
                <a:gd name="T63" fmla="*/ 292 h 766"/>
                <a:gd name="T64" fmla="*/ 59 w 1645"/>
                <a:gd name="T65" fmla="*/ 277 h 766"/>
                <a:gd name="T66" fmla="*/ 48 w 1645"/>
                <a:gd name="T67" fmla="*/ 346 h 766"/>
                <a:gd name="T68" fmla="*/ 113 w 1645"/>
                <a:gd name="T69" fmla="*/ 373 h 766"/>
                <a:gd name="T70" fmla="*/ 158 w 1645"/>
                <a:gd name="T71" fmla="*/ 338 h 766"/>
                <a:gd name="T72" fmla="*/ 161 w 1645"/>
                <a:gd name="T73" fmla="*/ 306 h 766"/>
                <a:gd name="T74" fmla="*/ 318 w 1645"/>
                <a:gd name="T75" fmla="*/ 268 h 766"/>
                <a:gd name="T76" fmla="*/ 375 w 1645"/>
                <a:gd name="T77" fmla="*/ 289 h 766"/>
                <a:gd name="T78" fmla="*/ 435 w 1645"/>
                <a:gd name="T79" fmla="*/ 288 h 766"/>
                <a:gd name="T80" fmla="*/ 487 w 1645"/>
                <a:gd name="T81" fmla="*/ 268 h 766"/>
                <a:gd name="T82" fmla="*/ 632 w 1645"/>
                <a:gd name="T83" fmla="*/ 318 h 766"/>
                <a:gd name="T84" fmla="*/ 640 w 1645"/>
                <a:gd name="T85" fmla="*/ 353 h 766"/>
                <a:gd name="T86" fmla="*/ 690 w 1645"/>
                <a:gd name="T87" fmla="*/ 383 h 766"/>
                <a:gd name="T88" fmla="*/ 751 w 1645"/>
                <a:gd name="T89" fmla="*/ 345 h 766"/>
                <a:gd name="T90" fmla="*/ 732 w 1645"/>
                <a:gd name="T91" fmla="*/ 282 h 766"/>
                <a:gd name="T92" fmla="*/ 727 w 1645"/>
                <a:gd name="T93" fmla="*/ 309 h 766"/>
                <a:gd name="T94" fmla="*/ 712 w 1645"/>
                <a:gd name="T95" fmla="*/ 341 h 766"/>
                <a:gd name="T96" fmla="*/ 692 w 1645"/>
                <a:gd name="T97" fmla="*/ 348 h 766"/>
                <a:gd name="T98" fmla="*/ 641 w 1645"/>
                <a:gd name="T99" fmla="*/ 310 h 766"/>
                <a:gd name="T100" fmla="*/ 544 w 1645"/>
                <a:gd name="T101" fmla="*/ 216 h 766"/>
                <a:gd name="T102" fmla="*/ 568 w 1645"/>
                <a:gd name="T103" fmla="*/ 204 h 766"/>
                <a:gd name="T104" fmla="*/ 632 w 1645"/>
                <a:gd name="T105" fmla="*/ 235 h 766"/>
                <a:gd name="T106" fmla="*/ 669 w 1645"/>
                <a:gd name="T107" fmla="*/ 252 h 766"/>
                <a:gd name="T108" fmla="*/ 702 w 1645"/>
                <a:gd name="T109" fmla="*/ 232 h 766"/>
                <a:gd name="T110" fmla="*/ 755 w 1645"/>
                <a:gd name="T111" fmla="*/ 252 h 766"/>
                <a:gd name="T112" fmla="*/ 773 w 1645"/>
                <a:gd name="T113" fmla="*/ 272 h 766"/>
                <a:gd name="T114" fmla="*/ 755 w 1645"/>
                <a:gd name="T115" fmla="*/ 210 h 766"/>
                <a:gd name="T116" fmla="*/ 690 w 1645"/>
                <a:gd name="T117" fmla="*/ 204 h 766"/>
                <a:gd name="T118" fmla="*/ 571 w 1645"/>
                <a:gd name="T119" fmla="*/ 146 h 766"/>
                <a:gd name="T120" fmla="*/ 754 w 1645"/>
                <a:gd name="T121" fmla="*/ 85 h 766"/>
                <a:gd name="T122" fmla="*/ 816 w 1645"/>
                <a:gd name="T123" fmla="*/ 57 h 7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45" h="766">
                  <a:moveTo>
                    <a:pt x="1640" y="30"/>
                  </a:moveTo>
                  <a:lnTo>
                    <a:pt x="1638" y="22"/>
                  </a:lnTo>
                  <a:lnTo>
                    <a:pt x="1636" y="15"/>
                  </a:lnTo>
                  <a:lnTo>
                    <a:pt x="1632" y="7"/>
                  </a:lnTo>
                  <a:lnTo>
                    <a:pt x="1628" y="0"/>
                  </a:lnTo>
                  <a:lnTo>
                    <a:pt x="1626" y="17"/>
                  </a:lnTo>
                  <a:lnTo>
                    <a:pt x="1620" y="33"/>
                  </a:lnTo>
                  <a:lnTo>
                    <a:pt x="1613" y="48"/>
                  </a:lnTo>
                  <a:lnTo>
                    <a:pt x="1604" y="62"/>
                  </a:lnTo>
                  <a:lnTo>
                    <a:pt x="1592" y="75"/>
                  </a:lnTo>
                  <a:lnTo>
                    <a:pt x="1578" y="85"/>
                  </a:lnTo>
                  <a:lnTo>
                    <a:pt x="1563" y="93"/>
                  </a:lnTo>
                  <a:lnTo>
                    <a:pt x="1547" y="100"/>
                  </a:lnTo>
                  <a:lnTo>
                    <a:pt x="1531" y="103"/>
                  </a:lnTo>
                  <a:lnTo>
                    <a:pt x="1515" y="103"/>
                  </a:lnTo>
                  <a:lnTo>
                    <a:pt x="1499" y="102"/>
                  </a:lnTo>
                  <a:lnTo>
                    <a:pt x="1483" y="98"/>
                  </a:lnTo>
                  <a:lnTo>
                    <a:pt x="1469" y="92"/>
                  </a:lnTo>
                  <a:lnTo>
                    <a:pt x="1455" y="84"/>
                  </a:lnTo>
                  <a:lnTo>
                    <a:pt x="1442" y="73"/>
                  </a:lnTo>
                  <a:lnTo>
                    <a:pt x="1432" y="62"/>
                  </a:lnTo>
                  <a:lnTo>
                    <a:pt x="1432" y="61"/>
                  </a:lnTo>
                  <a:lnTo>
                    <a:pt x="1431" y="61"/>
                  </a:lnTo>
                  <a:lnTo>
                    <a:pt x="1427" y="62"/>
                  </a:lnTo>
                  <a:lnTo>
                    <a:pt x="1418" y="67"/>
                  </a:lnTo>
                  <a:lnTo>
                    <a:pt x="1403" y="73"/>
                  </a:lnTo>
                  <a:lnTo>
                    <a:pt x="1385" y="83"/>
                  </a:lnTo>
                  <a:lnTo>
                    <a:pt x="1362" y="93"/>
                  </a:lnTo>
                  <a:lnTo>
                    <a:pt x="1337" y="105"/>
                  </a:lnTo>
                  <a:lnTo>
                    <a:pt x="1311" y="118"/>
                  </a:lnTo>
                  <a:lnTo>
                    <a:pt x="1284" y="131"/>
                  </a:lnTo>
                  <a:lnTo>
                    <a:pt x="1257" y="145"/>
                  </a:lnTo>
                  <a:lnTo>
                    <a:pt x="1231" y="158"/>
                  </a:lnTo>
                  <a:lnTo>
                    <a:pt x="1206" y="170"/>
                  </a:lnTo>
                  <a:lnTo>
                    <a:pt x="1184" y="181"/>
                  </a:lnTo>
                  <a:lnTo>
                    <a:pt x="1166" y="190"/>
                  </a:lnTo>
                  <a:lnTo>
                    <a:pt x="1152" y="198"/>
                  </a:lnTo>
                  <a:lnTo>
                    <a:pt x="1143" y="203"/>
                  </a:lnTo>
                  <a:lnTo>
                    <a:pt x="1139" y="204"/>
                  </a:lnTo>
                  <a:lnTo>
                    <a:pt x="1138" y="207"/>
                  </a:lnTo>
                  <a:lnTo>
                    <a:pt x="1136" y="215"/>
                  </a:lnTo>
                  <a:lnTo>
                    <a:pt x="1131" y="228"/>
                  </a:lnTo>
                  <a:lnTo>
                    <a:pt x="1123" y="245"/>
                  </a:lnTo>
                  <a:lnTo>
                    <a:pt x="1114" y="265"/>
                  </a:lnTo>
                  <a:lnTo>
                    <a:pt x="1102" y="288"/>
                  </a:lnTo>
                  <a:lnTo>
                    <a:pt x="1087" y="312"/>
                  </a:lnTo>
                  <a:lnTo>
                    <a:pt x="1070" y="336"/>
                  </a:lnTo>
                  <a:lnTo>
                    <a:pt x="1049" y="360"/>
                  </a:lnTo>
                  <a:lnTo>
                    <a:pt x="1026" y="385"/>
                  </a:lnTo>
                  <a:lnTo>
                    <a:pt x="1000" y="408"/>
                  </a:lnTo>
                  <a:lnTo>
                    <a:pt x="970" y="427"/>
                  </a:lnTo>
                  <a:lnTo>
                    <a:pt x="936" y="445"/>
                  </a:lnTo>
                  <a:lnTo>
                    <a:pt x="898" y="457"/>
                  </a:lnTo>
                  <a:lnTo>
                    <a:pt x="857" y="465"/>
                  </a:lnTo>
                  <a:lnTo>
                    <a:pt x="812" y="469"/>
                  </a:lnTo>
                  <a:lnTo>
                    <a:pt x="758" y="465"/>
                  </a:lnTo>
                  <a:lnTo>
                    <a:pt x="711" y="456"/>
                  </a:lnTo>
                  <a:lnTo>
                    <a:pt x="668" y="442"/>
                  </a:lnTo>
                  <a:lnTo>
                    <a:pt x="631" y="424"/>
                  </a:lnTo>
                  <a:lnTo>
                    <a:pt x="600" y="402"/>
                  </a:lnTo>
                  <a:lnTo>
                    <a:pt x="572" y="377"/>
                  </a:lnTo>
                  <a:lnTo>
                    <a:pt x="549" y="351"/>
                  </a:lnTo>
                  <a:lnTo>
                    <a:pt x="530" y="324"/>
                  </a:lnTo>
                  <a:lnTo>
                    <a:pt x="515" y="296"/>
                  </a:lnTo>
                  <a:lnTo>
                    <a:pt x="502" y="271"/>
                  </a:lnTo>
                  <a:lnTo>
                    <a:pt x="493" y="245"/>
                  </a:lnTo>
                  <a:lnTo>
                    <a:pt x="486" y="223"/>
                  </a:lnTo>
                  <a:lnTo>
                    <a:pt x="480" y="205"/>
                  </a:lnTo>
                  <a:lnTo>
                    <a:pt x="478" y="191"/>
                  </a:lnTo>
                  <a:lnTo>
                    <a:pt x="476" y="182"/>
                  </a:lnTo>
                  <a:lnTo>
                    <a:pt x="476" y="178"/>
                  </a:lnTo>
                  <a:lnTo>
                    <a:pt x="476" y="177"/>
                  </a:lnTo>
                  <a:lnTo>
                    <a:pt x="472" y="175"/>
                  </a:lnTo>
                  <a:lnTo>
                    <a:pt x="464" y="173"/>
                  </a:lnTo>
                  <a:lnTo>
                    <a:pt x="451" y="170"/>
                  </a:lnTo>
                  <a:lnTo>
                    <a:pt x="434" y="166"/>
                  </a:lnTo>
                  <a:lnTo>
                    <a:pt x="415" y="162"/>
                  </a:lnTo>
                  <a:lnTo>
                    <a:pt x="391" y="158"/>
                  </a:lnTo>
                  <a:lnTo>
                    <a:pt x="368" y="153"/>
                  </a:lnTo>
                  <a:lnTo>
                    <a:pt x="344" y="148"/>
                  </a:lnTo>
                  <a:lnTo>
                    <a:pt x="319" y="144"/>
                  </a:lnTo>
                  <a:lnTo>
                    <a:pt x="296" y="139"/>
                  </a:lnTo>
                  <a:lnTo>
                    <a:pt x="273" y="136"/>
                  </a:lnTo>
                  <a:lnTo>
                    <a:pt x="253" y="132"/>
                  </a:lnTo>
                  <a:lnTo>
                    <a:pt x="236" y="130"/>
                  </a:lnTo>
                  <a:lnTo>
                    <a:pt x="223" y="128"/>
                  </a:lnTo>
                  <a:lnTo>
                    <a:pt x="215" y="127"/>
                  </a:lnTo>
                  <a:lnTo>
                    <a:pt x="212" y="127"/>
                  </a:lnTo>
                  <a:lnTo>
                    <a:pt x="212" y="128"/>
                  </a:lnTo>
                  <a:lnTo>
                    <a:pt x="203" y="141"/>
                  </a:lnTo>
                  <a:lnTo>
                    <a:pt x="193" y="153"/>
                  </a:lnTo>
                  <a:lnTo>
                    <a:pt x="181" y="163"/>
                  </a:lnTo>
                  <a:lnTo>
                    <a:pt x="168" y="173"/>
                  </a:lnTo>
                  <a:lnTo>
                    <a:pt x="153" y="180"/>
                  </a:lnTo>
                  <a:lnTo>
                    <a:pt x="138" y="184"/>
                  </a:lnTo>
                  <a:lnTo>
                    <a:pt x="122" y="185"/>
                  </a:lnTo>
                  <a:lnTo>
                    <a:pt x="105" y="185"/>
                  </a:lnTo>
                  <a:lnTo>
                    <a:pt x="87" y="183"/>
                  </a:lnTo>
                  <a:lnTo>
                    <a:pt x="70" y="177"/>
                  </a:lnTo>
                  <a:lnTo>
                    <a:pt x="55" y="169"/>
                  </a:lnTo>
                  <a:lnTo>
                    <a:pt x="42" y="159"/>
                  </a:lnTo>
                  <a:lnTo>
                    <a:pt x="30" y="147"/>
                  </a:lnTo>
                  <a:lnTo>
                    <a:pt x="20" y="133"/>
                  </a:lnTo>
                  <a:lnTo>
                    <a:pt x="12" y="118"/>
                  </a:lnTo>
                  <a:lnTo>
                    <a:pt x="8" y="102"/>
                  </a:lnTo>
                  <a:lnTo>
                    <a:pt x="4" y="110"/>
                  </a:lnTo>
                  <a:lnTo>
                    <a:pt x="2" y="118"/>
                  </a:lnTo>
                  <a:lnTo>
                    <a:pt x="1" y="127"/>
                  </a:lnTo>
                  <a:lnTo>
                    <a:pt x="0" y="135"/>
                  </a:lnTo>
                  <a:lnTo>
                    <a:pt x="0" y="156"/>
                  </a:lnTo>
                  <a:lnTo>
                    <a:pt x="4" y="177"/>
                  </a:lnTo>
                  <a:lnTo>
                    <a:pt x="12" y="197"/>
                  </a:lnTo>
                  <a:lnTo>
                    <a:pt x="25" y="215"/>
                  </a:lnTo>
                  <a:lnTo>
                    <a:pt x="40" y="230"/>
                  </a:lnTo>
                  <a:lnTo>
                    <a:pt x="57" y="242"/>
                  </a:lnTo>
                  <a:lnTo>
                    <a:pt x="78" y="250"/>
                  </a:lnTo>
                  <a:lnTo>
                    <a:pt x="100" y="254"/>
                  </a:lnTo>
                  <a:lnTo>
                    <a:pt x="120" y="254"/>
                  </a:lnTo>
                  <a:lnTo>
                    <a:pt x="139" y="252"/>
                  </a:lnTo>
                  <a:lnTo>
                    <a:pt x="158" y="248"/>
                  </a:lnTo>
                  <a:lnTo>
                    <a:pt x="174" y="239"/>
                  </a:lnTo>
                  <a:lnTo>
                    <a:pt x="190" y="229"/>
                  </a:lnTo>
                  <a:lnTo>
                    <a:pt x="203" y="216"/>
                  </a:lnTo>
                  <a:lnTo>
                    <a:pt x="213" y="201"/>
                  </a:lnTo>
                  <a:lnTo>
                    <a:pt x="220" y="184"/>
                  </a:lnTo>
                  <a:lnTo>
                    <a:pt x="464" y="227"/>
                  </a:lnTo>
                  <a:lnTo>
                    <a:pt x="464" y="229"/>
                  </a:lnTo>
                  <a:lnTo>
                    <a:pt x="464" y="231"/>
                  </a:lnTo>
                  <a:lnTo>
                    <a:pt x="463" y="234"/>
                  </a:lnTo>
                  <a:lnTo>
                    <a:pt x="463" y="236"/>
                  </a:lnTo>
                  <a:lnTo>
                    <a:pt x="464" y="258"/>
                  </a:lnTo>
                  <a:lnTo>
                    <a:pt x="466" y="280"/>
                  </a:lnTo>
                  <a:lnTo>
                    <a:pt x="470" y="301"/>
                  </a:lnTo>
                  <a:lnTo>
                    <a:pt x="474" y="321"/>
                  </a:lnTo>
                  <a:lnTo>
                    <a:pt x="246" y="430"/>
                  </a:lnTo>
                  <a:lnTo>
                    <a:pt x="236" y="413"/>
                  </a:lnTo>
                  <a:lnTo>
                    <a:pt x="223" y="401"/>
                  </a:lnTo>
                  <a:lnTo>
                    <a:pt x="208" y="390"/>
                  </a:lnTo>
                  <a:lnTo>
                    <a:pt x="192" y="383"/>
                  </a:lnTo>
                  <a:lnTo>
                    <a:pt x="174" y="379"/>
                  </a:lnTo>
                  <a:lnTo>
                    <a:pt x="155" y="378"/>
                  </a:lnTo>
                  <a:lnTo>
                    <a:pt x="136" y="379"/>
                  </a:lnTo>
                  <a:lnTo>
                    <a:pt x="116" y="382"/>
                  </a:lnTo>
                  <a:lnTo>
                    <a:pt x="95" y="390"/>
                  </a:lnTo>
                  <a:lnTo>
                    <a:pt x="77" y="402"/>
                  </a:lnTo>
                  <a:lnTo>
                    <a:pt x="62" y="417"/>
                  </a:lnTo>
                  <a:lnTo>
                    <a:pt x="50" y="434"/>
                  </a:lnTo>
                  <a:lnTo>
                    <a:pt x="41" y="454"/>
                  </a:lnTo>
                  <a:lnTo>
                    <a:pt x="37" y="475"/>
                  </a:lnTo>
                  <a:lnTo>
                    <a:pt x="37" y="496"/>
                  </a:lnTo>
                  <a:lnTo>
                    <a:pt x="40" y="518"/>
                  </a:lnTo>
                  <a:lnTo>
                    <a:pt x="42" y="526"/>
                  </a:lnTo>
                  <a:lnTo>
                    <a:pt x="46" y="533"/>
                  </a:lnTo>
                  <a:lnTo>
                    <a:pt x="49" y="541"/>
                  </a:lnTo>
                  <a:lnTo>
                    <a:pt x="54" y="548"/>
                  </a:lnTo>
                  <a:lnTo>
                    <a:pt x="56" y="531"/>
                  </a:lnTo>
                  <a:lnTo>
                    <a:pt x="61" y="515"/>
                  </a:lnTo>
                  <a:lnTo>
                    <a:pt x="68" y="500"/>
                  </a:lnTo>
                  <a:lnTo>
                    <a:pt x="77" y="486"/>
                  </a:lnTo>
                  <a:lnTo>
                    <a:pt x="88" y="473"/>
                  </a:lnTo>
                  <a:lnTo>
                    <a:pt x="102" y="463"/>
                  </a:lnTo>
                  <a:lnTo>
                    <a:pt x="117" y="455"/>
                  </a:lnTo>
                  <a:lnTo>
                    <a:pt x="133" y="449"/>
                  </a:lnTo>
                  <a:lnTo>
                    <a:pt x="150" y="446"/>
                  </a:lnTo>
                  <a:lnTo>
                    <a:pt x="166" y="445"/>
                  </a:lnTo>
                  <a:lnTo>
                    <a:pt x="182" y="447"/>
                  </a:lnTo>
                  <a:lnTo>
                    <a:pt x="198" y="450"/>
                  </a:lnTo>
                  <a:lnTo>
                    <a:pt x="213" y="456"/>
                  </a:lnTo>
                  <a:lnTo>
                    <a:pt x="226" y="464"/>
                  </a:lnTo>
                  <a:lnTo>
                    <a:pt x="238" y="475"/>
                  </a:lnTo>
                  <a:lnTo>
                    <a:pt x="250" y="486"/>
                  </a:lnTo>
                  <a:lnTo>
                    <a:pt x="250" y="487"/>
                  </a:lnTo>
                  <a:lnTo>
                    <a:pt x="252" y="486"/>
                  </a:lnTo>
                  <a:lnTo>
                    <a:pt x="259" y="484"/>
                  </a:lnTo>
                  <a:lnTo>
                    <a:pt x="269" y="479"/>
                  </a:lnTo>
                  <a:lnTo>
                    <a:pt x="282" y="473"/>
                  </a:lnTo>
                  <a:lnTo>
                    <a:pt x="298" y="465"/>
                  </a:lnTo>
                  <a:lnTo>
                    <a:pt x="315" y="457"/>
                  </a:lnTo>
                  <a:lnTo>
                    <a:pt x="334" y="448"/>
                  </a:lnTo>
                  <a:lnTo>
                    <a:pt x="355" y="438"/>
                  </a:lnTo>
                  <a:lnTo>
                    <a:pt x="374" y="428"/>
                  </a:lnTo>
                  <a:lnTo>
                    <a:pt x="395" y="418"/>
                  </a:lnTo>
                  <a:lnTo>
                    <a:pt x="416" y="408"/>
                  </a:lnTo>
                  <a:lnTo>
                    <a:pt x="434" y="398"/>
                  </a:lnTo>
                  <a:lnTo>
                    <a:pt x="451" y="390"/>
                  </a:lnTo>
                  <a:lnTo>
                    <a:pt x="468" y="382"/>
                  </a:lnTo>
                  <a:lnTo>
                    <a:pt x="480" y="375"/>
                  </a:lnTo>
                  <a:lnTo>
                    <a:pt x="491" y="371"/>
                  </a:lnTo>
                  <a:lnTo>
                    <a:pt x="498" y="386"/>
                  </a:lnTo>
                  <a:lnTo>
                    <a:pt x="504" y="401"/>
                  </a:lnTo>
                  <a:lnTo>
                    <a:pt x="512" y="415"/>
                  </a:lnTo>
                  <a:lnTo>
                    <a:pt x="522" y="428"/>
                  </a:lnTo>
                  <a:lnTo>
                    <a:pt x="312" y="564"/>
                  </a:lnTo>
                  <a:lnTo>
                    <a:pt x="312" y="570"/>
                  </a:lnTo>
                  <a:lnTo>
                    <a:pt x="310" y="583"/>
                  </a:lnTo>
                  <a:lnTo>
                    <a:pt x="305" y="602"/>
                  </a:lnTo>
                  <a:lnTo>
                    <a:pt x="298" y="624"/>
                  </a:lnTo>
                  <a:lnTo>
                    <a:pt x="287" y="646"/>
                  </a:lnTo>
                  <a:lnTo>
                    <a:pt x="269" y="665"/>
                  </a:lnTo>
                  <a:lnTo>
                    <a:pt x="247" y="676"/>
                  </a:lnTo>
                  <a:lnTo>
                    <a:pt x="218" y="680"/>
                  </a:lnTo>
                  <a:lnTo>
                    <a:pt x="211" y="680"/>
                  </a:lnTo>
                  <a:lnTo>
                    <a:pt x="203" y="678"/>
                  </a:lnTo>
                  <a:lnTo>
                    <a:pt x="196" y="677"/>
                  </a:lnTo>
                  <a:lnTo>
                    <a:pt x="190" y="676"/>
                  </a:lnTo>
                  <a:lnTo>
                    <a:pt x="183" y="674"/>
                  </a:lnTo>
                  <a:lnTo>
                    <a:pt x="176" y="672"/>
                  </a:lnTo>
                  <a:lnTo>
                    <a:pt x="170" y="669"/>
                  </a:lnTo>
                  <a:lnTo>
                    <a:pt x="165" y="666"/>
                  </a:lnTo>
                  <a:lnTo>
                    <a:pt x="163" y="665"/>
                  </a:lnTo>
                  <a:lnTo>
                    <a:pt x="162" y="665"/>
                  </a:lnTo>
                  <a:lnTo>
                    <a:pt x="162" y="664"/>
                  </a:lnTo>
                  <a:lnTo>
                    <a:pt x="151" y="649"/>
                  </a:lnTo>
                  <a:lnTo>
                    <a:pt x="143" y="634"/>
                  </a:lnTo>
                  <a:lnTo>
                    <a:pt x="136" y="616"/>
                  </a:lnTo>
                  <a:lnTo>
                    <a:pt x="133" y="600"/>
                  </a:lnTo>
                  <a:lnTo>
                    <a:pt x="133" y="583"/>
                  </a:lnTo>
                  <a:lnTo>
                    <a:pt x="136" y="566"/>
                  </a:lnTo>
                  <a:lnTo>
                    <a:pt x="140" y="549"/>
                  </a:lnTo>
                  <a:lnTo>
                    <a:pt x="148" y="533"/>
                  </a:lnTo>
                  <a:lnTo>
                    <a:pt x="140" y="537"/>
                  </a:lnTo>
                  <a:lnTo>
                    <a:pt x="132" y="541"/>
                  </a:lnTo>
                  <a:lnTo>
                    <a:pt x="124" y="547"/>
                  </a:lnTo>
                  <a:lnTo>
                    <a:pt x="117" y="553"/>
                  </a:lnTo>
                  <a:lnTo>
                    <a:pt x="102" y="570"/>
                  </a:lnTo>
                  <a:lnTo>
                    <a:pt x="91" y="589"/>
                  </a:lnTo>
                  <a:lnTo>
                    <a:pt x="84" y="609"/>
                  </a:lnTo>
                  <a:lnTo>
                    <a:pt x="80" y="631"/>
                  </a:lnTo>
                  <a:lnTo>
                    <a:pt x="80" y="652"/>
                  </a:lnTo>
                  <a:lnTo>
                    <a:pt x="86" y="673"/>
                  </a:lnTo>
                  <a:lnTo>
                    <a:pt x="95" y="692"/>
                  </a:lnTo>
                  <a:lnTo>
                    <a:pt x="110" y="708"/>
                  </a:lnTo>
                  <a:lnTo>
                    <a:pt x="131" y="725"/>
                  </a:lnTo>
                  <a:lnTo>
                    <a:pt x="151" y="737"/>
                  </a:lnTo>
                  <a:lnTo>
                    <a:pt x="170" y="744"/>
                  </a:lnTo>
                  <a:lnTo>
                    <a:pt x="190" y="749"/>
                  </a:lnTo>
                  <a:lnTo>
                    <a:pt x="208" y="749"/>
                  </a:lnTo>
                  <a:lnTo>
                    <a:pt x="226" y="746"/>
                  </a:lnTo>
                  <a:lnTo>
                    <a:pt x="243" y="741"/>
                  </a:lnTo>
                  <a:lnTo>
                    <a:pt x="259" y="734"/>
                  </a:lnTo>
                  <a:lnTo>
                    <a:pt x="273" y="725"/>
                  </a:lnTo>
                  <a:lnTo>
                    <a:pt x="287" y="714"/>
                  </a:lnTo>
                  <a:lnTo>
                    <a:pt x="298" y="702"/>
                  </a:lnTo>
                  <a:lnTo>
                    <a:pt x="307" y="689"/>
                  </a:lnTo>
                  <a:lnTo>
                    <a:pt x="315" y="676"/>
                  </a:lnTo>
                  <a:lnTo>
                    <a:pt x="321" y="662"/>
                  </a:lnTo>
                  <a:lnTo>
                    <a:pt x="325" y="650"/>
                  </a:lnTo>
                  <a:lnTo>
                    <a:pt x="326" y="638"/>
                  </a:lnTo>
                  <a:lnTo>
                    <a:pt x="326" y="631"/>
                  </a:lnTo>
                  <a:lnTo>
                    <a:pt x="325" y="624"/>
                  </a:lnTo>
                  <a:lnTo>
                    <a:pt x="324" y="619"/>
                  </a:lnTo>
                  <a:lnTo>
                    <a:pt x="322" y="612"/>
                  </a:lnTo>
                  <a:lnTo>
                    <a:pt x="554" y="470"/>
                  </a:lnTo>
                  <a:lnTo>
                    <a:pt x="565" y="483"/>
                  </a:lnTo>
                  <a:lnTo>
                    <a:pt x="578" y="494"/>
                  </a:lnTo>
                  <a:lnTo>
                    <a:pt x="592" y="506"/>
                  </a:lnTo>
                  <a:lnTo>
                    <a:pt x="606" y="516"/>
                  </a:lnTo>
                  <a:lnTo>
                    <a:pt x="620" y="526"/>
                  </a:lnTo>
                  <a:lnTo>
                    <a:pt x="635" y="536"/>
                  </a:lnTo>
                  <a:lnTo>
                    <a:pt x="650" y="544"/>
                  </a:lnTo>
                  <a:lnTo>
                    <a:pt x="666" y="552"/>
                  </a:lnTo>
                  <a:lnTo>
                    <a:pt x="682" y="559"/>
                  </a:lnTo>
                  <a:lnTo>
                    <a:pt x="698" y="564"/>
                  </a:lnTo>
                  <a:lnTo>
                    <a:pt x="715" y="569"/>
                  </a:lnTo>
                  <a:lnTo>
                    <a:pt x="733" y="574"/>
                  </a:lnTo>
                  <a:lnTo>
                    <a:pt x="750" y="577"/>
                  </a:lnTo>
                  <a:lnTo>
                    <a:pt x="767" y="579"/>
                  </a:lnTo>
                  <a:lnTo>
                    <a:pt x="786" y="582"/>
                  </a:lnTo>
                  <a:lnTo>
                    <a:pt x="804" y="582"/>
                  </a:lnTo>
                  <a:lnTo>
                    <a:pt x="821" y="582"/>
                  </a:lnTo>
                  <a:lnTo>
                    <a:pt x="837" y="581"/>
                  </a:lnTo>
                  <a:lnTo>
                    <a:pt x="854" y="578"/>
                  </a:lnTo>
                  <a:lnTo>
                    <a:pt x="870" y="575"/>
                  </a:lnTo>
                  <a:lnTo>
                    <a:pt x="886" y="571"/>
                  </a:lnTo>
                  <a:lnTo>
                    <a:pt x="901" y="568"/>
                  </a:lnTo>
                  <a:lnTo>
                    <a:pt x="916" y="562"/>
                  </a:lnTo>
                  <a:lnTo>
                    <a:pt x="931" y="556"/>
                  </a:lnTo>
                  <a:lnTo>
                    <a:pt x="946" y="551"/>
                  </a:lnTo>
                  <a:lnTo>
                    <a:pt x="960" y="544"/>
                  </a:lnTo>
                  <a:lnTo>
                    <a:pt x="973" y="536"/>
                  </a:lnTo>
                  <a:lnTo>
                    <a:pt x="987" y="528"/>
                  </a:lnTo>
                  <a:lnTo>
                    <a:pt x="1000" y="519"/>
                  </a:lnTo>
                  <a:lnTo>
                    <a:pt x="1013" y="510"/>
                  </a:lnTo>
                  <a:lnTo>
                    <a:pt x="1025" y="500"/>
                  </a:lnTo>
                  <a:lnTo>
                    <a:pt x="1037" y="490"/>
                  </a:lnTo>
                  <a:lnTo>
                    <a:pt x="1265" y="629"/>
                  </a:lnTo>
                  <a:lnTo>
                    <a:pt x="1264" y="636"/>
                  </a:lnTo>
                  <a:lnTo>
                    <a:pt x="1263" y="642"/>
                  </a:lnTo>
                  <a:lnTo>
                    <a:pt x="1261" y="649"/>
                  </a:lnTo>
                  <a:lnTo>
                    <a:pt x="1261" y="655"/>
                  </a:lnTo>
                  <a:lnTo>
                    <a:pt x="1263" y="667"/>
                  </a:lnTo>
                  <a:lnTo>
                    <a:pt x="1266" y="680"/>
                  </a:lnTo>
                  <a:lnTo>
                    <a:pt x="1272" y="693"/>
                  </a:lnTo>
                  <a:lnTo>
                    <a:pt x="1280" y="706"/>
                  </a:lnTo>
                  <a:lnTo>
                    <a:pt x="1289" y="719"/>
                  </a:lnTo>
                  <a:lnTo>
                    <a:pt x="1301" y="732"/>
                  </a:lnTo>
                  <a:lnTo>
                    <a:pt x="1314" y="742"/>
                  </a:lnTo>
                  <a:lnTo>
                    <a:pt x="1328" y="751"/>
                  </a:lnTo>
                  <a:lnTo>
                    <a:pt x="1344" y="758"/>
                  </a:lnTo>
                  <a:lnTo>
                    <a:pt x="1362" y="764"/>
                  </a:lnTo>
                  <a:lnTo>
                    <a:pt x="1379" y="766"/>
                  </a:lnTo>
                  <a:lnTo>
                    <a:pt x="1397" y="766"/>
                  </a:lnTo>
                  <a:lnTo>
                    <a:pt x="1417" y="761"/>
                  </a:lnTo>
                  <a:lnTo>
                    <a:pt x="1437" y="755"/>
                  </a:lnTo>
                  <a:lnTo>
                    <a:pt x="1456" y="742"/>
                  </a:lnTo>
                  <a:lnTo>
                    <a:pt x="1477" y="726"/>
                  </a:lnTo>
                  <a:lnTo>
                    <a:pt x="1492" y="710"/>
                  </a:lnTo>
                  <a:lnTo>
                    <a:pt x="1501" y="690"/>
                  </a:lnTo>
                  <a:lnTo>
                    <a:pt x="1507" y="669"/>
                  </a:lnTo>
                  <a:lnTo>
                    <a:pt x="1507" y="649"/>
                  </a:lnTo>
                  <a:lnTo>
                    <a:pt x="1503" y="627"/>
                  </a:lnTo>
                  <a:lnTo>
                    <a:pt x="1496" y="606"/>
                  </a:lnTo>
                  <a:lnTo>
                    <a:pt x="1485" y="587"/>
                  </a:lnTo>
                  <a:lnTo>
                    <a:pt x="1470" y="570"/>
                  </a:lnTo>
                  <a:lnTo>
                    <a:pt x="1463" y="564"/>
                  </a:lnTo>
                  <a:lnTo>
                    <a:pt x="1455" y="559"/>
                  </a:lnTo>
                  <a:lnTo>
                    <a:pt x="1447" y="554"/>
                  </a:lnTo>
                  <a:lnTo>
                    <a:pt x="1439" y="551"/>
                  </a:lnTo>
                  <a:lnTo>
                    <a:pt x="1447" y="567"/>
                  </a:lnTo>
                  <a:lnTo>
                    <a:pt x="1452" y="583"/>
                  </a:lnTo>
                  <a:lnTo>
                    <a:pt x="1454" y="600"/>
                  </a:lnTo>
                  <a:lnTo>
                    <a:pt x="1454" y="617"/>
                  </a:lnTo>
                  <a:lnTo>
                    <a:pt x="1450" y="634"/>
                  </a:lnTo>
                  <a:lnTo>
                    <a:pt x="1445" y="651"/>
                  </a:lnTo>
                  <a:lnTo>
                    <a:pt x="1437" y="666"/>
                  </a:lnTo>
                  <a:lnTo>
                    <a:pt x="1425" y="681"/>
                  </a:lnTo>
                  <a:lnTo>
                    <a:pt x="1425" y="682"/>
                  </a:lnTo>
                  <a:lnTo>
                    <a:pt x="1424" y="682"/>
                  </a:lnTo>
                  <a:lnTo>
                    <a:pt x="1423" y="683"/>
                  </a:lnTo>
                  <a:lnTo>
                    <a:pt x="1417" y="687"/>
                  </a:lnTo>
                  <a:lnTo>
                    <a:pt x="1410" y="689"/>
                  </a:lnTo>
                  <a:lnTo>
                    <a:pt x="1404" y="691"/>
                  </a:lnTo>
                  <a:lnTo>
                    <a:pt x="1397" y="693"/>
                  </a:lnTo>
                  <a:lnTo>
                    <a:pt x="1390" y="695"/>
                  </a:lnTo>
                  <a:lnTo>
                    <a:pt x="1384" y="696"/>
                  </a:lnTo>
                  <a:lnTo>
                    <a:pt x="1377" y="697"/>
                  </a:lnTo>
                  <a:lnTo>
                    <a:pt x="1370" y="697"/>
                  </a:lnTo>
                  <a:lnTo>
                    <a:pt x="1340" y="693"/>
                  </a:lnTo>
                  <a:lnTo>
                    <a:pt x="1318" y="682"/>
                  </a:lnTo>
                  <a:lnTo>
                    <a:pt x="1301" y="664"/>
                  </a:lnTo>
                  <a:lnTo>
                    <a:pt x="1289" y="642"/>
                  </a:lnTo>
                  <a:lnTo>
                    <a:pt x="1282" y="620"/>
                  </a:lnTo>
                  <a:lnTo>
                    <a:pt x="1278" y="600"/>
                  </a:lnTo>
                  <a:lnTo>
                    <a:pt x="1275" y="587"/>
                  </a:lnTo>
                  <a:lnTo>
                    <a:pt x="1275" y="582"/>
                  </a:lnTo>
                  <a:lnTo>
                    <a:pt x="1072" y="450"/>
                  </a:lnTo>
                  <a:lnTo>
                    <a:pt x="1077" y="443"/>
                  </a:lnTo>
                  <a:lnTo>
                    <a:pt x="1083" y="438"/>
                  </a:lnTo>
                  <a:lnTo>
                    <a:pt x="1087" y="431"/>
                  </a:lnTo>
                  <a:lnTo>
                    <a:pt x="1092" y="424"/>
                  </a:lnTo>
                  <a:lnTo>
                    <a:pt x="1097" y="416"/>
                  </a:lnTo>
                  <a:lnTo>
                    <a:pt x="1101" y="409"/>
                  </a:lnTo>
                  <a:lnTo>
                    <a:pt x="1106" y="402"/>
                  </a:lnTo>
                  <a:lnTo>
                    <a:pt x="1109" y="394"/>
                  </a:lnTo>
                  <a:lnTo>
                    <a:pt x="1122" y="400"/>
                  </a:lnTo>
                  <a:lnTo>
                    <a:pt x="1136" y="408"/>
                  </a:lnTo>
                  <a:lnTo>
                    <a:pt x="1152" y="416"/>
                  </a:lnTo>
                  <a:lnTo>
                    <a:pt x="1170" y="424"/>
                  </a:lnTo>
                  <a:lnTo>
                    <a:pt x="1189" y="433"/>
                  </a:lnTo>
                  <a:lnTo>
                    <a:pt x="1207" y="442"/>
                  </a:lnTo>
                  <a:lnTo>
                    <a:pt x="1226" y="451"/>
                  </a:lnTo>
                  <a:lnTo>
                    <a:pt x="1245" y="461"/>
                  </a:lnTo>
                  <a:lnTo>
                    <a:pt x="1263" y="470"/>
                  </a:lnTo>
                  <a:lnTo>
                    <a:pt x="1280" y="478"/>
                  </a:lnTo>
                  <a:lnTo>
                    <a:pt x="1296" y="486"/>
                  </a:lnTo>
                  <a:lnTo>
                    <a:pt x="1310" y="492"/>
                  </a:lnTo>
                  <a:lnTo>
                    <a:pt x="1320" y="498"/>
                  </a:lnTo>
                  <a:lnTo>
                    <a:pt x="1329" y="502"/>
                  </a:lnTo>
                  <a:lnTo>
                    <a:pt x="1335" y="504"/>
                  </a:lnTo>
                  <a:lnTo>
                    <a:pt x="1337" y="504"/>
                  </a:lnTo>
                  <a:lnTo>
                    <a:pt x="1337" y="503"/>
                  </a:lnTo>
                  <a:lnTo>
                    <a:pt x="1348" y="492"/>
                  </a:lnTo>
                  <a:lnTo>
                    <a:pt x="1361" y="481"/>
                  </a:lnTo>
                  <a:lnTo>
                    <a:pt x="1374" y="473"/>
                  </a:lnTo>
                  <a:lnTo>
                    <a:pt x="1389" y="468"/>
                  </a:lnTo>
                  <a:lnTo>
                    <a:pt x="1404" y="464"/>
                  </a:lnTo>
                  <a:lnTo>
                    <a:pt x="1420" y="462"/>
                  </a:lnTo>
                  <a:lnTo>
                    <a:pt x="1438" y="463"/>
                  </a:lnTo>
                  <a:lnTo>
                    <a:pt x="1454" y="466"/>
                  </a:lnTo>
                  <a:lnTo>
                    <a:pt x="1470" y="472"/>
                  </a:lnTo>
                  <a:lnTo>
                    <a:pt x="1485" y="480"/>
                  </a:lnTo>
                  <a:lnTo>
                    <a:pt x="1499" y="491"/>
                  </a:lnTo>
                  <a:lnTo>
                    <a:pt x="1510" y="503"/>
                  </a:lnTo>
                  <a:lnTo>
                    <a:pt x="1520" y="517"/>
                  </a:lnTo>
                  <a:lnTo>
                    <a:pt x="1526" y="532"/>
                  </a:lnTo>
                  <a:lnTo>
                    <a:pt x="1531" y="548"/>
                  </a:lnTo>
                  <a:lnTo>
                    <a:pt x="1533" y="566"/>
                  </a:lnTo>
                  <a:lnTo>
                    <a:pt x="1538" y="559"/>
                  </a:lnTo>
                  <a:lnTo>
                    <a:pt x="1541" y="551"/>
                  </a:lnTo>
                  <a:lnTo>
                    <a:pt x="1545" y="544"/>
                  </a:lnTo>
                  <a:lnTo>
                    <a:pt x="1547" y="536"/>
                  </a:lnTo>
                  <a:lnTo>
                    <a:pt x="1551" y="514"/>
                  </a:lnTo>
                  <a:lnTo>
                    <a:pt x="1551" y="492"/>
                  </a:lnTo>
                  <a:lnTo>
                    <a:pt x="1546" y="471"/>
                  </a:lnTo>
                  <a:lnTo>
                    <a:pt x="1537" y="451"/>
                  </a:lnTo>
                  <a:lnTo>
                    <a:pt x="1525" y="434"/>
                  </a:lnTo>
                  <a:lnTo>
                    <a:pt x="1510" y="419"/>
                  </a:lnTo>
                  <a:lnTo>
                    <a:pt x="1492" y="408"/>
                  </a:lnTo>
                  <a:lnTo>
                    <a:pt x="1471" y="400"/>
                  </a:lnTo>
                  <a:lnTo>
                    <a:pt x="1452" y="395"/>
                  </a:lnTo>
                  <a:lnTo>
                    <a:pt x="1432" y="394"/>
                  </a:lnTo>
                  <a:lnTo>
                    <a:pt x="1414" y="396"/>
                  </a:lnTo>
                  <a:lnTo>
                    <a:pt x="1395" y="401"/>
                  </a:lnTo>
                  <a:lnTo>
                    <a:pt x="1379" y="408"/>
                  </a:lnTo>
                  <a:lnTo>
                    <a:pt x="1364" y="418"/>
                  </a:lnTo>
                  <a:lnTo>
                    <a:pt x="1351" y="431"/>
                  </a:lnTo>
                  <a:lnTo>
                    <a:pt x="1341" y="447"/>
                  </a:lnTo>
                  <a:lnTo>
                    <a:pt x="1129" y="347"/>
                  </a:lnTo>
                  <a:lnTo>
                    <a:pt x="1134" y="328"/>
                  </a:lnTo>
                  <a:lnTo>
                    <a:pt x="1138" y="310"/>
                  </a:lnTo>
                  <a:lnTo>
                    <a:pt x="1142" y="291"/>
                  </a:lnTo>
                  <a:lnTo>
                    <a:pt x="1145" y="273"/>
                  </a:lnTo>
                  <a:lnTo>
                    <a:pt x="1434" y="118"/>
                  </a:lnTo>
                  <a:lnTo>
                    <a:pt x="1445" y="135"/>
                  </a:lnTo>
                  <a:lnTo>
                    <a:pt x="1457" y="147"/>
                  </a:lnTo>
                  <a:lnTo>
                    <a:pt x="1472" y="158"/>
                  </a:lnTo>
                  <a:lnTo>
                    <a:pt x="1488" y="165"/>
                  </a:lnTo>
                  <a:lnTo>
                    <a:pt x="1507" y="169"/>
                  </a:lnTo>
                  <a:lnTo>
                    <a:pt x="1525" y="171"/>
                  </a:lnTo>
                  <a:lnTo>
                    <a:pt x="1545" y="170"/>
                  </a:lnTo>
                  <a:lnTo>
                    <a:pt x="1564" y="166"/>
                  </a:lnTo>
                  <a:lnTo>
                    <a:pt x="1585" y="158"/>
                  </a:lnTo>
                  <a:lnTo>
                    <a:pt x="1604" y="146"/>
                  </a:lnTo>
                  <a:lnTo>
                    <a:pt x="1619" y="131"/>
                  </a:lnTo>
                  <a:lnTo>
                    <a:pt x="1631" y="114"/>
                  </a:lnTo>
                  <a:lnTo>
                    <a:pt x="1639" y="94"/>
                  </a:lnTo>
                  <a:lnTo>
                    <a:pt x="1644" y="73"/>
                  </a:lnTo>
                  <a:lnTo>
                    <a:pt x="1645" y="52"/>
                  </a:lnTo>
                  <a:lnTo>
                    <a:pt x="164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20526" name="Group 70"/>
          <p:cNvGrpSpPr>
            <a:grpSpLocks/>
          </p:cNvGrpSpPr>
          <p:nvPr/>
        </p:nvGrpSpPr>
        <p:grpSpPr bwMode="auto">
          <a:xfrm>
            <a:off x="8388350" y="476250"/>
            <a:ext cx="358775" cy="357188"/>
            <a:chOff x="4559" y="2433"/>
            <a:chExt cx="362" cy="361"/>
          </a:xfrm>
        </p:grpSpPr>
        <p:sp>
          <p:nvSpPr>
            <p:cNvPr id="20534" name="Arc 71"/>
            <p:cNvSpPr>
              <a:spLocks/>
            </p:cNvSpPr>
            <p:nvPr/>
          </p:nvSpPr>
          <p:spPr bwMode="auto">
            <a:xfrm>
              <a:off x="4559" y="2433"/>
              <a:ext cx="362" cy="192"/>
            </a:xfrm>
            <a:custGeom>
              <a:avLst/>
              <a:gdLst>
                <a:gd name="T0" fmla="*/ 0 w 43200"/>
                <a:gd name="T1" fmla="*/ 192 h 22937"/>
                <a:gd name="T2" fmla="*/ 362 w 43200"/>
                <a:gd name="T3" fmla="*/ 181 h 22937"/>
                <a:gd name="T4" fmla="*/ 181 w 43200"/>
                <a:gd name="T5" fmla="*/ 181 h 229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2937" fill="none" extrusionOk="0">
                  <a:moveTo>
                    <a:pt x="41" y="22936"/>
                  </a:moveTo>
                  <a:cubicBezTo>
                    <a:pt x="13" y="22491"/>
                    <a:pt x="0" y="2204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2937" stroke="0" extrusionOk="0">
                  <a:moveTo>
                    <a:pt x="41" y="22936"/>
                  </a:moveTo>
                  <a:cubicBezTo>
                    <a:pt x="13" y="22491"/>
                    <a:pt x="0" y="2204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lnTo>
                    <a:pt x="41" y="22936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0535" name="Arc 72"/>
            <p:cNvSpPr>
              <a:spLocks/>
            </p:cNvSpPr>
            <p:nvPr/>
          </p:nvSpPr>
          <p:spPr bwMode="auto">
            <a:xfrm>
              <a:off x="4559" y="2603"/>
              <a:ext cx="361" cy="191"/>
            </a:xfrm>
            <a:custGeom>
              <a:avLst/>
              <a:gdLst>
                <a:gd name="T0" fmla="*/ 361 w 43163"/>
                <a:gd name="T1" fmla="*/ 0 h 22823"/>
                <a:gd name="T2" fmla="*/ 0 w 43163"/>
                <a:gd name="T3" fmla="*/ 21 h 22823"/>
                <a:gd name="T4" fmla="*/ 180 w 43163"/>
                <a:gd name="T5" fmla="*/ 10 h 228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163" h="22823" fill="none" extrusionOk="0">
                  <a:moveTo>
                    <a:pt x="43128" y="-1"/>
                  </a:moveTo>
                  <a:cubicBezTo>
                    <a:pt x="43151" y="407"/>
                    <a:pt x="43163" y="815"/>
                    <a:pt x="43163" y="1223"/>
                  </a:cubicBezTo>
                  <a:cubicBezTo>
                    <a:pt x="43163" y="13152"/>
                    <a:pt x="33492" y="22823"/>
                    <a:pt x="21563" y="22823"/>
                  </a:cubicBezTo>
                  <a:cubicBezTo>
                    <a:pt x="10125" y="22823"/>
                    <a:pt x="670" y="13906"/>
                    <a:pt x="0" y="2488"/>
                  </a:cubicBezTo>
                </a:path>
                <a:path w="43163" h="22823" stroke="0" extrusionOk="0">
                  <a:moveTo>
                    <a:pt x="43128" y="-1"/>
                  </a:moveTo>
                  <a:cubicBezTo>
                    <a:pt x="43151" y="407"/>
                    <a:pt x="43163" y="815"/>
                    <a:pt x="43163" y="1223"/>
                  </a:cubicBezTo>
                  <a:cubicBezTo>
                    <a:pt x="43163" y="13152"/>
                    <a:pt x="33492" y="22823"/>
                    <a:pt x="21563" y="22823"/>
                  </a:cubicBezTo>
                  <a:cubicBezTo>
                    <a:pt x="10125" y="22823"/>
                    <a:pt x="670" y="13906"/>
                    <a:pt x="0" y="2488"/>
                  </a:cubicBezTo>
                  <a:lnTo>
                    <a:pt x="21563" y="1223"/>
                  </a:lnTo>
                  <a:lnTo>
                    <a:pt x="43128" y="-1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20527" name="Group 73"/>
          <p:cNvGrpSpPr>
            <a:grpSpLocks/>
          </p:cNvGrpSpPr>
          <p:nvPr/>
        </p:nvGrpSpPr>
        <p:grpSpPr bwMode="auto">
          <a:xfrm>
            <a:off x="8388350" y="981075"/>
            <a:ext cx="576263" cy="471488"/>
            <a:chOff x="3878" y="1979"/>
            <a:chExt cx="499" cy="546"/>
          </a:xfrm>
        </p:grpSpPr>
        <p:sp>
          <p:nvSpPr>
            <p:cNvPr id="20532" name="AutoShape 74"/>
            <p:cNvSpPr>
              <a:spLocks noChangeArrowheads="1"/>
            </p:cNvSpPr>
            <p:nvPr/>
          </p:nvSpPr>
          <p:spPr bwMode="auto">
            <a:xfrm>
              <a:off x="3923" y="1979"/>
              <a:ext cx="454" cy="274"/>
            </a:xfrm>
            <a:prstGeom prst="curvedDownArrow">
              <a:avLst>
                <a:gd name="adj1" fmla="val 33139"/>
                <a:gd name="adj2" fmla="val 66277"/>
                <a:gd name="adj3" fmla="val 33333"/>
              </a:avLst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0533" name="AutoShape 75"/>
            <p:cNvSpPr>
              <a:spLocks noChangeArrowheads="1"/>
            </p:cNvSpPr>
            <p:nvPr/>
          </p:nvSpPr>
          <p:spPr bwMode="auto">
            <a:xfrm flipH="1" flipV="1">
              <a:off x="3878" y="2251"/>
              <a:ext cx="454" cy="274"/>
            </a:xfrm>
            <a:prstGeom prst="curvedDownArrow">
              <a:avLst>
                <a:gd name="adj1" fmla="val 33139"/>
                <a:gd name="adj2" fmla="val 66277"/>
                <a:gd name="adj3" fmla="val 33333"/>
              </a:avLst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r" eaLnBrk="1" hangingPunct="1"/>
              <a:endParaRPr lang="ja-JP" altLang="en-US">
                <a:latin typeface="Tahoma" panose="020B0604030504040204" pitchFamily="34" charset="0"/>
              </a:endParaRPr>
            </a:p>
          </p:txBody>
        </p:sp>
      </p:grpSp>
      <p:pic>
        <p:nvPicPr>
          <p:cNvPr id="20528" name="Picture 76" descr="active directory_mini_s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260350"/>
            <a:ext cx="2873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9" name="Picture 77" descr="AD_AM_mini_s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88913"/>
            <a:ext cx="2794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0" name="Picture 78" descr="図1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6" y="4713155"/>
            <a:ext cx="115252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1" name="Picture 79" descr="exe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587216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A584B144-3982-4C4B-92DB-162009D79BA9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764" y="4968003"/>
            <a:ext cx="874712" cy="876674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09A62969-B8BD-4AC0-AECF-FA2F0DEC1908}"/>
              </a:ext>
            </a:extLst>
          </p:cNvPr>
          <p:cNvPicPr>
            <a:picLocks noChangeAspect="1"/>
          </p:cNvPicPr>
          <p:nvPr/>
        </p:nvPicPr>
        <p:blipFill>
          <a:blip r:embed="rId5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6983" y="5949950"/>
            <a:ext cx="669144" cy="659493"/>
          </a:xfrm>
          <a:prstGeom prst="rect">
            <a:avLst/>
          </a:prstGeom>
        </p:spPr>
      </p:pic>
      <p:pic>
        <p:nvPicPr>
          <p:cNvPr id="70" name="Picture 9" descr="Web app front_s">
            <a:extLst>
              <a:ext uri="{FF2B5EF4-FFF2-40B4-BE49-F238E27FC236}">
                <a16:creationId xmlns:a16="http://schemas.microsoft.com/office/drawing/2014/main" id="{12917C01-BD5D-4B8A-BA26-2F332F6B1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8" y="1484313"/>
            <a:ext cx="725487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26" descr="Yellow User sm">
            <a:extLst>
              <a:ext uri="{FF2B5EF4-FFF2-40B4-BE49-F238E27FC236}">
                <a16:creationId xmlns:a16="http://schemas.microsoft.com/office/drawing/2014/main" id="{56C0361F-D45B-40C1-AD60-126EFA615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832" y="4981575"/>
            <a:ext cx="731838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7" descr="Server sm">
            <a:extLst>
              <a:ext uri="{FF2B5EF4-FFF2-40B4-BE49-F238E27FC236}">
                <a16:creationId xmlns:a16="http://schemas.microsoft.com/office/drawing/2014/main" id="{77417AFC-947D-DCE2-9E63-9EBF065A1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884" y="2416782"/>
            <a:ext cx="784225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3287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6D3A82F6-BDEC-49E1-8B12-49DF1487B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5770" y="476589"/>
            <a:ext cx="360000" cy="360000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1987FBB1-036E-4E4D-B097-EF66378BE4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1701" y="476589"/>
            <a:ext cx="360000" cy="360000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ECE820AE-C6DD-4644-8A8F-8740C5DBB6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45940" y="476589"/>
            <a:ext cx="609473" cy="36000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F21ED32B-D2A1-4534-AED8-376D67A55A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51868" y="476589"/>
            <a:ext cx="360000" cy="360000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BA6D2D8C-6A50-48A5-8195-0D16A68EBB8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3460" y="476589"/>
            <a:ext cx="334336" cy="36000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32BA9832-1910-4493-BA9D-B0FA005290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77629" y="476589"/>
            <a:ext cx="360000" cy="360000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0AAABA0F-B3E0-465F-ABA3-685A54A584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83557" y="476589"/>
            <a:ext cx="360000" cy="360000"/>
          </a:xfrm>
          <a:prstGeom prst="rect">
            <a:avLst/>
          </a:prstGeom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939FACB6-3E9B-44DE-B20B-850FA20AE6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89485" y="476589"/>
            <a:ext cx="360000" cy="360000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1D9A0ED4-6C4C-47DB-8106-738B1453BD4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78977" y="1201009"/>
            <a:ext cx="360000" cy="360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BF73F610-DC41-4D5C-AB32-80EF7D2C74E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700676" y="1201009"/>
            <a:ext cx="360000" cy="360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686939FD-F24F-4BE5-A60D-9822A12B1182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7630" y="1201009"/>
            <a:ext cx="360000" cy="360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81028B6E-572A-44C9-9F18-930F4FF7EE4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257278" y="1201009"/>
            <a:ext cx="360000" cy="360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646963A2-59B7-499E-9482-B9675A069F4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865770" y="1201009"/>
            <a:ext cx="360000" cy="360000"/>
          </a:xfrm>
          <a:prstGeom prst="rect">
            <a:avLst/>
          </a:prstGeom>
        </p:spPr>
      </p:pic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049938BC-53C2-4649-992A-8EEFF935DFB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422375" y="1201009"/>
            <a:ext cx="360000" cy="360000"/>
          </a:xfrm>
          <a:prstGeom prst="rect">
            <a:avLst/>
          </a:prstGeom>
        </p:spPr>
      </p:pic>
      <p:pic>
        <p:nvPicPr>
          <p:cNvPr id="32" name="グラフィックス 31">
            <a:extLst>
              <a:ext uri="{FF2B5EF4-FFF2-40B4-BE49-F238E27FC236}">
                <a16:creationId xmlns:a16="http://schemas.microsoft.com/office/drawing/2014/main" id="{1EE72AD6-BC9A-49C8-A0FC-374E4F8CD95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144074" y="1201009"/>
            <a:ext cx="360000" cy="360000"/>
          </a:xfrm>
          <a:prstGeom prst="rect">
            <a:avLst/>
          </a:prstGeom>
        </p:spPr>
      </p:pic>
      <p:pic>
        <p:nvPicPr>
          <p:cNvPr id="34" name="グラフィックス 33">
            <a:extLst>
              <a:ext uri="{FF2B5EF4-FFF2-40B4-BE49-F238E27FC236}">
                <a16:creationId xmlns:a16="http://schemas.microsoft.com/office/drawing/2014/main" id="{DC9940FE-0C0C-4164-9433-A8F01B5CB73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535579" y="1201009"/>
            <a:ext cx="360000" cy="360000"/>
          </a:xfrm>
          <a:prstGeom prst="rect">
            <a:avLst/>
          </a:prstGeom>
        </p:spPr>
      </p:pic>
      <p:pic>
        <p:nvPicPr>
          <p:cNvPr id="36" name="グラフィックス 35">
            <a:extLst>
              <a:ext uri="{FF2B5EF4-FFF2-40B4-BE49-F238E27FC236}">
                <a16:creationId xmlns:a16="http://schemas.microsoft.com/office/drawing/2014/main" id="{6E889349-12F5-4200-9CC7-BE0DBDB84F75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279329" y="1201009"/>
            <a:ext cx="465553" cy="360000"/>
          </a:xfrm>
          <a:prstGeom prst="rect">
            <a:avLst/>
          </a:prstGeom>
        </p:spPr>
      </p:pic>
      <p:pic>
        <p:nvPicPr>
          <p:cNvPr id="38" name="グラフィックス 37">
            <a:extLst>
              <a:ext uri="{FF2B5EF4-FFF2-40B4-BE49-F238E27FC236}">
                <a16:creationId xmlns:a16="http://schemas.microsoft.com/office/drawing/2014/main" id="{68C6F11F-A87B-4AFC-80BA-8FDE5C890AB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813880" y="1201009"/>
            <a:ext cx="360000" cy="360000"/>
          </a:xfrm>
          <a:prstGeom prst="rect">
            <a:avLst/>
          </a:prstGeom>
        </p:spPr>
      </p:pic>
      <p:pic>
        <p:nvPicPr>
          <p:cNvPr id="40" name="グラフィックス 39">
            <a:extLst>
              <a:ext uri="{FF2B5EF4-FFF2-40B4-BE49-F238E27FC236}">
                <a16:creationId xmlns:a16="http://schemas.microsoft.com/office/drawing/2014/main" id="{585E2736-E954-4905-BAB7-197A662BA44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106581" y="1201009"/>
            <a:ext cx="345600" cy="360000"/>
          </a:xfrm>
          <a:prstGeom prst="rect">
            <a:avLst/>
          </a:prstGeom>
        </p:spPr>
      </p:pic>
      <p:pic>
        <p:nvPicPr>
          <p:cNvPr id="42" name="グラフィックス 41">
            <a:extLst>
              <a:ext uri="{FF2B5EF4-FFF2-40B4-BE49-F238E27FC236}">
                <a16:creationId xmlns:a16="http://schemas.microsoft.com/office/drawing/2014/main" id="{FF81C618-98AC-4B38-AF87-68DD986587B9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21935" y="1885129"/>
            <a:ext cx="381453" cy="360000"/>
          </a:xfrm>
          <a:prstGeom prst="rect">
            <a:avLst/>
          </a:prstGeom>
        </p:spPr>
      </p:pic>
      <p:pic>
        <p:nvPicPr>
          <p:cNvPr id="44" name="グラフィックス 43">
            <a:extLst>
              <a:ext uri="{FF2B5EF4-FFF2-40B4-BE49-F238E27FC236}">
                <a16:creationId xmlns:a16="http://schemas.microsoft.com/office/drawing/2014/main" id="{C35FEC33-15C8-4C55-983C-CE76078FE830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299786" y="1885129"/>
            <a:ext cx="362000" cy="360000"/>
          </a:xfrm>
          <a:prstGeom prst="rect">
            <a:avLst/>
          </a:prstGeom>
        </p:spPr>
      </p:pic>
      <p:pic>
        <p:nvPicPr>
          <p:cNvPr id="46" name="グラフィックス 45">
            <a:extLst>
              <a:ext uri="{FF2B5EF4-FFF2-40B4-BE49-F238E27FC236}">
                <a16:creationId xmlns:a16="http://schemas.microsoft.com/office/drawing/2014/main" id="{103A2F62-BAE7-49CC-B6A3-3714E1B558F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614582" y="1885129"/>
            <a:ext cx="360000" cy="360000"/>
          </a:xfrm>
          <a:prstGeom prst="rect">
            <a:avLst/>
          </a:prstGeom>
        </p:spPr>
      </p:pic>
      <p:pic>
        <p:nvPicPr>
          <p:cNvPr id="48" name="グラフィックス 47">
            <a:extLst>
              <a:ext uri="{FF2B5EF4-FFF2-40B4-BE49-F238E27FC236}">
                <a16:creationId xmlns:a16="http://schemas.microsoft.com/office/drawing/2014/main" id="{6AF34C34-ECE8-45A8-AF00-94B92AFD3D3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3270980" y="1885129"/>
            <a:ext cx="360000" cy="360000"/>
          </a:xfrm>
          <a:prstGeom prst="rect">
            <a:avLst/>
          </a:prstGeom>
        </p:spPr>
      </p:pic>
      <p:pic>
        <p:nvPicPr>
          <p:cNvPr id="50" name="グラフィックス 49">
            <a:extLst>
              <a:ext uri="{FF2B5EF4-FFF2-40B4-BE49-F238E27FC236}">
                <a16:creationId xmlns:a16="http://schemas.microsoft.com/office/drawing/2014/main" id="{A82A3E64-73E5-4C8F-A383-F6625710144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927378" y="1885129"/>
            <a:ext cx="360000" cy="360000"/>
          </a:xfrm>
          <a:prstGeom prst="rect">
            <a:avLst/>
          </a:prstGeom>
        </p:spPr>
      </p:pic>
      <p:pic>
        <p:nvPicPr>
          <p:cNvPr id="52" name="グラフィックス 51">
            <a:extLst>
              <a:ext uri="{FF2B5EF4-FFF2-40B4-BE49-F238E27FC236}">
                <a16:creationId xmlns:a16="http://schemas.microsoft.com/office/drawing/2014/main" id="{F1385442-809E-4E11-A919-50B4996F9F3C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583776" y="1885129"/>
            <a:ext cx="360000" cy="360000"/>
          </a:xfrm>
          <a:prstGeom prst="rect">
            <a:avLst/>
          </a:prstGeom>
        </p:spPr>
      </p:pic>
      <p:pic>
        <p:nvPicPr>
          <p:cNvPr id="54" name="グラフィックス 53">
            <a:extLst>
              <a:ext uri="{FF2B5EF4-FFF2-40B4-BE49-F238E27FC236}">
                <a16:creationId xmlns:a16="http://schemas.microsoft.com/office/drawing/2014/main" id="{42EAA96C-4496-40EA-BE64-F52417F7F49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5240174" y="1885129"/>
            <a:ext cx="360000" cy="360000"/>
          </a:xfrm>
          <a:prstGeom prst="rect">
            <a:avLst/>
          </a:prstGeom>
        </p:spPr>
      </p:pic>
      <p:pic>
        <p:nvPicPr>
          <p:cNvPr id="56" name="グラフィックス 55">
            <a:extLst>
              <a:ext uri="{FF2B5EF4-FFF2-40B4-BE49-F238E27FC236}">
                <a16:creationId xmlns:a16="http://schemas.microsoft.com/office/drawing/2014/main" id="{6F17D7A4-01AD-4D38-A3A6-C6DBDF828C0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958184" y="1885129"/>
            <a:ext cx="360000" cy="360000"/>
          </a:xfrm>
          <a:prstGeom prst="rect">
            <a:avLst/>
          </a:prstGeom>
        </p:spPr>
      </p:pic>
      <p:pic>
        <p:nvPicPr>
          <p:cNvPr id="58" name="グラフィックス 57">
            <a:extLst>
              <a:ext uri="{FF2B5EF4-FFF2-40B4-BE49-F238E27FC236}">
                <a16:creationId xmlns:a16="http://schemas.microsoft.com/office/drawing/2014/main" id="{4939B7C1-48C6-4F45-A67A-BC47EB289F4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896572" y="1885129"/>
            <a:ext cx="360000" cy="360000"/>
          </a:xfrm>
          <a:prstGeom prst="rect">
            <a:avLst/>
          </a:prstGeom>
        </p:spPr>
      </p:pic>
      <p:pic>
        <p:nvPicPr>
          <p:cNvPr id="60" name="グラフィックス 59">
            <a:extLst>
              <a:ext uri="{FF2B5EF4-FFF2-40B4-BE49-F238E27FC236}">
                <a16:creationId xmlns:a16="http://schemas.microsoft.com/office/drawing/2014/main" id="{C36E1E37-4765-4FE3-868D-5058BED80C9C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552970" y="1885129"/>
            <a:ext cx="360000" cy="360000"/>
          </a:xfrm>
          <a:prstGeom prst="rect">
            <a:avLst/>
          </a:prstGeom>
        </p:spPr>
      </p:pic>
      <p:pic>
        <p:nvPicPr>
          <p:cNvPr id="62" name="グラフィックス 61">
            <a:extLst>
              <a:ext uri="{FF2B5EF4-FFF2-40B4-BE49-F238E27FC236}">
                <a16:creationId xmlns:a16="http://schemas.microsoft.com/office/drawing/2014/main" id="{22BD2537-62CD-4C79-A43B-17C68B33C63A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209368" y="1885129"/>
            <a:ext cx="360000" cy="360000"/>
          </a:xfrm>
          <a:prstGeom prst="rect">
            <a:avLst/>
          </a:prstGeom>
        </p:spPr>
      </p:pic>
      <p:pic>
        <p:nvPicPr>
          <p:cNvPr id="64" name="グラフィックス 63">
            <a:extLst>
              <a:ext uri="{FF2B5EF4-FFF2-40B4-BE49-F238E27FC236}">
                <a16:creationId xmlns:a16="http://schemas.microsoft.com/office/drawing/2014/main" id="{C8FE7183-5D00-462D-A981-92705112CEB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865770" y="1885129"/>
            <a:ext cx="360000" cy="360000"/>
          </a:xfrm>
          <a:prstGeom prst="rect">
            <a:avLst/>
          </a:prstGeom>
        </p:spPr>
      </p:pic>
      <p:pic>
        <p:nvPicPr>
          <p:cNvPr id="66" name="グラフィックス 65">
            <a:extLst>
              <a:ext uri="{FF2B5EF4-FFF2-40B4-BE49-F238E27FC236}">
                <a16:creationId xmlns:a16="http://schemas.microsoft.com/office/drawing/2014/main" id="{A1F4C0C6-4CAC-4090-BED9-D39864B84B0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481236" y="2429549"/>
            <a:ext cx="476250" cy="438150"/>
          </a:xfrm>
          <a:prstGeom prst="rect">
            <a:avLst/>
          </a:prstGeom>
        </p:spPr>
      </p:pic>
      <p:pic>
        <p:nvPicPr>
          <p:cNvPr id="68" name="グラフィックス 67">
            <a:extLst>
              <a:ext uri="{FF2B5EF4-FFF2-40B4-BE49-F238E27FC236}">
                <a16:creationId xmlns:a16="http://schemas.microsoft.com/office/drawing/2014/main" id="{E59C810F-9EC5-454B-940A-CABD7A25402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4223170" y="2429549"/>
            <a:ext cx="476250" cy="476250"/>
          </a:xfrm>
          <a:prstGeom prst="rect">
            <a:avLst/>
          </a:prstGeom>
        </p:spPr>
      </p:pic>
      <p:pic>
        <p:nvPicPr>
          <p:cNvPr id="70" name="グラフィックス 69">
            <a:extLst>
              <a:ext uri="{FF2B5EF4-FFF2-40B4-BE49-F238E27FC236}">
                <a16:creationId xmlns:a16="http://schemas.microsoft.com/office/drawing/2014/main" id="{B3427CD9-172C-4E60-82EE-DE10D62AA49E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965104" y="2429549"/>
            <a:ext cx="476250" cy="476250"/>
          </a:xfrm>
          <a:prstGeom prst="rect">
            <a:avLst/>
          </a:prstGeom>
        </p:spPr>
      </p:pic>
      <p:pic>
        <p:nvPicPr>
          <p:cNvPr id="72" name="グラフィックス 71">
            <a:extLst>
              <a:ext uri="{FF2B5EF4-FFF2-40B4-BE49-F238E27FC236}">
                <a16:creationId xmlns:a16="http://schemas.microsoft.com/office/drawing/2014/main" id="{0D7CFD50-4D2C-4AD1-AC8F-1501E1B49530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13500" y="2429549"/>
            <a:ext cx="476250" cy="476250"/>
          </a:xfrm>
          <a:prstGeom prst="rect">
            <a:avLst/>
          </a:prstGeom>
        </p:spPr>
      </p:pic>
      <p:pic>
        <p:nvPicPr>
          <p:cNvPr id="74" name="グラフィックス 73">
            <a:extLst>
              <a:ext uri="{FF2B5EF4-FFF2-40B4-BE49-F238E27FC236}">
                <a16:creationId xmlns:a16="http://schemas.microsoft.com/office/drawing/2014/main" id="{9CC5D5AA-6230-41C6-9FA1-4EC8CC054A8A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5707038" y="2429549"/>
            <a:ext cx="476250" cy="476250"/>
          </a:xfrm>
          <a:prstGeom prst="rect">
            <a:avLst/>
          </a:prstGeom>
        </p:spPr>
      </p:pic>
      <p:pic>
        <p:nvPicPr>
          <p:cNvPr id="76" name="グラフィックス 75">
            <a:extLst>
              <a:ext uri="{FF2B5EF4-FFF2-40B4-BE49-F238E27FC236}">
                <a16:creationId xmlns:a16="http://schemas.microsoft.com/office/drawing/2014/main" id="{0F82C5C9-ED2E-4CED-B527-A118C9AEF868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1255434" y="2429549"/>
            <a:ext cx="476250" cy="476250"/>
          </a:xfrm>
          <a:prstGeom prst="rect">
            <a:avLst/>
          </a:prstGeom>
        </p:spPr>
      </p:pic>
      <p:pic>
        <p:nvPicPr>
          <p:cNvPr id="78" name="グラフィックス 77">
            <a:extLst>
              <a:ext uri="{FF2B5EF4-FFF2-40B4-BE49-F238E27FC236}">
                <a16:creationId xmlns:a16="http://schemas.microsoft.com/office/drawing/2014/main" id="{6A35025C-7A4C-46F5-AA40-2219FE39301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997368" y="2429549"/>
            <a:ext cx="476250" cy="476250"/>
          </a:xfrm>
          <a:prstGeom prst="rect">
            <a:avLst/>
          </a:prstGeom>
        </p:spPr>
      </p:pic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8550C603-CC8D-48EC-8CDA-875F40BA0E4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739302" y="2429549"/>
            <a:ext cx="476250" cy="476250"/>
          </a:xfrm>
          <a:prstGeom prst="rect">
            <a:avLst/>
          </a:prstGeom>
        </p:spPr>
      </p:pic>
      <p:pic>
        <p:nvPicPr>
          <p:cNvPr id="82" name="グラフィックス 81">
            <a:extLst>
              <a:ext uri="{FF2B5EF4-FFF2-40B4-BE49-F238E27FC236}">
                <a16:creationId xmlns:a16="http://schemas.microsoft.com/office/drawing/2014/main" id="{A940D22F-883E-4B15-AF8B-D1E6E0A3B2AE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6448972" y="2429549"/>
            <a:ext cx="476250" cy="476250"/>
          </a:xfrm>
          <a:prstGeom prst="rect">
            <a:avLst/>
          </a:prstGeom>
        </p:spPr>
      </p:pic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9C45507C-5B4C-4689-BBD0-7A35DF52BC25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190906" y="2429549"/>
            <a:ext cx="476250" cy="47625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0D9461D1-0DF3-4427-981E-152EF51BB347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932843" y="2429549"/>
            <a:ext cx="360000" cy="360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AA2BF526-F132-44AB-BDD7-5B2329BCA481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895475" y="3190875"/>
            <a:ext cx="360000" cy="360000"/>
          </a:xfrm>
          <a:prstGeom prst="rect">
            <a:avLst/>
          </a:prstGeom>
        </p:spPr>
      </p:pic>
      <p:pic>
        <p:nvPicPr>
          <p:cNvPr id="90" name="グラフィックス 89">
            <a:extLst>
              <a:ext uri="{FF2B5EF4-FFF2-40B4-BE49-F238E27FC236}">
                <a16:creationId xmlns:a16="http://schemas.microsoft.com/office/drawing/2014/main" id="{918BF328-DEB5-43E3-ADAB-A4907F1E437C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209675" y="3190875"/>
            <a:ext cx="360000" cy="360000"/>
          </a:xfrm>
          <a:prstGeom prst="rect">
            <a:avLst/>
          </a:prstGeom>
        </p:spPr>
      </p:pic>
      <p:pic>
        <p:nvPicPr>
          <p:cNvPr id="92" name="グラフィックス 91">
            <a:extLst>
              <a:ext uri="{FF2B5EF4-FFF2-40B4-BE49-F238E27FC236}">
                <a16:creationId xmlns:a16="http://schemas.microsoft.com/office/drawing/2014/main" id="{2F128711-BC77-4FAD-8763-C6A529A6FF72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473075" y="3190875"/>
            <a:ext cx="360000" cy="360000"/>
          </a:xfrm>
          <a:prstGeom prst="rect">
            <a:avLst/>
          </a:prstGeom>
        </p:spPr>
      </p:pic>
      <p:pic>
        <p:nvPicPr>
          <p:cNvPr id="93" name="グラフィックス 92">
            <a:extLst>
              <a:ext uri="{FF2B5EF4-FFF2-40B4-BE49-F238E27FC236}">
                <a16:creationId xmlns:a16="http://schemas.microsoft.com/office/drawing/2014/main" id="{9C3B4832-AF73-4291-876B-4F8A28BF232E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717327" y="3735295"/>
            <a:ext cx="360000" cy="360000"/>
          </a:xfrm>
          <a:prstGeom prst="rect">
            <a:avLst/>
          </a:prstGeom>
        </p:spPr>
      </p:pic>
      <p:pic>
        <p:nvPicPr>
          <p:cNvPr id="94" name="グラフィックス 93">
            <a:extLst>
              <a:ext uri="{FF2B5EF4-FFF2-40B4-BE49-F238E27FC236}">
                <a16:creationId xmlns:a16="http://schemas.microsoft.com/office/drawing/2014/main" id="{6F75D3FE-BD52-4A56-95AB-0FC48AEC345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175408" y="3735295"/>
            <a:ext cx="360000" cy="360000"/>
          </a:xfrm>
          <a:prstGeom prst="rect">
            <a:avLst/>
          </a:prstGeom>
        </p:spPr>
      </p:pic>
      <p:pic>
        <p:nvPicPr>
          <p:cNvPr id="95" name="グラフィックス 94">
            <a:extLst>
              <a:ext uri="{FF2B5EF4-FFF2-40B4-BE49-F238E27FC236}">
                <a16:creationId xmlns:a16="http://schemas.microsoft.com/office/drawing/2014/main" id="{F04097DF-E887-4957-8ADA-A620B88C1824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7381975" y="3735295"/>
            <a:ext cx="300000" cy="360000"/>
          </a:xfrm>
          <a:prstGeom prst="rect">
            <a:avLst/>
          </a:prstGeom>
        </p:spPr>
      </p:pic>
      <p:pic>
        <p:nvPicPr>
          <p:cNvPr id="96" name="グラフィックス 95">
            <a:extLst>
              <a:ext uri="{FF2B5EF4-FFF2-40B4-BE49-F238E27FC236}">
                <a16:creationId xmlns:a16="http://schemas.microsoft.com/office/drawing/2014/main" id="{82C7CEC6-8B31-4C18-AE90-7E6158F3AF04}"/>
              </a:ext>
            </a:extLst>
          </p:cNvPr>
          <p:cNvPicPr>
            <a:picLocks noChangeAspect="1"/>
          </p:cNvPicPr>
          <p:nvPr/>
        </p:nvPicPr>
        <p:blipFill>
          <a:blip r:embed="rId9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65628" y="3735295"/>
            <a:ext cx="338843" cy="360000"/>
          </a:xfrm>
          <a:prstGeom prst="rect">
            <a:avLst/>
          </a:prstGeom>
        </p:spPr>
      </p:pic>
      <p:pic>
        <p:nvPicPr>
          <p:cNvPr id="97" name="グラフィックス 96">
            <a:extLst>
              <a:ext uri="{FF2B5EF4-FFF2-40B4-BE49-F238E27FC236}">
                <a16:creationId xmlns:a16="http://schemas.microsoft.com/office/drawing/2014/main" id="{D8528CE2-6F34-4C19-A10C-52198EB6A763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4633489" y="3735295"/>
            <a:ext cx="360000" cy="360000"/>
          </a:xfrm>
          <a:prstGeom prst="rect">
            <a:avLst/>
          </a:prstGeom>
        </p:spPr>
      </p:pic>
      <p:pic>
        <p:nvPicPr>
          <p:cNvPr id="98" name="グラフィックス 97">
            <a:extLst>
              <a:ext uri="{FF2B5EF4-FFF2-40B4-BE49-F238E27FC236}">
                <a16:creationId xmlns:a16="http://schemas.microsoft.com/office/drawing/2014/main" id="{C02DE1F6-88C1-40D5-AD83-230B15CCE52B}"/>
              </a:ext>
            </a:extLst>
          </p:cNvPr>
          <p:cNvPicPr>
            <a:picLocks noChangeAspect="1"/>
          </p:cNvPicPr>
          <p:nvPr/>
        </p:nvPicPr>
        <p:blipFill>
          <a:blip r:embed="rId10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1302552" y="3735295"/>
            <a:ext cx="275625" cy="360000"/>
          </a:xfrm>
          <a:prstGeom prst="rect">
            <a:avLst/>
          </a:prstGeom>
        </p:spPr>
      </p:pic>
      <p:pic>
        <p:nvPicPr>
          <p:cNvPr id="99" name="グラフィックス 98">
            <a:extLst>
              <a:ext uri="{FF2B5EF4-FFF2-40B4-BE49-F238E27FC236}">
                <a16:creationId xmlns:a16="http://schemas.microsoft.com/office/drawing/2014/main" id="{43A35190-E9C5-4206-A63D-A8208E63AFC5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5091570" y="3735295"/>
            <a:ext cx="360000" cy="360000"/>
          </a:xfrm>
          <a:prstGeom prst="rect">
            <a:avLst/>
          </a:prstGeom>
        </p:spPr>
      </p:pic>
      <p:pic>
        <p:nvPicPr>
          <p:cNvPr id="100" name="グラフィックス 99">
            <a:extLst>
              <a:ext uri="{FF2B5EF4-FFF2-40B4-BE49-F238E27FC236}">
                <a16:creationId xmlns:a16="http://schemas.microsoft.com/office/drawing/2014/main" id="{B248DAF7-C654-4A37-88C6-E18EFF8C5544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5549651" y="3735295"/>
            <a:ext cx="360000" cy="360000"/>
          </a:xfrm>
          <a:prstGeom prst="rect">
            <a:avLst/>
          </a:prstGeom>
        </p:spPr>
      </p:pic>
      <p:pic>
        <p:nvPicPr>
          <p:cNvPr id="101" name="グラフィックス 100">
            <a:extLst>
              <a:ext uri="{FF2B5EF4-FFF2-40B4-BE49-F238E27FC236}">
                <a16:creationId xmlns:a16="http://schemas.microsoft.com/office/drawing/2014/main" id="{2E645864-2D5A-48E7-82B6-DBA56D62CD8F}"/>
              </a:ext>
            </a:extLst>
          </p:cNvPr>
          <p:cNvPicPr>
            <a:picLocks noChangeAspect="1"/>
          </p:cNvPicPr>
          <p:nvPr/>
        </p:nvPicPr>
        <p:blipFill>
          <a:blip r:embed="rId10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18800" y="3735295"/>
            <a:ext cx="348747" cy="360000"/>
          </a:xfrm>
          <a:prstGeom prst="rect">
            <a:avLst/>
          </a:prstGeom>
        </p:spPr>
      </p:pic>
      <p:pic>
        <p:nvPicPr>
          <p:cNvPr id="102" name="グラフィックス 101">
            <a:extLst>
              <a:ext uri="{FF2B5EF4-FFF2-40B4-BE49-F238E27FC236}">
                <a16:creationId xmlns:a16="http://schemas.microsoft.com/office/drawing/2014/main" id="{ECEF60A2-C14C-41A8-B456-E578E66853E6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6007732" y="3735295"/>
            <a:ext cx="360000" cy="360000"/>
          </a:xfrm>
          <a:prstGeom prst="rect">
            <a:avLst/>
          </a:prstGeom>
        </p:spPr>
      </p:pic>
      <p:pic>
        <p:nvPicPr>
          <p:cNvPr id="103" name="グラフィックス 102">
            <a:extLst>
              <a:ext uri="{FF2B5EF4-FFF2-40B4-BE49-F238E27FC236}">
                <a16:creationId xmlns:a16="http://schemas.microsoft.com/office/drawing/2014/main" id="{7DE69717-EC46-4109-B137-8B4C158417BD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2875365" y="3735295"/>
            <a:ext cx="377143" cy="360000"/>
          </a:xfrm>
          <a:prstGeom prst="rect">
            <a:avLst/>
          </a:prstGeom>
        </p:spPr>
      </p:pic>
      <p:pic>
        <p:nvPicPr>
          <p:cNvPr id="104" name="グラフィックス 103">
            <a:extLst>
              <a:ext uri="{FF2B5EF4-FFF2-40B4-BE49-F238E27FC236}">
                <a16:creationId xmlns:a16="http://schemas.microsoft.com/office/drawing/2014/main" id="{CCB0A4CE-B62A-418D-97F7-6706B08C40EC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6465813" y="3735295"/>
            <a:ext cx="360000" cy="360000"/>
          </a:xfrm>
          <a:prstGeom prst="rect">
            <a:avLst/>
          </a:prstGeom>
        </p:spPr>
      </p:pic>
      <p:pic>
        <p:nvPicPr>
          <p:cNvPr id="105" name="グラフィックス 104">
            <a:extLst>
              <a:ext uri="{FF2B5EF4-FFF2-40B4-BE49-F238E27FC236}">
                <a16:creationId xmlns:a16="http://schemas.microsoft.com/office/drawing/2014/main" id="{AD46558F-32A5-407C-B5E4-EAEFAAF7E5BC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7780056" y="3735295"/>
            <a:ext cx="392727" cy="360000"/>
          </a:xfrm>
          <a:prstGeom prst="rect">
            <a:avLst/>
          </a:prstGeom>
        </p:spPr>
      </p:pic>
      <p:pic>
        <p:nvPicPr>
          <p:cNvPr id="106" name="グラフィックス 105">
            <a:extLst>
              <a:ext uri="{FF2B5EF4-FFF2-40B4-BE49-F238E27FC236}">
                <a16:creationId xmlns:a16="http://schemas.microsoft.com/office/drawing/2014/main" id="{2F185DE4-F090-4483-9A7D-0086BC5C11CF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6923894" y="3735295"/>
            <a:ext cx="360000" cy="360000"/>
          </a:xfrm>
          <a:prstGeom prst="rect">
            <a:avLst/>
          </a:prstGeom>
        </p:spPr>
      </p:pic>
      <p:pic>
        <p:nvPicPr>
          <p:cNvPr id="107" name="グラフィックス 106">
            <a:extLst>
              <a:ext uri="{FF2B5EF4-FFF2-40B4-BE49-F238E27FC236}">
                <a16:creationId xmlns:a16="http://schemas.microsoft.com/office/drawing/2014/main" id="{B61BC9ED-6508-4A8B-85A4-84A90A5313A2}"/>
              </a:ext>
            </a:extLst>
          </p:cNvPr>
          <p:cNvPicPr>
            <a:picLocks noChangeAspect="1"/>
          </p:cNvPicPr>
          <p:nvPr/>
        </p:nvPicPr>
        <p:blipFill>
          <a:blip r:embed="rId1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2134339" y="3735295"/>
            <a:ext cx="272432" cy="360000"/>
          </a:xfrm>
          <a:prstGeom prst="rect">
            <a:avLst/>
          </a:prstGeom>
        </p:spPr>
      </p:pic>
      <p:pic>
        <p:nvPicPr>
          <p:cNvPr id="108" name="グラフィックス 107">
            <a:extLst>
              <a:ext uri="{FF2B5EF4-FFF2-40B4-BE49-F238E27FC236}">
                <a16:creationId xmlns:a16="http://schemas.microsoft.com/office/drawing/2014/main" id="{F414A9BE-2FFE-4421-988D-FC95DB88073A}"/>
              </a:ext>
            </a:extLst>
          </p:cNvPr>
          <p:cNvPicPr>
            <a:picLocks noChangeAspect="1"/>
          </p:cNvPicPr>
          <p:nvPr/>
        </p:nvPicPr>
        <p:blipFill>
          <a:blip r:embed="rId1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504852" y="3735295"/>
            <a:ext cx="272432" cy="360000"/>
          </a:xfrm>
          <a:prstGeom prst="rect">
            <a:avLst/>
          </a:prstGeom>
        </p:spPr>
      </p:pic>
      <p:pic>
        <p:nvPicPr>
          <p:cNvPr id="109" name="グラフィックス 108">
            <a:extLst>
              <a:ext uri="{FF2B5EF4-FFF2-40B4-BE49-F238E27FC236}">
                <a16:creationId xmlns:a16="http://schemas.microsoft.com/office/drawing/2014/main" id="{52EAEA1B-E75B-409A-9332-B8B61F64517D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3350589" y="3735295"/>
            <a:ext cx="268657" cy="360000"/>
          </a:xfrm>
          <a:prstGeom prst="rect">
            <a:avLst/>
          </a:prstGeom>
        </p:spPr>
      </p:pic>
      <p:pic>
        <p:nvPicPr>
          <p:cNvPr id="110" name="グラフィックス 109">
            <a:extLst>
              <a:ext uri="{FF2B5EF4-FFF2-40B4-BE49-F238E27FC236}">
                <a16:creationId xmlns:a16="http://schemas.microsoft.com/office/drawing/2014/main" id="{01AE0671-ADFA-49E1-BB21-2B3481B6DA14}"/>
              </a:ext>
            </a:extLst>
          </p:cNvPr>
          <p:cNvPicPr>
            <a:picLocks noChangeAspect="1"/>
          </p:cNvPicPr>
          <p:nvPr/>
        </p:nvPicPr>
        <p:blipFill>
          <a:blip r:embed="rId1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1676258" y="3735295"/>
            <a:ext cx="360000" cy="360000"/>
          </a:xfrm>
          <a:prstGeom prst="rect">
            <a:avLst/>
          </a:prstGeom>
        </p:spPr>
      </p:pic>
      <p:pic>
        <p:nvPicPr>
          <p:cNvPr id="111" name="グラフィックス 110">
            <a:extLst>
              <a:ext uri="{FF2B5EF4-FFF2-40B4-BE49-F238E27FC236}">
                <a16:creationId xmlns:a16="http://schemas.microsoft.com/office/drawing/2014/main" id="{1C90354A-9FF5-4BEB-AEA9-80B190FE37E3}"/>
              </a:ext>
            </a:extLst>
          </p:cNvPr>
          <p:cNvPicPr>
            <a:picLocks noChangeAspect="1"/>
          </p:cNvPicPr>
          <p:nvPr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8270863" y="3735295"/>
            <a:ext cx="360000" cy="360000"/>
          </a:xfrm>
          <a:prstGeom prst="rect">
            <a:avLst/>
          </a:prstGeom>
        </p:spPr>
      </p:pic>
      <p:pic>
        <p:nvPicPr>
          <p:cNvPr id="112" name="グラフィックス 111">
            <a:extLst>
              <a:ext uri="{FF2B5EF4-FFF2-40B4-BE49-F238E27FC236}">
                <a16:creationId xmlns:a16="http://schemas.microsoft.com/office/drawing/2014/main" id="{A07C6CF7-3977-4F31-94BE-BE07806F3DE2}"/>
              </a:ext>
            </a:extLst>
          </p:cNvPr>
          <p:cNvPicPr>
            <a:picLocks noChangeAspect="1"/>
          </p:cNvPicPr>
          <p:nvPr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4535408" y="4380371"/>
            <a:ext cx="360000" cy="360000"/>
          </a:xfrm>
          <a:prstGeom prst="rect">
            <a:avLst/>
          </a:prstGeom>
        </p:spPr>
      </p:pic>
      <p:pic>
        <p:nvPicPr>
          <p:cNvPr id="113" name="グラフィックス 112">
            <a:extLst>
              <a:ext uri="{FF2B5EF4-FFF2-40B4-BE49-F238E27FC236}">
                <a16:creationId xmlns:a16="http://schemas.microsoft.com/office/drawing/2014/main" id="{1C388FF1-E066-4D25-A27D-6AB0AE975607}"/>
              </a:ext>
            </a:extLst>
          </p:cNvPr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1049120" y="4332746"/>
            <a:ext cx="360000" cy="360000"/>
          </a:xfrm>
          <a:prstGeom prst="rect">
            <a:avLst/>
          </a:prstGeom>
        </p:spPr>
      </p:pic>
      <p:pic>
        <p:nvPicPr>
          <p:cNvPr id="114" name="グラフィックス 113">
            <a:extLst>
              <a:ext uri="{FF2B5EF4-FFF2-40B4-BE49-F238E27FC236}">
                <a16:creationId xmlns:a16="http://schemas.microsoft.com/office/drawing/2014/main" id="{50E28F75-106D-443E-AF52-523C8D3D7360}"/>
              </a:ext>
            </a:extLst>
          </p:cNvPr>
          <p:cNvPicPr>
            <a:picLocks noChangeAspect="1"/>
          </p:cNvPicPr>
          <p:nvPr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2211216" y="4337508"/>
            <a:ext cx="360000" cy="360000"/>
          </a:xfrm>
          <a:prstGeom prst="rect">
            <a:avLst/>
          </a:prstGeom>
        </p:spPr>
      </p:pic>
      <p:pic>
        <p:nvPicPr>
          <p:cNvPr id="115" name="グラフィックス 114">
            <a:extLst>
              <a:ext uri="{FF2B5EF4-FFF2-40B4-BE49-F238E27FC236}">
                <a16:creationId xmlns:a16="http://schemas.microsoft.com/office/drawing/2014/main" id="{CF6DF258-26D0-4128-9168-AA4474022452}"/>
              </a:ext>
            </a:extLst>
          </p:cNvPr>
          <p:cNvPicPr>
            <a:picLocks noChangeAspect="1"/>
          </p:cNvPicPr>
          <p:nvPr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2792264" y="4337508"/>
            <a:ext cx="360000" cy="360000"/>
          </a:xfrm>
          <a:prstGeom prst="rect">
            <a:avLst/>
          </a:prstGeom>
        </p:spPr>
      </p:pic>
      <p:pic>
        <p:nvPicPr>
          <p:cNvPr id="116" name="グラフィックス 115">
            <a:extLst>
              <a:ext uri="{FF2B5EF4-FFF2-40B4-BE49-F238E27FC236}">
                <a16:creationId xmlns:a16="http://schemas.microsoft.com/office/drawing/2014/main" id="{327F4971-F11B-4DAB-8C1C-15765516C0DE}"/>
              </a:ext>
            </a:extLst>
          </p:cNvPr>
          <p:cNvPicPr>
            <a:picLocks noChangeAspect="1"/>
          </p:cNvPicPr>
          <p:nvPr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3373312" y="4337508"/>
            <a:ext cx="360000" cy="360000"/>
          </a:xfrm>
          <a:prstGeom prst="rect">
            <a:avLst/>
          </a:prstGeom>
        </p:spPr>
      </p:pic>
      <p:pic>
        <p:nvPicPr>
          <p:cNvPr id="117" name="グラフィックス 116">
            <a:extLst>
              <a:ext uri="{FF2B5EF4-FFF2-40B4-BE49-F238E27FC236}">
                <a16:creationId xmlns:a16="http://schemas.microsoft.com/office/drawing/2014/main" id="{A0FBC533-2910-4FD8-93F9-2F3A02192859}"/>
              </a:ext>
            </a:extLst>
          </p:cNvPr>
          <p:cNvPicPr>
            <a:picLocks noChangeAspect="1"/>
          </p:cNvPicPr>
          <p:nvPr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1630168" y="4332746"/>
            <a:ext cx="360000" cy="360000"/>
          </a:xfrm>
          <a:prstGeom prst="rect">
            <a:avLst/>
          </a:prstGeom>
        </p:spPr>
      </p:pic>
      <p:pic>
        <p:nvPicPr>
          <p:cNvPr id="118" name="グラフィックス 117">
            <a:extLst>
              <a:ext uri="{FF2B5EF4-FFF2-40B4-BE49-F238E27FC236}">
                <a16:creationId xmlns:a16="http://schemas.microsoft.com/office/drawing/2014/main" id="{EF404224-C724-4E83-BD6A-CE72F4CDD0E8}"/>
              </a:ext>
            </a:extLst>
          </p:cNvPr>
          <p:cNvPicPr>
            <a:picLocks noChangeAspect="1"/>
          </p:cNvPicPr>
          <p:nvPr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3954360" y="4337508"/>
            <a:ext cx="360000" cy="360000"/>
          </a:xfrm>
          <a:prstGeom prst="rect">
            <a:avLst/>
          </a:prstGeom>
        </p:spPr>
      </p:pic>
      <p:pic>
        <p:nvPicPr>
          <p:cNvPr id="119" name="グラフィックス 118">
            <a:extLst>
              <a:ext uri="{FF2B5EF4-FFF2-40B4-BE49-F238E27FC236}">
                <a16:creationId xmlns:a16="http://schemas.microsoft.com/office/drawing/2014/main" id="{3AD5DA7C-4E73-4ACE-B350-378C5C1B2944}"/>
              </a:ext>
            </a:extLst>
          </p:cNvPr>
          <p:cNvPicPr>
            <a:picLocks noChangeAspect="1"/>
          </p:cNvPicPr>
          <p:nvPr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468072" y="4337508"/>
            <a:ext cx="360000" cy="360000"/>
          </a:xfrm>
          <a:prstGeom prst="rect">
            <a:avLst/>
          </a:prstGeom>
        </p:spPr>
      </p:pic>
      <p:pic>
        <p:nvPicPr>
          <p:cNvPr id="120" name="グラフィックス 119">
            <a:extLst>
              <a:ext uri="{FF2B5EF4-FFF2-40B4-BE49-F238E27FC236}">
                <a16:creationId xmlns:a16="http://schemas.microsoft.com/office/drawing/2014/main" id="{F1B8A695-0896-41A7-BBE1-60722347FC34}"/>
              </a:ext>
            </a:extLst>
          </p:cNvPr>
          <p:cNvPicPr>
            <a:picLocks noChangeAspect="1"/>
          </p:cNvPicPr>
          <p:nvPr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4514171" y="5539385"/>
            <a:ext cx="360000" cy="360000"/>
          </a:xfrm>
          <a:prstGeom prst="rect">
            <a:avLst/>
          </a:prstGeom>
        </p:spPr>
      </p:pic>
      <p:pic>
        <p:nvPicPr>
          <p:cNvPr id="121" name="グラフィックス 120">
            <a:extLst>
              <a:ext uri="{FF2B5EF4-FFF2-40B4-BE49-F238E27FC236}">
                <a16:creationId xmlns:a16="http://schemas.microsoft.com/office/drawing/2014/main" id="{98E47A68-2A33-4289-A319-B1148E33484C}"/>
              </a:ext>
            </a:extLst>
          </p:cNvPr>
          <p:cNvPicPr>
            <a:picLocks noChangeAspect="1"/>
          </p:cNvPicPr>
          <p:nvPr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1045290" y="4941210"/>
            <a:ext cx="360000" cy="36000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DE1B8C12-20AD-4279-A20C-5091DF0D6879}"/>
              </a:ext>
            </a:extLst>
          </p:cNvPr>
          <p:cNvPicPr>
            <a:picLocks noChangeAspect="1"/>
          </p:cNvPicPr>
          <p:nvPr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1623150" y="4941210"/>
            <a:ext cx="360000" cy="360000"/>
          </a:xfrm>
          <a:prstGeom prst="rect">
            <a:avLst/>
          </a:prstGeom>
        </p:spPr>
      </p:pic>
      <p:pic>
        <p:nvPicPr>
          <p:cNvPr id="123" name="グラフィックス 122">
            <a:extLst>
              <a:ext uri="{FF2B5EF4-FFF2-40B4-BE49-F238E27FC236}">
                <a16:creationId xmlns:a16="http://schemas.microsoft.com/office/drawing/2014/main" id="{3721F636-D57F-4A49-B301-754534985D83}"/>
              </a:ext>
            </a:extLst>
          </p:cNvPr>
          <p:cNvPicPr>
            <a:picLocks noChangeAspect="1"/>
          </p:cNvPicPr>
          <p:nvPr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2201010" y="4941210"/>
            <a:ext cx="360000" cy="360000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F79039AC-9186-4089-89DC-73A08211A187}"/>
              </a:ext>
            </a:extLst>
          </p:cNvPr>
          <p:cNvPicPr>
            <a:picLocks noChangeAspect="1"/>
          </p:cNvPicPr>
          <p:nvPr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2778870" y="4941210"/>
            <a:ext cx="360000" cy="360000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66B97A05-0B43-4181-B95A-D99E93E05958}"/>
              </a:ext>
            </a:extLst>
          </p:cNvPr>
          <p:cNvPicPr>
            <a:picLocks noChangeAspect="1"/>
          </p:cNvPicPr>
          <p:nvPr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6547148" y="5539385"/>
            <a:ext cx="360000" cy="360000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CD5EA62C-BEF6-4A9C-B98F-926E02B9DEFE}"/>
              </a:ext>
            </a:extLst>
          </p:cNvPr>
          <p:cNvPicPr>
            <a:picLocks noChangeAspect="1"/>
          </p:cNvPicPr>
          <p:nvPr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7224807" y="5539385"/>
            <a:ext cx="437143" cy="3600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279340BB-6C46-4CAE-A46E-A46E526EC663}"/>
              </a:ext>
            </a:extLst>
          </p:cNvPr>
          <p:cNvPicPr>
            <a:picLocks noChangeAspect="1"/>
          </p:cNvPicPr>
          <p:nvPr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3356730" y="4941210"/>
            <a:ext cx="360000" cy="360000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9F308284-3FFF-4B0F-A6BF-2F525500B11F}"/>
              </a:ext>
            </a:extLst>
          </p:cNvPr>
          <p:cNvPicPr>
            <a:picLocks noChangeAspect="1"/>
          </p:cNvPicPr>
          <p:nvPr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5191830" y="5539385"/>
            <a:ext cx="360000" cy="360000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A6EF219B-27F2-4BEA-9435-EEBB9D998142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3934590" y="4941210"/>
            <a:ext cx="360000" cy="360000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2ADA03F2-BFDD-4274-99DB-FE224AA678AE}"/>
              </a:ext>
            </a:extLst>
          </p:cNvPr>
          <p:cNvPicPr>
            <a:picLocks noChangeAspect="1"/>
          </p:cNvPicPr>
          <p:nvPr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4512450" y="4941210"/>
            <a:ext cx="360000" cy="360000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DE84B881-0A9F-492D-94AD-E582B906B7BB}"/>
              </a:ext>
            </a:extLst>
          </p:cNvPr>
          <p:cNvPicPr>
            <a:picLocks noChangeAspect="1"/>
          </p:cNvPicPr>
          <p:nvPr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5090310" y="4941210"/>
            <a:ext cx="360000" cy="3600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F8DACD39-AE52-4A16-92C2-D998D4C6AAC8}"/>
              </a:ext>
            </a:extLst>
          </p:cNvPr>
          <p:cNvPicPr>
            <a:picLocks noChangeAspect="1"/>
          </p:cNvPicPr>
          <p:nvPr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5668170" y="4941210"/>
            <a:ext cx="360000" cy="360000"/>
          </a:xfrm>
          <a:prstGeom prst="rect">
            <a:avLst/>
          </a:prstGeom>
        </p:spPr>
      </p:pic>
      <p:pic>
        <p:nvPicPr>
          <p:cNvPr id="133" name="グラフィックス 132">
            <a:extLst>
              <a:ext uri="{FF2B5EF4-FFF2-40B4-BE49-F238E27FC236}">
                <a16:creationId xmlns:a16="http://schemas.microsoft.com/office/drawing/2014/main" id="{77F3DB04-C0A0-42B2-9BFF-9240694C8515}"/>
              </a:ext>
            </a:extLst>
          </p:cNvPr>
          <p:cNvPicPr>
            <a:picLocks noChangeAspect="1"/>
          </p:cNvPicPr>
          <p:nvPr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5869489" y="5539385"/>
            <a:ext cx="360000" cy="360000"/>
          </a:xfrm>
          <a:prstGeom prst="rect">
            <a:avLst/>
          </a:prstGeom>
        </p:spPr>
      </p:pic>
      <p:pic>
        <p:nvPicPr>
          <p:cNvPr id="134" name="グラフィックス 133">
            <a:extLst>
              <a:ext uri="{FF2B5EF4-FFF2-40B4-BE49-F238E27FC236}">
                <a16:creationId xmlns:a16="http://schemas.microsoft.com/office/drawing/2014/main" id="{23ACF064-6175-44B2-ABDD-4A5F58806170}"/>
              </a:ext>
            </a:extLst>
          </p:cNvPr>
          <p:cNvPicPr>
            <a:picLocks noChangeAspect="1"/>
          </p:cNvPicPr>
          <p:nvPr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6246030" y="4941210"/>
            <a:ext cx="360000" cy="360000"/>
          </a:xfrm>
          <a:prstGeom prst="rect">
            <a:avLst/>
          </a:prstGeom>
        </p:spPr>
      </p:pic>
      <p:pic>
        <p:nvPicPr>
          <p:cNvPr id="135" name="グラフィックス 134">
            <a:extLst>
              <a:ext uri="{FF2B5EF4-FFF2-40B4-BE49-F238E27FC236}">
                <a16:creationId xmlns:a16="http://schemas.microsoft.com/office/drawing/2014/main" id="{FFC9D562-C6AC-449B-BB45-8085F9BE38DC}"/>
              </a:ext>
            </a:extLst>
          </p:cNvPr>
          <p:cNvPicPr>
            <a:picLocks noChangeAspect="1"/>
          </p:cNvPicPr>
          <p:nvPr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6823890" y="4941210"/>
            <a:ext cx="360000" cy="360000"/>
          </a:xfrm>
          <a:prstGeom prst="rect">
            <a:avLst/>
          </a:prstGeom>
        </p:spPr>
      </p:pic>
      <p:pic>
        <p:nvPicPr>
          <p:cNvPr id="136" name="グラフィックス 135">
            <a:extLst>
              <a:ext uri="{FF2B5EF4-FFF2-40B4-BE49-F238E27FC236}">
                <a16:creationId xmlns:a16="http://schemas.microsoft.com/office/drawing/2014/main" id="{A7B18D4D-DABE-42CF-AF7D-21EFA61E919B}"/>
              </a:ext>
            </a:extLst>
          </p:cNvPr>
          <p:cNvPicPr>
            <a:picLocks noChangeAspect="1"/>
          </p:cNvPicPr>
          <p:nvPr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7401750" y="4941210"/>
            <a:ext cx="360000" cy="360000"/>
          </a:xfrm>
          <a:prstGeom prst="rect">
            <a:avLst/>
          </a:prstGeom>
        </p:spPr>
      </p:pic>
      <p:pic>
        <p:nvPicPr>
          <p:cNvPr id="137" name="グラフィックス 136">
            <a:extLst>
              <a:ext uri="{FF2B5EF4-FFF2-40B4-BE49-F238E27FC236}">
                <a16:creationId xmlns:a16="http://schemas.microsoft.com/office/drawing/2014/main" id="{9FAC9267-7EDE-440D-B947-7A56BB56603C}"/>
              </a:ext>
            </a:extLst>
          </p:cNvPr>
          <p:cNvPicPr>
            <a:picLocks noChangeAspect="1"/>
          </p:cNvPicPr>
          <p:nvPr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7979610" y="4941210"/>
            <a:ext cx="360000" cy="360000"/>
          </a:xfrm>
          <a:prstGeom prst="rect">
            <a:avLst/>
          </a:prstGeom>
        </p:spPr>
      </p:pic>
      <p:pic>
        <p:nvPicPr>
          <p:cNvPr id="138" name="グラフィックス 137">
            <a:extLst>
              <a:ext uri="{FF2B5EF4-FFF2-40B4-BE49-F238E27FC236}">
                <a16:creationId xmlns:a16="http://schemas.microsoft.com/office/drawing/2014/main" id="{429BB1CA-21E0-4ED2-A68C-45979F3911F3}"/>
              </a:ext>
            </a:extLst>
          </p:cNvPr>
          <p:cNvPicPr>
            <a:picLocks noChangeAspect="1"/>
          </p:cNvPicPr>
          <p:nvPr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472217" y="5539385"/>
            <a:ext cx="360000" cy="360000"/>
          </a:xfrm>
          <a:prstGeom prst="rect">
            <a:avLst/>
          </a:prstGeom>
        </p:spPr>
      </p:pic>
      <p:pic>
        <p:nvPicPr>
          <p:cNvPr id="139" name="グラフィックス 138">
            <a:extLst>
              <a:ext uri="{FF2B5EF4-FFF2-40B4-BE49-F238E27FC236}">
                <a16:creationId xmlns:a16="http://schemas.microsoft.com/office/drawing/2014/main" id="{376E02D6-C8F4-4426-BCBD-DACAB3F990CE}"/>
              </a:ext>
            </a:extLst>
          </p:cNvPr>
          <p:cNvPicPr>
            <a:picLocks noChangeAspect="1"/>
          </p:cNvPicPr>
          <p:nvPr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1149876" y="5539385"/>
            <a:ext cx="360000" cy="360000"/>
          </a:xfrm>
          <a:prstGeom prst="rect">
            <a:avLst/>
          </a:prstGeom>
        </p:spPr>
      </p:pic>
      <p:pic>
        <p:nvPicPr>
          <p:cNvPr id="140" name="グラフィックス 139">
            <a:extLst>
              <a:ext uri="{FF2B5EF4-FFF2-40B4-BE49-F238E27FC236}">
                <a16:creationId xmlns:a16="http://schemas.microsoft.com/office/drawing/2014/main" id="{31422EE2-59BE-474D-A880-1D0960836037}"/>
              </a:ext>
            </a:extLst>
          </p:cNvPr>
          <p:cNvPicPr>
            <a:picLocks noChangeAspect="1"/>
          </p:cNvPicPr>
          <p:nvPr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7979610" y="5539385"/>
            <a:ext cx="360000" cy="360000"/>
          </a:xfrm>
          <a:prstGeom prst="rect">
            <a:avLst/>
          </a:prstGeom>
        </p:spPr>
      </p:pic>
      <p:pic>
        <p:nvPicPr>
          <p:cNvPr id="141" name="グラフィックス 140">
            <a:extLst>
              <a:ext uri="{FF2B5EF4-FFF2-40B4-BE49-F238E27FC236}">
                <a16:creationId xmlns:a16="http://schemas.microsoft.com/office/drawing/2014/main" id="{FF0EC639-43D0-47E2-86DE-766DA96CA8A3}"/>
              </a:ext>
            </a:extLst>
          </p:cNvPr>
          <p:cNvPicPr>
            <a:picLocks noChangeAspect="1"/>
          </p:cNvPicPr>
          <p:nvPr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3860512" y="5539385"/>
            <a:ext cx="336000" cy="360000"/>
          </a:xfrm>
          <a:prstGeom prst="rect">
            <a:avLst/>
          </a:prstGeom>
        </p:spPr>
      </p:pic>
      <p:pic>
        <p:nvPicPr>
          <p:cNvPr id="142" name="グラフィックス 141">
            <a:extLst>
              <a:ext uri="{FF2B5EF4-FFF2-40B4-BE49-F238E27FC236}">
                <a16:creationId xmlns:a16="http://schemas.microsoft.com/office/drawing/2014/main" id="{3FC6AA36-400E-4FD8-9A66-505AB6CA02C0}"/>
              </a:ext>
            </a:extLst>
          </p:cNvPr>
          <p:cNvPicPr>
            <a:picLocks noChangeAspect="1"/>
          </p:cNvPicPr>
          <p:nvPr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1827535" y="5539385"/>
            <a:ext cx="360000" cy="360000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EF53B782-F434-46F7-BFAA-3AB3D39BEC98}"/>
              </a:ext>
            </a:extLst>
          </p:cNvPr>
          <p:cNvPicPr>
            <a:picLocks noChangeAspect="1"/>
          </p:cNvPicPr>
          <p:nvPr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2505194" y="5539385"/>
            <a:ext cx="360000" cy="360000"/>
          </a:xfrm>
          <a:prstGeom prst="rect">
            <a:avLst/>
          </a:prstGeom>
        </p:spPr>
      </p:pic>
      <p:pic>
        <p:nvPicPr>
          <p:cNvPr id="144" name="グラフィックス 143">
            <a:extLst>
              <a:ext uri="{FF2B5EF4-FFF2-40B4-BE49-F238E27FC236}">
                <a16:creationId xmlns:a16="http://schemas.microsoft.com/office/drawing/2014/main" id="{81798C7A-9E15-4A8E-AC35-06F43DB6A2FB}"/>
              </a:ext>
            </a:extLst>
          </p:cNvPr>
          <p:cNvPicPr>
            <a:picLocks noChangeAspect="1"/>
          </p:cNvPicPr>
          <p:nvPr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3182853" y="5539385"/>
            <a:ext cx="360000" cy="360000"/>
          </a:xfrm>
          <a:prstGeom prst="rect">
            <a:avLst/>
          </a:prstGeom>
        </p:spPr>
      </p:pic>
      <p:pic>
        <p:nvPicPr>
          <p:cNvPr id="145" name="グラフィックス 144">
            <a:extLst>
              <a:ext uri="{FF2B5EF4-FFF2-40B4-BE49-F238E27FC236}">
                <a16:creationId xmlns:a16="http://schemas.microsoft.com/office/drawing/2014/main" id="{F55A5908-0B52-4D52-AE98-F40EA1D79403}"/>
              </a:ext>
            </a:extLst>
          </p:cNvPr>
          <p:cNvPicPr>
            <a:picLocks noChangeAspect="1"/>
          </p:cNvPicPr>
          <p:nvPr/>
        </p:nvPicPr>
        <p:blipFill>
          <a:blip r:embed="rId1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5"/>
              </a:ext>
            </a:extLst>
          </a:blip>
          <a:stretch>
            <a:fillRect/>
          </a:stretch>
        </p:blipFill>
        <p:spPr>
          <a:xfrm>
            <a:off x="467430" y="4941210"/>
            <a:ext cx="360000" cy="360000"/>
          </a:xfrm>
          <a:prstGeom prst="rect">
            <a:avLst/>
          </a:prstGeom>
        </p:spPr>
      </p:pic>
      <p:pic>
        <p:nvPicPr>
          <p:cNvPr id="146" name="グラフィックス 145">
            <a:extLst>
              <a:ext uri="{FF2B5EF4-FFF2-40B4-BE49-F238E27FC236}">
                <a16:creationId xmlns:a16="http://schemas.microsoft.com/office/drawing/2014/main" id="{8085962D-EEE6-4912-B3A0-E88AD02524C2}"/>
              </a:ext>
            </a:extLst>
          </p:cNvPr>
          <p:cNvPicPr>
            <a:picLocks noChangeAspect="1"/>
          </p:cNvPicPr>
          <p:nvPr/>
        </p:nvPicPr>
        <p:blipFill>
          <a:blip r:embed="rId1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7"/>
              </a:ext>
            </a:extLst>
          </a:blip>
          <a:stretch>
            <a:fillRect/>
          </a:stretch>
        </p:blipFill>
        <p:spPr>
          <a:xfrm>
            <a:off x="7398636" y="6149975"/>
            <a:ext cx="360000" cy="360000"/>
          </a:xfrm>
          <a:prstGeom prst="rect">
            <a:avLst/>
          </a:prstGeom>
        </p:spPr>
      </p:pic>
      <p:pic>
        <p:nvPicPr>
          <p:cNvPr id="147" name="グラフィックス 146">
            <a:extLst>
              <a:ext uri="{FF2B5EF4-FFF2-40B4-BE49-F238E27FC236}">
                <a16:creationId xmlns:a16="http://schemas.microsoft.com/office/drawing/2014/main" id="{7D8EB878-4600-4620-ABEC-6D2402D23C26}"/>
              </a:ext>
            </a:extLst>
          </p:cNvPr>
          <p:cNvPicPr>
            <a:picLocks noChangeAspect="1"/>
          </p:cNvPicPr>
          <p:nvPr/>
        </p:nvPicPr>
        <p:blipFill>
          <a:blip r:embed="rId1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9"/>
              </a:ext>
            </a:extLst>
          </a:blip>
          <a:stretch>
            <a:fillRect/>
          </a:stretch>
        </p:blipFill>
        <p:spPr>
          <a:xfrm>
            <a:off x="2359868" y="6149975"/>
            <a:ext cx="360000" cy="360000"/>
          </a:xfrm>
          <a:prstGeom prst="rect">
            <a:avLst/>
          </a:prstGeom>
        </p:spPr>
      </p:pic>
      <p:pic>
        <p:nvPicPr>
          <p:cNvPr id="148" name="グラフィックス 147">
            <a:extLst>
              <a:ext uri="{FF2B5EF4-FFF2-40B4-BE49-F238E27FC236}">
                <a16:creationId xmlns:a16="http://schemas.microsoft.com/office/drawing/2014/main" id="{EA2660AC-7BE6-4987-9FD1-8049C6834F4B}"/>
              </a:ext>
            </a:extLst>
          </p:cNvPr>
          <p:cNvPicPr>
            <a:picLocks noChangeAspect="1"/>
          </p:cNvPicPr>
          <p:nvPr/>
        </p:nvPicPr>
        <p:blipFill>
          <a:blip r:embed="rId20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1"/>
              </a:ext>
            </a:extLst>
          </a:blip>
          <a:stretch>
            <a:fillRect/>
          </a:stretch>
        </p:blipFill>
        <p:spPr>
          <a:xfrm>
            <a:off x="611450" y="6149975"/>
            <a:ext cx="305280" cy="360000"/>
          </a:xfrm>
          <a:prstGeom prst="rect">
            <a:avLst/>
          </a:prstGeom>
        </p:spPr>
      </p:pic>
      <p:pic>
        <p:nvPicPr>
          <p:cNvPr id="149" name="グラフィックス 148">
            <a:extLst>
              <a:ext uri="{FF2B5EF4-FFF2-40B4-BE49-F238E27FC236}">
                <a16:creationId xmlns:a16="http://schemas.microsoft.com/office/drawing/2014/main" id="{7704E77B-A991-4B51-818D-16456BD9D113}"/>
              </a:ext>
            </a:extLst>
          </p:cNvPr>
          <p:cNvPicPr>
            <a:picLocks noChangeAspect="1"/>
          </p:cNvPicPr>
          <p:nvPr/>
        </p:nvPicPr>
        <p:blipFill>
          <a:blip r:embed="rId2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3"/>
              </a:ext>
            </a:extLst>
          </a:blip>
          <a:stretch>
            <a:fillRect/>
          </a:stretch>
        </p:blipFill>
        <p:spPr>
          <a:xfrm>
            <a:off x="2989714" y="6149975"/>
            <a:ext cx="360000" cy="360000"/>
          </a:xfrm>
          <a:prstGeom prst="rect">
            <a:avLst/>
          </a:prstGeom>
        </p:spPr>
      </p:pic>
      <p:pic>
        <p:nvPicPr>
          <p:cNvPr id="150" name="グラフィックス 149">
            <a:extLst>
              <a:ext uri="{FF2B5EF4-FFF2-40B4-BE49-F238E27FC236}">
                <a16:creationId xmlns:a16="http://schemas.microsoft.com/office/drawing/2014/main" id="{2DEAD0D2-7A39-44E7-A666-855EAD8C246B}"/>
              </a:ext>
            </a:extLst>
          </p:cNvPr>
          <p:cNvPicPr>
            <a:picLocks noChangeAspect="1"/>
          </p:cNvPicPr>
          <p:nvPr/>
        </p:nvPicPr>
        <p:blipFill>
          <a:blip r:embed="rId2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5"/>
              </a:ext>
            </a:extLst>
          </a:blip>
          <a:stretch>
            <a:fillRect/>
          </a:stretch>
        </p:blipFill>
        <p:spPr>
          <a:xfrm>
            <a:off x="3619560" y="6149975"/>
            <a:ext cx="360000" cy="360000"/>
          </a:xfrm>
          <a:prstGeom prst="rect">
            <a:avLst/>
          </a:prstGeom>
        </p:spPr>
      </p:pic>
      <p:pic>
        <p:nvPicPr>
          <p:cNvPr id="151" name="グラフィックス 150">
            <a:extLst>
              <a:ext uri="{FF2B5EF4-FFF2-40B4-BE49-F238E27FC236}">
                <a16:creationId xmlns:a16="http://schemas.microsoft.com/office/drawing/2014/main" id="{E8C3EB7E-C7B2-4DBF-8C7D-A4F8620598A5}"/>
              </a:ext>
            </a:extLst>
          </p:cNvPr>
          <p:cNvPicPr>
            <a:picLocks noChangeAspect="1"/>
          </p:cNvPicPr>
          <p:nvPr/>
        </p:nvPicPr>
        <p:blipFill>
          <a:blip r:embed="rId2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7"/>
              </a:ext>
            </a:extLst>
          </a:blip>
          <a:stretch>
            <a:fillRect/>
          </a:stretch>
        </p:blipFill>
        <p:spPr>
          <a:xfrm>
            <a:off x="4249406" y="6149975"/>
            <a:ext cx="360000" cy="360000"/>
          </a:xfrm>
          <a:prstGeom prst="rect">
            <a:avLst/>
          </a:prstGeom>
        </p:spPr>
      </p:pic>
      <p:pic>
        <p:nvPicPr>
          <p:cNvPr id="152" name="グラフィックス 151">
            <a:extLst>
              <a:ext uri="{FF2B5EF4-FFF2-40B4-BE49-F238E27FC236}">
                <a16:creationId xmlns:a16="http://schemas.microsoft.com/office/drawing/2014/main" id="{586E01A8-5E71-4306-8630-25FFFF70109E}"/>
              </a:ext>
            </a:extLst>
          </p:cNvPr>
          <p:cNvPicPr>
            <a:picLocks noChangeAspect="1"/>
          </p:cNvPicPr>
          <p:nvPr/>
        </p:nvPicPr>
        <p:blipFill>
          <a:blip r:embed="rId20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9"/>
              </a:ext>
            </a:extLst>
          </a:blip>
          <a:stretch>
            <a:fillRect/>
          </a:stretch>
        </p:blipFill>
        <p:spPr>
          <a:xfrm>
            <a:off x="1816422" y="6149975"/>
            <a:ext cx="273600" cy="360000"/>
          </a:xfrm>
          <a:prstGeom prst="rect">
            <a:avLst/>
          </a:prstGeom>
        </p:spPr>
      </p:pic>
      <p:pic>
        <p:nvPicPr>
          <p:cNvPr id="153" name="グラフィックス 152">
            <a:extLst>
              <a:ext uri="{FF2B5EF4-FFF2-40B4-BE49-F238E27FC236}">
                <a16:creationId xmlns:a16="http://schemas.microsoft.com/office/drawing/2014/main" id="{1A024151-D2F0-4D02-8207-54D55F1FFD72}"/>
              </a:ext>
            </a:extLst>
          </p:cNvPr>
          <p:cNvPicPr>
            <a:picLocks noChangeAspect="1"/>
          </p:cNvPicPr>
          <p:nvPr/>
        </p:nvPicPr>
        <p:blipFill>
          <a:blip r:embed="rId2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1"/>
              </a:ext>
            </a:extLst>
          </a:blip>
          <a:stretch>
            <a:fillRect/>
          </a:stretch>
        </p:blipFill>
        <p:spPr>
          <a:xfrm>
            <a:off x="4879252" y="6149975"/>
            <a:ext cx="360000" cy="360000"/>
          </a:xfrm>
          <a:prstGeom prst="rect">
            <a:avLst/>
          </a:prstGeom>
        </p:spPr>
      </p:pic>
      <p:pic>
        <p:nvPicPr>
          <p:cNvPr id="154" name="グラフィックス 153">
            <a:extLst>
              <a:ext uri="{FF2B5EF4-FFF2-40B4-BE49-F238E27FC236}">
                <a16:creationId xmlns:a16="http://schemas.microsoft.com/office/drawing/2014/main" id="{9C1D8A26-99EE-46BD-A2DD-81FE4060CD70}"/>
              </a:ext>
            </a:extLst>
          </p:cNvPr>
          <p:cNvPicPr>
            <a:picLocks noChangeAspect="1"/>
          </p:cNvPicPr>
          <p:nvPr/>
        </p:nvPicPr>
        <p:blipFill>
          <a:blip r:embed="rId2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3"/>
              </a:ext>
            </a:extLst>
          </a:blip>
          <a:stretch>
            <a:fillRect/>
          </a:stretch>
        </p:blipFill>
        <p:spPr>
          <a:xfrm>
            <a:off x="5509098" y="6149975"/>
            <a:ext cx="360000" cy="360000"/>
          </a:xfrm>
          <a:prstGeom prst="rect">
            <a:avLst/>
          </a:prstGeom>
        </p:spPr>
      </p:pic>
      <p:pic>
        <p:nvPicPr>
          <p:cNvPr id="155" name="グラフィックス 154">
            <a:extLst>
              <a:ext uri="{FF2B5EF4-FFF2-40B4-BE49-F238E27FC236}">
                <a16:creationId xmlns:a16="http://schemas.microsoft.com/office/drawing/2014/main" id="{78C6358F-334E-4224-B6E0-F285D349B75E}"/>
              </a:ext>
            </a:extLst>
          </p:cNvPr>
          <p:cNvPicPr>
            <a:picLocks noChangeAspect="1"/>
          </p:cNvPicPr>
          <p:nvPr/>
        </p:nvPicPr>
        <p:blipFill>
          <a:blip r:embed="rId2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5"/>
              </a:ext>
            </a:extLst>
          </a:blip>
          <a:stretch>
            <a:fillRect/>
          </a:stretch>
        </p:blipFill>
        <p:spPr>
          <a:xfrm>
            <a:off x="6138944" y="6149975"/>
            <a:ext cx="360000" cy="360000"/>
          </a:xfrm>
          <a:prstGeom prst="rect">
            <a:avLst/>
          </a:prstGeom>
        </p:spPr>
      </p:pic>
      <p:pic>
        <p:nvPicPr>
          <p:cNvPr id="156" name="グラフィックス 155">
            <a:extLst>
              <a:ext uri="{FF2B5EF4-FFF2-40B4-BE49-F238E27FC236}">
                <a16:creationId xmlns:a16="http://schemas.microsoft.com/office/drawing/2014/main" id="{C37E4319-835C-4277-86A3-4007FFD8873D}"/>
              </a:ext>
            </a:extLst>
          </p:cNvPr>
          <p:cNvPicPr>
            <a:picLocks noChangeAspect="1"/>
          </p:cNvPicPr>
          <p:nvPr/>
        </p:nvPicPr>
        <p:blipFill>
          <a:blip r:embed="rId2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7"/>
              </a:ext>
            </a:extLst>
          </a:blip>
          <a:stretch>
            <a:fillRect/>
          </a:stretch>
        </p:blipFill>
        <p:spPr>
          <a:xfrm>
            <a:off x="6768790" y="6149975"/>
            <a:ext cx="360000" cy="360000"/>
          </a:xfrm>
          <a:prstGeom prst="rect">
            <a:avLst/>
          </a:prstGeom>
        </p:spPr>
      </p:pic>
      <p:pic>
        <p:nvPicPr>
          <p:cNvPr id="157" name="グラフィックス 156">
            <a:extLst>
              <a:ext uri="{FF2B5EF4-FFF2-40B4-BE49-F238E27FC236}">
                <a16:creationId xmlns:a16="http://schemas.microsoft.com/office/drawing/2014/main" id="{CD6F79F5-F8F0-4C5B-8A38-DEE478E01E09}"/>
              </a:ext>
            </a:extLst>
          </p:cNvPr>
          <p:cNvPicPr>
            <a:picLocks noChangeAspect="1"/>
          </p:cNvPicPr>
          <p:nvPr/>
        </p:nvPicPr>
        <p:blipFill>
          <a:blip r:embed="rId2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9"/>
              </a:ext>
            </a:extLst>
          </a:blip>
          <a:stretch>
            <a:fillRect/>
          </a:stretch>
        </p:blipFill>
        <p:spPr>
          <a:xfrm>
            <a:off x="1186576" y="6149975"/>
            <a:ext cx="360000" cy="360000"/>
          </a:xfrm>
          <a:prstGeom prst="rect">
            <a:avLst/>
          </a:prstGeom>
        </p:spPr>
      </p:pic>
      <p:pic>
        <p:nvPicPr>
          <p:cNvPr id="158" name="グラフィックス 157">
            <a:extLst>
              <a:ext uri="{FF2B5EF4-FFF2-40B4-BE49-F238E27FC236}">
                <a16:creationId xmlns:a16="http://schemas.microsoft.com/office/drawing/2014/main" id="{1A8B6074-7D92-4F5E-80D2-04023AB5E21D}"/>
              </a:ext>
            </a:extLst>
          </p:cNvPr>
          <p:cNvPicPr>
            <a:picLocks noChangeAspect="1"/>
          </p:cNvPicPr>
          <p:nvPr/>
        </p:nvPicPr>
        <p:blipFill>
          <a:blip r:embed="rId2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1"/>
              </a:ext>
            </a:extLst>
          </a:blip>
          <a:stretch>
            <a:fillRect/>
          </a:stretch>
        </p:blipFill>
        <p:spPr>
          <a:xfrm>
            <a:off x="8028480" y="6149975"/>
            <a:ext cx="360000" cy="360000"/>
          </a:xfrm>
          <a:prstGeom prst="rect">
            <a:avLst/>
          </a:prstGeom>
        </p:spPr>
      </p:pic>
      <p:pic>
        <p:nvPicPr>
          <p:cNvPr id="6146" name="Picture 2" descr="ãSentinel Azureãã®ç»åæ¤ç´¢çµæ">
            <a:extLst>
              <a:ext uri="{FF2B5EF4-FFF2-40B4-BE49-F238E27FC236}">
                <a16:creationId xmlns:a16="http://schemas.microsoft.com/office/drawing/2014/main" id="{24657E97-F71A-43A7-BB64-18044EF4C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882" y="5855964"/>
            <a:ext cx="466725" cy="5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1BECE4CC-949A-624B-AA6A-1DDD0E2FD71B}"/>
              </a:ext>
            </a:extLst>
          </p:cNvPr>
          <p:cNvPicPr>
            <a:picLocks noChangeAspect="1"/>
          </p:cNvPicPr>
          <p:nvPr/>
        </p:nvPicPr>
        <p:blipFill>
          <a:blip r:embed="rId2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4"/>
              </a:ext>
            </a:extLst>
          </a:blip>
          <a:stretch>
            <a:fillRect/>
          </a:stretch>
        </p:blipFill>
        <p:spPr>
          <a:xfrm>
            <a:off x="2422928" y="320192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5217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グラフィックス 28">
            <a:extLst>
              <a:ext uri="{FF2B5EF4-FFF2-40B4-BE49-F238E27FC236}">
                <a16:creationId xmlns:a16="http://schemas.microsoft.com/office/drawing/2014/main" id="{36B53E4F-2BBF-4137-ABB0-50A6237EB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0435" y="426180"/>
            <a:ext cx="360000" cy="360000"/>
          </a:xfrm>
          <a:prstGeom prst="rect">
            <a:avLst/>
          </a:prstGeom>
        </p:spPr>
      </p:pic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CE18DC68-183F-4D39-9929-DD3EDE5DF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6503" y="426180"/>
            <a:ext cx="360000" cy="360000"/>
          </a:xfrm>
          <a:prstGeom prst="rect">
            <a:avLst/>
          </a:prstGeom>
        </p:spPr>
      </p:pic>
      <p:pic>
        <p:nvPicPr>
          <p:cNvPr id="31" name="グラフィックス 30">
            <a:extLst>
              <a:ext uri="{FF2B5EF4-FFF2-40B4-BE49-F238E27FC236}">
                <a16:creationId xmlns:a16="http://schemas.microsoft.com/office/drawing/2014/main" id="{5B78879B-D3E4-4A52-AF58-E739FE43E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02571" y="426180"/>
            <a:ext cx="360000" cy="360000"/>
          </a:xfrm>
          <a:prstGeom prst="rect">
            <a:avLst/>
          </a:prstGeom>
        </p:spPr>
      </p:pic>
      <p:pic>
        <p:nvPicPr>
          <p:cNvPr id="32" name="グラフィックス 31">
            <a:extLst>
              <a:ext uri="{FF2B5EF4-FFF2-40B4-BE49-F238E27FC236}">
                <a16:creationId xmlns:a16="http://schemas.microsoft.com/office/drawing/2014/main" id="{E6380856-538E-4E15-830A-2847D9274B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88639" y="426180"/>
            <a:ext cx="360000" cy="360000"/>
          </a:xfrm>
          <a:prstGeom prst="rect">
            <a:avLst/>
          </a:prstGeom>
        </p:spPr>
      </p:pic>
      <p:pic>
        <p:nvPicPr>
          <p:cNvPr id="33" name="グラフィックス 32">
            <a:extLst>
              <a:ext uri="{FF2B5EF4-FFF2-40B4-BE49-F238E27FC236}">
                <a16:creationId xmlns:a16="http://schemas.microsoft.com/office/drawing/2014/main" id="{E4EC226A-2340-4B0B-84D9-C8A1D73A67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74707" y="426180"/>
            <a:ext cx="360000" cy="360000"/>
          </a:xfrm>
          <a:prstGeom prst="rect">
            <a:avLst/>
          </a:prstGeom>
        </p:spPr>
      </p:pic>
      <p:pic>
        <p:nvPicPr>
          <p:cNvPr id="34" name="グラフィックス 33">
            <a:extLst>
              <a:ext uri="{FF2B5EF4-FFF2-40B4-BE49-F238E27FC236}">
                <a16:creationId xmlns:a16="http://schemas.microsoft.com/office/drawing/2014/main" id="{7BC96102-2800-4C8D-B36D-D6B925A113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60775" y="426180"/>
            <a:ext cx="360000" cy="360000"/>
          </a:xfrm>
          <a:prstGeom prst="rect">
            <a:avLst/>
          </a:prstGeom>
        </p:spPr>
      </p:pic>
      <p:pic>
        <p:nvPicPr>
          <p:cNvPr id="35" name="グラフィックス 34">
            <a:extLst>
              <a:ext uri="{FF2B5EF4-FFF2-40B4-BE49-F238E27FC236}">
                <a16:creationId xmlns:a16="http://schemas.microsoft.com/office/drawing/2014/main" id="{F62A2026-712F-4F37-84CF-D6DBB4FBB2C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44367" y="426180"/>
            <a:ext cx="360000" cy="360000"/>
          </a:xfrm>
          <a:prstGeom prst="rect">
            <a:avLst/>
          </a:prstGeom>
        </p:spPr>
      </p:pic>
      <p:pic>
        <p:nvPicPr>
          <p:cNvPr id="36" name="グラフィックス 35">
            <a:extLst>
              <a:ext uri="{FF2B5EF4-FFF2-40B4-BE49-F238E27FC236}">
                <a16:creationId xmlns:a16="http://schemas.microsoft.com/office/drawing/2014/main" id="{BCA18958-E8AB-4DA9-8DC1-0103D889B39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21449" y="426180"/>
            <a:ext cx="278182" cy="360000"/>
          </a:xfrm>
          <a:prstGeom prst="rect">
            <a:avLst/>
          </a:prstGeom>
        </p:spPr>
      </p:pic>
      <p:pic>
        <p:nvPicPr>
          <p:cNvPr id="37" name="グラフィックス 36">
            <a:extLst>
              <a:ext uri="{FF2B5EF4-FFF2-40B4-BE49-F238E27FC236}">
                <a16:creationId xmlns:a16="http://schemas.microsoft.com/office/drawing/2014/main" id="{58C00507-8C19-404E-8A96-B0011EEC3B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46843" y="426180"/>
            <a:ext cx="360000" cy="360000"/>
          </a:xfrm>
          <a:prstGeom prst="rect">
            <a:avLst/>
          </a:prstGeom>
        </p:spPr>
      </p:pic>
      <p:pic>
        <p:nvPicPr>
          <p:cNvPr id="38" name="グラフィックス 37">
            <a:extLst>
              <a:ext uri="{FF2B5EF4-FFF2-40B4-BE49-F238E27FC236}">
                <a16:creationId xmlns:a16="http://schemas.microsoft.com/office/drawing/2014/main" id="{7D1E47D1-2482-4105-B72F-572EAEBD311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432911" y="426180"/>
            <a:ext cx="360000" cy="360000"/>
          </a:xfrm>
          <a:prstGeom prst="rect">
            <a:avLst/>
          </a:prstGeom>
        </p:spPr>
      </p:pic>
      <p:pic>
        <p:nvPicPr>
          <p:cNvPr id="39" name="グラフィックス 38">
            <a:extLst>
              <a:ext uri="{FF2B5EF4-FFF2-40B4-BE49-F238E27FC236}">
                <a16:creationId xmlns:a16="http://schemas.microsoft.com/office/drawing/2014/main" id="{B4D34D95-3934-4CD5-AAEB-D621D17268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18979" y="426180"/>
            <a:ext cx="360000" cy="360000"/>
          </a:xfrm>
          <a:prstGeom prst="rect">
            <a:avLst/>
          </a:prstGeom>
        </p:spPr>
      </p:pic>
      <p:pic>
        <p:nvPicPr>
          <p:cNvPr id="40" name="グラフィックス 39">
            <a:extLst>
              <a:ext uri="{FF2B5EF4-FFF2-40B4-BE49-F238E27FC236}">
                <a16:creationId xmlns:a16="http://schemas.microsoft.com/office/drawing/2014/main" id="{5EED5E58-AAFE-409C-ACAB-26C4E637F90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405047" y="426180"/>
            <a:ext cx="360000" cy="360000"/>
          </a:xfrm>
          <a:prstGeom prst="rect">
            <a:avLst/>
          </a:prstGeom>
        </p:spPr>
      </p:pic>
      <p:pic>
        <p:nvPicPr>
          <p:cNvPr id="41" name="グラフィックス 40">
            <a:extLst>
              <a:ext uri="{FF2B5EF4-FFF2-40B4-BE49-F238E27FC236}">
                <a16:creationId xmlns:a16="http://schemas.microsoft.com/office/drawing/2014/main" id="{1EEDC9DD-FF31-4969-9902-AA0510D01B1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91115" y="426180"/>
            <a:ext cx="360000" cy="360000"/>
          </a:xfrm>
          <a:prstGeom prst="rect">
            <a:avLst/>
          </a:prstGeom>
        </p:spPr>
      </p:pic>
      <p:pic>
        <p:nvPicPr>
          <p:cNvPr id="42" name="グラフィックス 41">
            <a:extLst>
              <a:ext uri="{FF2B5EF4-FFF2-40B4-BE49-F238E27FC236}">
                <a16:creationId xmlns:a16="http://schemas.microsoft.com/office/drawing/2014/main" id="{18A4E418-3C2E-4375-9697-1EFB0E92A69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377183" y="426180"/>
            <a:ext cx="360000" cy="360000"/>
          </a:xfrm>
          <a:prstGeom prst="rect">
            <a:avLst/>
          </a:prstGeom>
        </p:spPr>
      </p:pic>
      <p:pic>
        <p:nvPicPr>
          <p:cNvPr id="43" name="グラフィックス 42">
            <a:extLst>
              <a:ext uri="{FF2B5EF4-FFF2-40B4-BE49-F238E27FC236}">
                <a16:creationId xmlns:a16="http://schemas.microsoft.com/office/drawing/2014/main" id="{D3585C6C-7808-4DCB-AAB1-9CFD559E7BE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863251" y="426180"/>
            <a:ext cx="360000" cy="360000"/>
          </a:xfrm>
          <a:prstGeom prst="rect">
            <a:avLst/>
          </a:prstGeom>
        </p:spPr>
      </p:pic>
      <p:pic>
        <p:nvPicPr>
          <p:cNvPr id="44" name="グラフィックス 43">
            <a:extLst>
              <a:ext uri="{FF2B5EF4-FFF2-40B4-BE49-F238E27FC236}">
                <a16:creationId xmlns:a16="http://schemas.microsoft.com/office/drawing/2014/main" id="{66D6322D-AC17-4EB8-84E7-82393B25D2B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349319" y="426180"/>
            <a:ext cx="360000" cy="360000"/>
          </a:xfrm>
          <a:prstGeom prst="rect">
            <a:avLst/>
          </a:prstGeom>
        </p:spPr>
      </p:pic>
      <p:pic>
        <p:nvPicPr>
          <p:cNvPr id="45" name="グラフィックス 44">
            <a:extLst>
              <a:ext uri="{FF2B5EF4-FFF2-40B4-BE49-F238E27FC236}">
                <a16:creationId xmlns:a16="http://schemas.microsoft.com/office/drawing/2014/main" id="{6AB2EBAE-DD78-45FC-B95A-742409F5780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835387" y="426180"/>
            <a:ext cx="360000" cy="360000"/>
          </a:xfrm>
          <a:prstGeom prst="rect">
            <a:avLst/>
          </a:prstGeom>
        </p:spPr>
      </p:pic>
      <p:pic>
        <p:nvPicPr>
          <p:cNvPr id="46" name="グラフィックス 45">
            <a:extLst>
              <a:ext uri="{FF2B5EF4-FFF2-40B4-BE49-F238E27FC236}">
                <a16:creationId xmlns:a16="http://schemas.microsoft.com/office/drawing/2014/main" id="{4FDAEDFF-73DB-44D4-A194-8E687B18FE9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903347" y="919280"/>
            <a:ext cx="360000" cy="360000"/>
          </a:xfrm>
          <a:prstGeom prst="rect">
            <a:avLst/>
          </a:prstGeom>
        </p:spPr>
      </p:pic>
      <p:pic>
        <p:nvPicPr>
          <p:cNvPr id="47" name="グラフィックス 46">
            <a:extLst>
              <a:ext uri="{FF2B5EF4-FFF2-40B4-BE49-F238E27FC236}">
                <a16:creationId xmlns:a16="http://schemas.microsoft.com/office/drawing/2014/main" id="{B5E532F0-799F-4FFF-B9CA-8CD739413A4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002713" y="919280"/>
            <a:ext cx="360000" cy="360000"/>
          </a:xfrm>
          <a:prstGeom prst="rect">
            <a:avLst/>
          </a:prstGeom>
        </p:spPr>
      </p:pic>
      <p:pic>
        <p:nvPicPr>
          <p:cNvPr id="48" name="グラフィックス 47">
            <a:extLst>
              <a:ext uri="{FF2B5EF4-FFF2-40B4-BE49-F238E27FC236}">
                <a16:creationId xmlns:a16="http://schemas.microsoft.com/office/drawing/2014/main" id="{4CD93CBD-873B-4D3B-BF5C-45A6622E092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803981" y="919280"/>
            <a:ext cx="360000" cy="360000"/>
          </a:xfrm>
          <a:prstGeom prst="rect">
            <a:avLst/>
          </a:prstGeom>
        </p:spPr>
      </p:pic>
      <p:pic>
        <p:nvPicPr>
          <p:cNvPr id="49" name="グラフィックス 48">
            <a:extLst>
              <a:ext uri="{FF2B5EF4-FFF2-40B4-BE49-F238E27FC236}">
                <a16:creationId xmlns:a16="http://schemas.microsoft.com/office/drawing/2014/main" id="{C8D56AB4-0761-4007-B11D-1526AD6D94CF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2102079" y="919280"/>
            <a:ext cx="360000" cy="360000"/>
          </a:xfrm>
          <a:prstGeom prst="rect">
            <a:avLst/>
          </a:prstGeom>
        </p:spPr>
      </p:pic>
      <p:pic>
        <p:nvPicPr>
          <p:cNvPr id="50" name="グラフィックス 49">
            <a:extLst>
              <a:ext uri="{FF2B5EF4-FFF2-40B4-BE49-F238E27FC236}">
                <a16:creationId xmlns:a16="http://schemas.microsoft.com/office/drawing/2014/main" id="{E25737F7-2133-4CED-99E5-32D7C92F6CF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704615" y="919280"/>
            <a:ext cx="360000" cy="360000"/>
          </a:xfrm>
          <a:prstGeom prst="rect">
            <a:avLst/>
          </a:prstGeom>
        </p:spPr>
      </p:pic>
      <p:pic>
        <p:nvPicPr>
          <p:cNvPr id="51" name="グラフィックス 50">
            <a:extLst>
              <a:ext uri="{FF2B5EF4-FFF2-40B4-BE49-F238E27FC236}">
                <a16:creationId xmlns:a16="http://schemas.microsoft.com/office/drawing/2014/main" id="{D85782DC-385D-4BF7-AC66-55F99693D24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605249" y="919280"/>
            <a:ext cx="270000" cy="360000"/>
          </a:xfrm>
          <a:prstGeom prst="rect">
            <a:avLst/>
          </a:prstGeom>
        </p:spPr>
      </p:pic>
      <p:pic>
        <p:nvPicPr>
          <p:cNvPr id="52" name="グラフィックス 51">
            <a:extLst>
              <a:ext uri="{FF2B5EF4-FFF2-40B4-BE49-F238E27FC236}">
                <a16:creationId xmlns:a16="http://schemas.microsoft.com/office/drawing/2014/main" id="{4448C278-43BB-49B5-A65E-81961FD5B93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415883" y="919280"/>
            <a:ext cx="360000" cy="360000"/>
          </a:xfrm>
          <a:prstGeom prst="rect">
            <a:avLst/>
          </a:prstGeom>
        </p:spPr>
      </p:pic>
      <p:pic>
        <p:nvPicPr>
          <p:cNvPr id="53" name="グラフィックス 52">
            <a:extLst>
              <a:ext uri="{FF2B5EF4-FFF2-40B4-BE49-F238E27FC236}">
                <a16:creationId xmlns:a16="http://schemas.microsoft.com/office/drawing/2014/main" id="{87116AEF-B7CC-43A8-8F08-E471B1B1C69F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81445" y="919280"/>
            <a:ext cx="280000" cy="360000"/>
          </a:xfrm>
          <a:prstGeom prst="rect">
            <a:avLst/>
          </a:prstGeom>
        </p:spPr>
      </p:pic>
      <p:pic>
        <p:nvPicPr>
          <p:cNvPr id="54" name="グラフィックス 53">
            <a:extLst>
              <a:ext uri="{FF2B5EF4-FFF2-40B4-BE49-F238E27FC236}">
                <a16:creationId xmlns:a16="http://schemas.microsoft.com/office/drawing/2014/main" id="{F30B8B79-DF36-4DB5-BD2D-0F33DD32B9F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8316520" y="919280"/>
            <a:ext cx="360000" cy="360000"/>
          </a:xfrm>
          <a:prstGeom prst="rect">
            <a:avLst/>
          </a:prstGeom>
        </p:spPr>
      </p:pic>
      <p:pic>
        <p:nvPicPr>
          <p:cNvPr id="55" name="グラフィックス 54">
            <a:extLst>
              <a:ext uri="{FF2B5EF4-FFF2-40B4-BE49-F238E27FC236}">
                <a16:creationId xmlns:a16="http://schemas.microsoft.com/office/drawing/2014/main" id="{85D78F47-8203-440B-B4DD-4F72B2FA051D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95420" y="919280"/>
            <a:ext cx="345391" cy="360000"/>
          </a:xfrm>
          <a:prstGeom prst="rect">
            <a:avLst/>
          </a:prstGeom>
        </p:spPr>
      </p:pic>
      <p:pic>
        <p:nvPicPr>
          <p:cNvPr id="56" name="グラフィックス 55">
            <a:extLst>
              <a:ext uri="{FF2B5EF4-FFF2-40B4-BE49-F238E27FC236}">
                <a16:creationId xmlns:a16="http://schemas.microsoft.com/office/drawing/2014/main" id="{B0571BC8-D134-4971-9E55-15F34D4F45D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83737" y="1486745"/>
            <a:ext cx="360000" cy="360000"/>
          </a:xfrm>
          <a:prstGeom prst="rect">
            <a:avLst/>
          </a:prstGeom>
        </p:spPr>
      </p:pic>
      <p:pic>
        <p:nvPicPr>
          <p:cNvPr id="57" name="グラフィックス 56">
            <a:extLst>
              <a:ext uri="{FF2B5EF4-FFF2-40B4-BE49-F238E27FC236}">
                <a16:creationId xmlns:a16="http://schemas.microsoft.com/office/drawing/2014/main" id="{6A02348F-51AD-4795-A591-701E1456452A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756024" y="1486745"/>
            <a:ext cx="360000" cy="360000"/>
          </a:xfrm>
          <a:prstGeom prst="rect">
            <a:avLst/>
          </a:prstGeom>
        </p:spPr>
      </p:pic>
      <p:pic>
        <p:nvPicPr>
          <p:cNvPr id="58" name="グラフィックス 57">
            <a:extLst>
              <a:ext uri="{FF2B5EF4-FFF2-40B4-BE49-F238E27FC236}">
                <a16:creationId xmlns:a16="http://schemas.microsoft.com/office/drawing/2014/main" id="{C2155E5F-34A5-440D-9740-069546BF3B6D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2328311" y="1486745"/>
            <a:ext cx="360000" cy="360000"/>
          </a:xfrm>
          <a:prstGeom prst="rect">
            <a:avLst/>
          </a:prstGeom>
        </p:spPr>
      </p:pic>
      <p:pic>
        <p:nvPicPr>
          <p:cNvPr id="59" name="グラフィックス 58">
            <a:extLst>
              <a:ext uri="{FF2B5EF4-FFF2-40B4-BE49-F238E27FC236}">
                <a16:creationId xmlns:a16="http://schemas.microsoft.com/office/drawing/2014/main" id="{07CC3C3C-C56A-42A5-BDCC-299458988D98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900598" y="1486745"/>
            <a:ext cx="360000" cy="360000"/>
          </a:xfrm>
          <a:prstGeom prst="rect">
            <a:avLst/>
          </a:prstGeom>
        </p:spPr>
      </p:pic>
      <p:pic>
        <p:nvPicPr>
          <p:cNvPr id="60" name="グラフィックス 59">
            <a:extLst>
              <a:ext uri="{FF2B5EF4-FFF2-40B4-BE49-F238E27FC236}">
                <a16:creationId xmlns:a16="http://schemas.microsoft.com/office/drawing/2014/main" id="{896CC09B-9667-4843-A0A5-A3D4A10135F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472885" y="1486745"/>
            <a:ext cx="360000" cy="360000"/>
          </a:xfrm>
          <a:prstGeom prst="rect">
            <a:avLst/>
          </a:prstGeom>
        </p:spPr>
      </p:pic>
      <p:pic>
        <p:nvPicPr>
          <p:cNvPr id="61" name="グラフィックス 60">
            <a:extLst>
              <a:ext uri="{FF2B5EF4-FFF2-40B4-BE49-F238E27FC236}">
                <a16:creationId xmlns:a16="http://schemas.microsoft.com/office/drawing/2014/main" id="{F1860555-8E67-4FE4-8106-1D8858FD26D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4045172" y="1486745"/>
            <a:ext cx="360000" cy="360000"/>
          </a:xfrm>
          <a:prstGeom prst="rect">
            <a:avLst/>
          </a:prstGeom>
        </p:spPr>
      </p:pic>
      <p:pic>
        <p:nvPicPr>
          <p:cNvPr id="62" name="グラフィックス 61">
            <a:extLst>
              <a:ext uri="{FF2B5EF4-FFF2-40B4-BE49-F238E27FC236}">
                <a16:creationId xmlns:a16="http://schemas.microsoft.com/office/drawing/2014/main" id="{2248A641-4E20-4196-8A2A-835063BC83E6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4617459" y="1486745"/>
            <a:ext cx="360000" cy="360000"/>
          </a:xfrm>
          <a:prstGeom prst="rect">
            <a:avLst/>
          </a:prstGeom>
        </p:spPr>
      </p:pic>
      <p:pic>
        <p:nvPicPr>
          <p:cNvPr id="63" name="グラフィックス 62">
            <a:extLst>
              <a:ext uri="{FF2B5EF4-FFF2-40B4-BE49-F238E27FC236}">
                <a16:creationId xmlns:a16="http://schemas.microsoft.com/office/drawing/2014/main" id="{E9EEEA89-DF73-44E0-81E8-FF0B097681A8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8051175" y="1486745"/>
            <a:ext cx="360000" cy="360000"/>
          </a:xfrm>
          <a:prstGeom prst="rect">
            <a:avLst/>
          </a:prstGeom>
        </p:spPr>
      </p:pic>
      <p:pic>
        <p:nvPicPr>
          <p:cNvPr id="64" name="グラフィックス 63">
            <a:extLst>
              <a:ext uri="{FF2B5EF4-FFF2-40B4-BE49-F238E27FC236}">
                <a16:creationId xmlns:a16="http://schemas.microsoft.com/office/drawing/2014/main" id="{2F8665D7-A4A2-4BEC-8BA4-8F0DFECA1AF4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5189746" y="1486745"/>
            <a:ext cx="360000" cy="360000"/>
          </a:xfrm>
          <a:prstGeom prst="rect">
            <a:avLst/>
          </a:prstGeom>
        </p:spPr>
      </p:pic>
      <p:pic>
        <p:nvPicPr>
          <p:cNvPr id="65" name="グラフィックス 64">
            <a:extLst>
              <a:ext uri="{FF2B5EF4-FFF2-40B4-BE49-F238E27FC236}">
                <a16:creationId xmlns:a16="http://schemas.microsoft.com/office/drawing/2014/main" id="{EBE9335F-7552-4C0C-B550-C410A641A1D9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5762033" y="1486745"/>
            <a:ext cx="360000" cy="360000"/>
          </a:xfrm>
          <a:prstGeom prst="rect">
            <a:avLst/>
          </a:prstGeom>
        </p:spPr>
      </p:pic>
      <p:pic>
        <p:nvPicPr>
          <p:cNvPr id="66" name="グラフィックス 65">
            <a:extLst>
              <a:ext uri="{FF2B5EF4-FFF2-40B4-BE49-F238E27FC236}">
                <a16:creationId xmlns:a16="http://schemas.microsoft.com/office/drawing/2014/main" id="{9B983F4D-22CC-4B90-BDC9-C8DCB2CBF87D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7478894" y="1486745"/>
            <a:ext cx="360000" cy="360000"/>
          </a:xfrm>
          <a:prstGeom prst="rect">
            <a:avLst/>
          </a:prstGeom>
        </p:spPr>
      </p:pic>
      <p:pic>
        <p:nvPicPr>
          <p:cNvPr id="67" name="グラフィックス 66">
            <a:extLst>
              <a:ext uri="{FF2B5EF4-FFF2-40B4-BE49-F238E27FC236}">
                <a16:creationId xmlns:a16="http://schemas.microsoft.com/office/drawing/2014/main" id="{0A6AFFD6-2EA5-4838-AEDC-62D52457A9EF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6334320" y="1486745"/>
            <a:ext cx="360000" cy="360000"/>
          </a:xfrm>
          <a:prstGeom prst="rect">
            <a:avLst/>
          </a:prstGeom>
        </p:spPr>
      </p:pic>
      <p:pic>
        <p:nvPicPr>
          <p:cNvPr id="68" name="グラフィックス 67">
            <a:extLst>
              <a:ext uri="{FF2B5EF4-FFF2-40B4-BE49-F238E27FC236}">
                <a16:creationId xmlns:a16="http://schemas.microsoft.com/office/drawing/2014/main" id="{6CBCDA0A-D8FD-4ABA-87A5-130C961A6889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6906607" y="1486745"/>
            <a:ext cx="360000" cy="360000"/>
          </a:xfrm>
          <a:prstGeom prst="rect">
            <a:avLst/>
          </a:prstGeom>
        </p:spPr>
      </p:pic>
      <p:pic>
        <p:nvPicPr>
          <p:cNvPr id="69" name="グラフィックス 68">
            <a:extLst>
              <a:ext uri="{FF2B5EF4-FFF2-40B4-BE49-F238E27FC236}">
                <a16:creationId xmlns:a16="http://schemas.microsoft.com/office/drawing/2014/main" id="{95862AC1-1E27-4DD8-BC89-5E701CD8FB23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611450" y="1486745"/>
            <a:ext cx="360000" cy="360000"/>
          </a:xfrm>
          <a:prstGeom prst="rect">
            <a:avLst/>
          </a:prstGeom>
        </p:spPr>
      </p:pic>
      <p:pic>
        <p:nvPicPr>
          <p:cNvPr id="70" name="グラフィックス 69">
            <a:extLst>
              <a:ext uri="{FF2B5EF4-FFF2-40B4-BE49-F238E27FC236}">
                <a16:creationId xmlns:a16="http://schemas.microsoft.com/office/drawing/2014/main" id="{760862B1-C409-4592-B66F-48D1E74ED50F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946928" y="2058685"/>
            <a:ext cx="360000" cy="360000"/>
          </a:xfrm>
          <a:prstGeom prst="rect">
            <a:avLst/>
          </a:prstGeom>
        </p:spPr>
      </p:pic>
      <p:pic>
        <p:nvPicPr>
          <p:cNvPr id="71" name="グラフィックス 70">
            <a:extLst>
              <a:ext uri="{FF2B5EF4-FFF2-40B4-BE49-F238E27FC236}">
                <a16:creationId xmlns:a16="http://schemas.microsoft.com/office/drawing/2014/main" id="{44BA61F0-70F5-4EE5-B627-B7DC993B8199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1406271" y="2058685"/>
            <a:ext cx="360000" cy="360000"/>
          </a:xfrm>
          <a:prstGeom prst="rect">
            <a:avLst/>
          </a:prstGeom>
        </p:spPr>
      </p:pic>
      <p:pic>
        <p:nvPicPr>
          <p:cNvPr id="72" name="グラフィックス 71">
            <a:extLst>
              <a:ext uri="{FF2B5EF4-FFF2-40B4-BE49-F238E27FC236}">
                <a16:creationId xmlns:a16="http://schemas.microsoft.com/office/drawing/2014/main" id="{DBBD1BA6-7F74-451F-913D-41A6C0E2A27F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1865614" y="2058685"/>
            <a:ext cx="360000" cy="360000"/>
          </a:xfrm>
          <a:prstGeom prst="rect">
            <a:avLst/>
          </a:prstGeom>
        </p:spPr>
      </p:pic>
      <p:pic>
        <p:nvPicPr>
          <p:cNvPr id="73" name="グラフィックス 72">
            <a:extLst>
              <a:ext uri="{FF2B5EF4-FFF2-40B4-BE49-F238E27FC236}">
                <a16:creationId xmlns:a16="http://schemas.microsoft.com/office/drawing/2014/main" id="{3970DA99-0D5C-4103-BEF8-78A72425951E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2324957" y="2058685"/>
            <a:ext cx="360000" cy="360000"/>
          </a:xfrm>
          <a:prstGeom prst="rect">
            <a:avLst/>
          </a:prstGeom>
        </p:spPr>
      </p:pic>
      <p:pic>
        <p:nvPicPr>
          <p:cNvPr id="74" name="グラフィックス 73">
            <a:extLst>
              <a:ext uri="{FF2B5EF4-FFF2-40B4-BE49-F238E27FC236}">
                <a16:creationId xmlns:a16="http://schemas.microsoft.com/office/drawing/2014/main" id="{0C355BF8-91FD-48EE-BB1F-37828E5B1F4C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2784300" y="2058685"/>
            <a:ext cx="360000" cy="360000"/>
          </a:xfrm>
          <a:prstGeom prst="rect">
            <a:avLst/>
          </a:prstGeom>
        </p:spPr>
      </p:pic>
      <p:pic>
        <p:nvPicPr>
          <p:cNvPr id="75" name="グラフィックス 74">
            <a:extLst>
              <a:ext uri="{FF2B5EF4-FFF2-40B4-BE49-F238E27FC236}">
                <a16:creationId xmlns:a16="http://schemas.microsoft.com/office/drawing/2014/main" id="{F99B058B-292A-4D35-9D95-171E128C57FF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3243643" y="2058685"/>
            <a:ext cx="360000" cy="360000"/>
          </a:xfrm>
          <a:prstGeom prst="rect">
            <a:avLst/>
          </a:prstGeom>
        </p:spPr>
      </p:pic>
      <p:pic>
        <p:nvPicPr>
          <p:cNvPr id="76" name="グラフィックス 75">
            <a:extLst>
              <a:ext uri="{FF2B5EF4-FFF2-40B4-BE49-F238E27FC236}">
                <a16:creationId xmlns:a16="http://schemas.microsoft.com/office/drawing/2014/main" id="{9AE6B2D0-9905-4364-8EEE-CA22CFD57DBD}"/>
              </a:ext>
            </a:extLst>
          </p:cNvPr>
          <p:cNvPicPr>
            <a:picLocks noChangeAspect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487585" y="2058685"/>
            <a:ext cx="360000" cy="360000"/>
          </a:xfrm>
          <a:prstGeom prst="rect">
            <a:avLst/>
          </a:prstGeom>
        </p:spPr>
      </p:pic>
      <p:pic>
        <p:nvPicPr>
          <p:cNvPr id="77" name="グラフィックス 76">
            <a:extLst>
              <a:ext uri="{FF2B5EF4-FFF2-40B4-BE49-F238E27FC236}">
                <a16:creationId xmlns:a16="http://schemas.microsoft.com/office/drawing/2014/main" id="{624E998B-0B5A-4260-B56A-1B672457127D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3702986" y="2058685"/>
            <a:ext cx="360000" cy="360000"/>
          </a:xfrm>
          <a:prstGeom prst="rect">
            <a:avLst/>
          </a:prstGeom>
        </p:spPr>
      </p:pic>
      <p:pic>
        <p:nvPicPr>
          <p:cNvPr id="78" name="グラフィックス 77">
            <a:extLst>
              <a:ext uri="{FF2B5EF4-FFF2-40B4-BE49-F238E27FC236}">
                <a16:creationId xmlns:a16="http://schemas.microsoft.com/office/drawing/2014/main" id="{BB6017C9-7220-4D0D-9B44-172A8321DD94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4162329" y="2058685"/>
            <a:ext cx="360000" cy="360000"/>
          </a:xfrm>
          <a:prstGeom prst="rect">
            <a:avLst/>
          </a:prstGeom>
        </p:spPr>
      </p:pic>
      <p:pic>
        <p:nvPicPr>
          <p:cNvPr id="79" name="グラフィックス 78">
            <a:extLst>
              <a:ext uri="{FF2B5EF4-FFF2-40B4-BE49-F238E27FC236}">
                <a16:creationId xmlns:a16="http://schemas.microsoft.com/office/drawing/2014/main" id="{39EBE5F4-C320-423B-AD9E-A4FC920ECD15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4621672" y="2058685"/>
            <a:ext cx="360000" cy="360000"/>
          </a:xfrm>
          <a:prstGeom prst="rect">
            <a:avLst/>
          </a:prstGeom>
        </p:spPr>
      </p:pic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99E31F32-A655-415C-AE2F-BD344CEFA844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5081015" y="2058685"/>
            <a:ext cx="360000" cy="360000"/>
          </a:xfrm>
          <a:prstGeom prst="rect">
            <a:avLst/>
          </a:prstGeom>
        </p:spPr>
      </p:pic>
      <p:pic>
        <p:nvPicPr>
          <p:cNvPr id="81" name="グラフィックス 80">
            <a:extLst>
              <a:ext uri="{FF2B5EF4-FFF2-40B4-BE49-F238E27FC236}">
                <a16:creationId xmlns:a16="http://schemas.microsoft.com/office/drawing/2014/main" id="{E11E3793-0641-46CE-AC8F-EFED74B4E486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5540358" y="2058685"/>
            <a:ext cx="360000" cy="360000"/>
          </a:xfrm>
          <a:prstGeom prst="rect">
            <a:avLst/>
          </a:prstGeom>
        </p:spPr>
      </p:pic>
      <p:pic>
        <p:nvPicPr>
          <p:cNvPr id="82" name="グラフィックス 81">
            <a:extLst>
              <a:ext uri="{FF2B5EF4-FFF2-40B4-BE49-F238E27FC236}">
                <a16:creationId xmlns:a16="http://schemas.microsoft.com/office/drawing/2014/main" id="{8B064A58-0611-4BEC-B57B-29DCA443B635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7837073" y="2058685"/>
            <a:ext cx="360000" cy="360000"/>
          </a:xfrm>
          <a:prstGeom prst="rect">
            <a:avLst/>
          </a:prstGeom>
        </p:spPr>
      </p:pic>
      <p:pic>
        <p:nvPicPr>
          <p:cNvPr id="83" name="グラフィックス 82">
            <a:extLst>
              <a:ext uri="{FF2B5EF4-FFF2-40B4-BE49-F238E27FC236}">
                <a16:creationId xmlns:a16="http://schemas.microsoft.com/office/drawing/2014/main" id="{456AE20D-72D6-4FB6-8C77-C7CD7E025DE7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5999701" y="2058685"/>
            <a:ext cx="360000" cy="360000"/>
          </a:xfrm>
          <a:prstGeom prst="rect">
            <a:avLst/>
          </a:prstGeom>
        </p:spPr>
      </p:pic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9BC3419C-0CA1-4220-AD80-0281FAAB3815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6459044" y="2058685"/>
            <a:ext cx="360000" cy="360000"/>
          </a:xfrm>
          <a:prstGeom prst="rect">
            <a:avLst/>
          </a:prstGeom>
        </p:spPr>
      </p:pic>
      <p:pic>
        <p:nvPicPr>
          <p:cNvPr id="85" name="グラフィックス 84">
            <a:extLst>
              <a:ext uri="{FF2B5EF4-FFF2-40B4-BE49-F238E27FC236}">
                <a16:creationId xmlns:a16="http://schemas.microsoft.com/office/drawing/2014/main" id="{1C95E8EC-169A-4CF8-95CA-91192DCB1B92}"/>
              </a:ext>
            </a:extLst>
          </p:cNvPr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6918387" y="2058685"/>
            <a:ext cx="360000" cy="360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521B9D35-D28B-4059-A48E-C91B30C9A795}"/>
              </a:ext>
            </a:extLst>
          </p:cNvPr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7377730" y="2058685"/>
            <a:ext cx="360000" cy="360000"/>
          </a:xfrm>
          <a:prstGeom prst="rect">
            <a:avLst/>
          </a:prstGeom>
        </p:spPr>
      </p:pic>
      <p:pic>
        <p:nvPicPr>
          <p:cNvPr id="87" name="グラフィックス 86">
            <a:extLst>
              <a:ext uri="{FF2B5EF4-FFF2-40B4-BE49-F238E27FC236}">
                <a16:creationId xmlns:a16="http://schemas.microsoft.com/office/drawing/2014/main" id="{11DED8BD-7343-4EDC-B2FB-6AA85779222F}"/>
              </a:ext>
            </a:extLst>
          </p:cNvPr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8296415" y="2058685"/>
            <a:ext cx="360000" cy="360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16C934FB-605B-4C95-9FB1-95B72B9AF250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1330454" y="2684460"/>
            <a:ext cx="360000" cy="360000"/>
          </a:xfrm>
          <a:prstGeom prst="rect">
            <a:avLst/>
          </a:prstGeom>
        </p:spPr>
      </p:pic>
      <p:pic>
        <p:nvPicPr>
          <p:cNvPr id="89" name="グラフィックス 88">
            <a:extLst>
              <a:ext uri="{FF2B5EF4-FFF2-40B4-BE49-F238E27FC236}">
                <a16:creationId xmlns:a16="http://schemas.microsoft.com/office/drawing/2014/main" id="{F9924647-52F5-4770-9D1B-D98BB5F981AA}"/>
              </a:ext>
            </a:extLst>
          </p:cNvPr>
          <p:cNvPicPr>
            <a:picLocks noChangeAspect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2242581" y="2684460"/>
            <a:ext cx="360000" cy="360000"/>
          </a:xfrm>
          <a:prstGeom prst="rect">
            <a:avLst/>
          </a:prstGeom>
        </p:spPr>
      </p:pic>
      <p:pic>
        <p:nvPicPr>
          <p:cNvPr id="90" name="グラフィックス 89">
            <a:extLst>
              <a:ext uri="{FF2B5EF4-FFF2-40B4-BE49-F238E27FC236}">
                <a16:creationId xmlns:a16="http://schemas.microsoft.com/office/drawing/2014/main" id="{9C6B7C03-6B44-45B0-9EEA-8BD057823794}"/>
              </a:ext>
            </a:extLst>
          </p:cNvPr>
          <p:cNvPicPr>
            <a:picLocks noChangeAspect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4"/>
              </a:ext>
            </a:extLst>
          </a:blip>
          <a:stretch>
            <a:fillRect/>
          </a:stretch>
        </p:blipFill>
        <p:spPr>
          <a:xfrm>
            <a:off x="3154707" y="2684460"/>
            <a:ext cx="360000" cy="360000"/>
          </a:xfrm>
          <a:prstGeom prst="rect">
            <a:avLst/>
          </a:prstGeom>
        </p:spPr>
      </p:pic>
      <p:pic>
        <p:nvPicPr>
          <p:cNvPr id="91" name="グラフィックス 90">
            <a:extLst>
              <a:ext uri="{FF2B5EF4-FFF2-40B4-BE49-F238E27FC236}">
                <a16:creationId xmlns:a16="http://schemas.microsoft.com/office/drawing/2014/main" id="{54FA7146-271A-4A01-90FD-50FD552A21BD}"/>
              </a:ext>
            </a:extLst>
          </p:cNvPr>
          <p:cNvPicPr>
            <a:picLocks noChangeAspect="1"/>
          </p:cNvPicPr>
          <p:nvPr/>
        </p:nvPicPr>
        <p:blipFill>
          <a:blip r:embed="rId1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6"/>
              </a:ext>
            </a:extLst>
          </a:blip>
          <a:stretch>
            <a:fillRect/>
          </a:stretch>
        </p:blipFill>
        <p:spPr>
          <a:xfrm>
            <a:off x="418327" y="2684460"/>
            <a:ext cx="360000" cy="360000"/>
          </a:xfrm>
          <a:prstGeom prst="rect">
            <a:avLst/>
          </a:prstGeom>
        </p:spPr>
      </p:pic>
      <p:pic>
        <p:nvPicPr>
          <p:cNvPr id="92" name="グラフィックス 91">
            <a:extLst>
              <a:ext uri="{FF2B5EF4-FFF2-40B4-BE49-F238E27FC236}">
                <a16:creationId xmlns:a16="http://schemas.microsoft.com/office/drawing/2014/main" id="{7D5BF9EA-14D8-48DB-A1C1-8D18D3A09FCB}"/>
              </a:ext>
            </a:extLst>
          </p:cNvPr>
          <p:cNvPicPr>
            <a:picLocks noChangeAspect="1"/>
          </p:cNvPicPr>
          <p:nvPr/>
        </p:nvPicPr>
        <p:blipFill>
          <a:blip r:embed="rId1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8"/>
              </a:ext>
            </a:extLst>
          </a:blip>
          <a:stretch>
            <a:fillRect/>
          </a:stretch>
        </p:blipFill>
        <p:spPr>
          <a:xfrm>
            <a:off x="427279" y="3341200"/>
            <a:ext cx="360000" cy="360000"/>
          </a:xfrm>
          <a:prstGeom prst="rect">
            <a:avLst/>
          </a:prstGeom>
        </p:spPr>
      </p:pic>
      <p:pic>
        <p:nvPicPr>
          <p:cNvPr id="93" name="グラフィックス 92">
            <a:extLst>
              <a:ext uri="{FF2B5EF4-FFF2-40B4-BE49-F238E27FC236}">
                <a16:creationId xmlns:a16="http://schemas.microsoft.com/office/drawing/2014/main" id="{E68B7419-0A74-4DC8-83F6-1E7B920A051D}"/>
              </a:ext>
            </a:extLst>
          </p:cNvPr>
          <p:cNvPicPr>
            <a:picLocks noChangeAspect="1"/>
          </p:cNvPicPr>
          <p:nvPr/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0"/>
              </a:ext>
            </a:extLst>
          </a:blip>
          <a:stretch>
            <a:fillRect/>
          </a:stretch>
        </p:blipFill>
        <p:spPr>
          <a:xfrm>
            <a:off x="1067562" y="3341200"/>
            <a:ext cx="360000" cy="360000"/>
          </a:xfrm>
          <a:prstGeom prst="rect">
            <a:avLst/>
          </a:prstGeom>
        </p:spPr>
      </p:pic>
      <p:pic>
        <p:nvPicPr>
          <p:cNvPr id="94" name="グラフィックス 93">
            <a:extLst>
              <a:ext uri="{FF2B5EF4-FFF2-40B4-BE49-F238E27FC236}">
                <a16:creationId xmlns:a16="http://schemas.microsoft.com/office/drawing/2014/main" id="{8970E12C-9816-45AA-8EF0-F9646BE2DB95}"/>
              </a:ext>
            </a:extLst>
          </p:cNvPr>
          <p:cNvPicPr>
            <a:picLocks noChangeAspect="1"/>
          </p:cNvPicPr>
          <p:nvPr/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2"/>
              </a:ext>
            </a:extLst>
          </a:blip>
          <a:stretch>
            <a:fillRect/>
          </a:stretch>
        </p:blipFill>
        <p:spPr>
          <a:xfrm>
            <a:off x="1720544" y="3341200"/>
            <a:ext cx="360000" cy="360000"/>
          </a:xfrm>
          <a:prstGeom prst="rect">
            <a:avLst/>
          </a:prstGeom>
        </p:spPr>
      </p:pic>
      <p:pic>
        <p:nvPicPr>
          <p:cNvPr id="96" name="グラフィックス 95">
            <a:extLst>
              <a:ext uri="{FF2B5EF4-FFF2-40B4-BE49-F238E27FC236}">
                <a16:creationId xmlns:a16="http://schemas.microsoft.com/office/drawing/2014/main" id="{109990ED-6C85-4C08-8D09-55D4A6383374}"/>
              </a:ext>
            </a:extLst>
          </p:cNvPr>
          <p:cNvPicPr>
            <a:picLocks noChangeAspect="1"/>
          </p:cNvPicPr>
          <p:nvPr/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4"/>
              </a:ext>
            </a:extLst>
          </a:blip>
          <a:stretch>
            <a:fillRect/>
          </a:stretch>
        </p:blipFill>
        <p:spPr>
          <a:xfrm>
            <a:off x="2462079" y="3341200"/>
            <a:ext cx="360000" cy="360000"/>
          </a:xfrm>
          <a:prstGeom prst="rect">
            <a:avLst/>
          </a:prstGeom>
        </p:spPr>
      </p:pic>
      <p:pic>
        <p:nvPicPr>
          <p:cNvPr id="97" name="グラフィックス 96">
            <a:extLst>
              <a:ext uri="{FF2B5EF4-FFF2-40B4-BE49-F238E27FC236}">
                <a16:creationId xmlns:a16="http://schemas.microsoft.com/office/drawing/2014/main" id="{3DA50782-0776-47E3-A32C-E5479CA0A1E6}"/>
              </a:ext>
            </a:extLst>
          </p:cNvPr>
          <p:cNvPicPr>
            <a:picLocks noChangeAspect="1"/>
          </p:cNvPicPr>
          <p:nvPr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6"/>
              </a:ext>
            </a:extLst>
          </a:blip>
          <a:stretch>
            <a:fillRect/>
          </a:stretch>
        </p:blipFill>
        <p:spPr>
          <a:xfrm>
            <a:off x="5135606" y="2684460"/>
            <a:ext cx="360000" cy="360000"/>
          </a:xfrm>
          <a:prstGeom prst="rect">
            <a:avLst/>
          </a:prstGeom>
        </p:spPr>
      </p:pic>
      <p:pic>
        <p:nvPicPr>
          <p:cNvPr id="98" name="グラフィックス 97">
            <a:extLst>
              <a:ext uri="{FF2B5EF4-FFF2-40B4-BE49-F238E27FC236}">
                <a16:creationId xmlns:a16="http://schemas.microsoft.com/office/drawing/2014/main" id="{53D54D36-0F8A-4A0A-A7AD-2D4163F46CFE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8"/>
              </a:ext>
            </a:extLst>
          </a:blip>
          <a:stretch>
            <a:fillRect/>
          </a:stretch>
        </p:blipFill>
        <p:spPr>
          <a:xfrm>
            <a:off x="5819701" y="2684460"/>
            <a:ext cx="360000" cy="360000"/>
          </a:xfrm>
          <a:prstGeom prst="rect">
            <a:avLst/>
          </a:prstGeom>
        </p:spPr>
      </p:pic>
      <p:pic>
        <p:nvPicPr>
          <p:cNvPr id="99" name="グラフィックス 98">
            <a:extLst>
              <a:ext uri="{FF2B5EF4-FFF2-40B4-BE49-F238E27FC236}">
                <a16:creationId xmlns:a16="http://schemas.microsoft.com/office/drawing/2014/main" id="{D7DFE500-108C-4D57-B753-39752E0FBA73}"/>
              </a:ext>
            </a:extLst>
          </p:cNvPr>
          <p:cNvPicPr>
            <a:picLocks noChangeAspect="1"/>
          </p:cNvPicPr>
          <p:nvPr/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0"/>
              </a:ext>
            </a:extLst>
          </a:blip>
          <a:stretch>
            <a:fillRect/>
          </a:stretch>
        </p:blipFill>
        <p:spPr>
          <a:xfrm>
            <a:off x="4451511" y="2684460"/>
            <a:ext cx="360000" cy="360000"/>
          </a:xfrm>
          <a:prstGeom prst="rect">
            <a:avLst/>
          </a:prstGeom>
        </p:spPr>
      </p:pic>
      <p:pic>
        <p:nvPicPr>
          <p:cNvPr id="100" name="グラフィックス 99">
            <a:extLst>
              <a:ext uri="{FF2B5EF4-FFF2-40B4-BE49-F238E27FC236}">
                <a16:creationId xmlns:a16="http://schemas.microsoft.com/office/drawing/2014/main" id="{3BD85CF1-55FF-4A53-A7A2-9A1D1D9C4FAD}"/>
              </a:ext>
            </a:extLst>
          </p:cNvPr>
          <p:cNvPicPr>
            <a:picLocks noChangeAspect="1"/>
          </p:cNvPicPr>
          <p:nvPr/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2"/>
              </a:ext>
            </a:extLst>
          </a:blip>
          <a:stretch>
            <a:fillRect/>
          </a:stretch>
        </p:blipFill>
        <p:spPr>
          <a:xfrm>
            <a:off x="1154679" y="3944935"/>
            <a:ext cx="360000" cy="360000"/>
          </a:xfrm>
          <a:prstGeom prst="rect">
            <a:avLst/>
          </a:prstGeom>
        </p:spPr>
      </p:pic>
      <p:pic>
        <p:nvPicPr>
          <p:cNvPr id="101" name="グラフィックス 100">
            <a:extLst>
              <a:ext uri="{FF2B5EF4-FFF2-40B4-BE49-F238E27FC236}">
                <a16:creationId xmlns:a16="http://schemas.microsoft.com/office/drawing/2014/main" id="{F4809D89-5691-4C72-A8E0-4701749B9A3F}"/>
              </a:ext>
            </a:extLst>
          </p:cNvPr>
          <p:cNvPicPr>
            <a:picLocks noChangeAspect="1"/>
          </p:cNvPicPr>
          <p:nvPr/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4"/>
              </a:ext>
            </a:extLst>
          </a:blip>
          <a:stretch>
            <a:fillRect/>
          </a:stretch>
        </p:blipFill>
        <p:spPr>
          <a:xfrm>
            <a:off x="1793908" y="3944935"/>
            <a:ext cx="360000" cy="360000"/>
          </a:xfrm>
          <a:prstGeom prst="rect">
            <a:avLst/>
          </a:prstGeom>
        </p:spPr>
      </p:pic>
      <p:pic>
        <p:nvPicPr>
          <p:cNvPr id="102" name="グラフィックス 101">
            <a:extLst>
              <a:ext uri="{FF2B5EF4-FFF2-40B4-BE49-F238E27FC236}">
                <a16:creationId xmlns:a16="http://schemas.microsoft.com/office/drawing/2014/main" id="{D4CD9430-CAA0-48E2-A839-83B95F103610}"/>
              </a:ext>
            </a:extLst>
          </p:cNvPr>
          <p:cNvPicPr>
            <a:picLocks noChangeAspect="1"/>
          </p:cNvPicPr>
          <p:nvPr/>
        </p:nvPicPr>
        <p:blipFill>
          <a:blip r:embed="rId14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6"/>
              </a:ext>
            </a:extLst>
          </a:blip>
          <a:stretch>
            <a:fillRect/>
          </a:stretch>
        </p:blipFill>
        <p:spPr>
          <a:xfrm>
            <a:off x="611450" y="3944935"/>
            <a:ext cx="264000" cy="360000"/>
          </a:xfrm>
          <a:prstGeom prst="rect">
            <a:avLst/>
          </a:prstGeom>
        </p:spPr>
      </p:pic>
      <p:pic>
        <p:nvPicPr>
          <p:cNvPr id="103" name="グラフィックス 102">
            <a:extLst>
              <a:ext uri="{FF2B5EF4-FFF2-40B4-BE49-F238E27FC236}">
                <a16:creationId xmlns:a16="http://schemas.microsoft.com/office/drawing/2014/main" id="{0F584774-F558-4BE0-912E-7DD2C3786C88}"/>
              </a:ext>
            </a:extLst>
          </p:cNvPr>
          <p:cNvPicPr>
            <a:picLocks noChangeAspect="1"/>
          </p:cNvPicPr>
          <p:nvPr/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8"/>
              </a:ext>
            </a:extLst>
          </a:blip>
          <a:stretch>
            <a:fillRect/>
          </a:stretch>
        </p:blipFill>
        <p:spPr>
          <a:xfrm>
            <a:off x="2433137" y="3944935"/>
            <a:ext cx="360000" cy="360000"/>
          </a:xfrm>
          <a:prstGeom prst="rect">
            <a:avLst/>
          </a:prstGeom>
        </p:spPr>
      </p:pic>
      <p:pic>
        <p:nvPicPr>
          <p:cNvPr id="104" name="グラフィックス 103">
            <a:extLst>
              <a:ext uri="{FF2B5EF4-FFF2-40B4-BE49-F238E27FC236}">
                <a16:creationId xmlns:a16="http://schemas.microsoft.com/office/drawing/2014/main" id="{2F94F2C7-1DE3-4A97-8B61-390662E0F8A3}"/>
              </a:ext>
            </a:extLst>
          </p:cNvPr>
          <p:cNvPicPr>
            <a:picLocks noChangeAspect="1"/>
          </p:cNvPicPr>
          <p:nvPr/>
        </p:nvPicPr>
        <p:blipFill>
          <a:blip r:embed="rId1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0"/>
              </a:ext>
            </a:extLst>
          </a:blip>
          <a:stretch>
            <a:fillRect/>
          </a:stretch>
        </p:blipFill>
        <p:spPr>
          <a:xfrm>
            <a:off x="3072366" y="3944935"/>
            <a:ext cx="360000" cy="360000"/>
          </a:xfrm>
          <a:prstGeom prst="rect">
            <a:avLst/>
          </a:prstGeom>
        </p:spPr>
      </p:pic>
      <p:pic>
        <p:nvPicPr>
          <p:cNvPr id="105" name="グラフィックス 104">
            <a:extLst>
              <a:ext uri="{FF2B5EF4-FFF2-40B4-BE49-F238E27FC236}">
                <a16:creationId xmlns:a16="http://schemas.microsoft.com/office/drawing/2014/main" id="{A703DF64-DC21-4025-BD58-A4C092DBDC5D}"/>
              </a:ext>
            </a:extLst>
          </p:cNvPr>
          <p:cNvPicPr>
            <a:picLocks noChangeAspect="1"/>
          </p:cNvPicPr>
          <p:nvPr/>
        </p:nvPicPr>
        <p:blipFill>
          <a:blip r:embed="rId1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2"/>
              </a:ext>
            </a:extLst>
          </a:blip>
          <a:stretch>
            <a:fillRect/>
          </a:stretch>
        </p:blipFill>
        <p:spPr>
          <a:xfrm>
            <a:off x="3711595" y="3944935"/>
            <a:ext cx="360000" cy="360000"/>
          </a:xfrm>
          <a:prstGeom prst="rect">
            <a:avLst/>
          </a:prstGeom>
        </p:spPr>
      </p:pic>
      <p:pic>
        <p:nvPicPr>
          <p:cNvPr id="106" name="グラフィックス 105">
            <a:extLst>
              <a:ext uri="{FF2B5EF4-FFF2-40B4-BE49-F238E27FC236}">
                <a16:creationId xmlns:a16="http://schemas.microsoft.com/office/drawing/2014/main" id="{CE926510-F877-4621-8BAB-0DDA3EBA7B62}"/>
              </a:ext>
            </a:extLst>
          </p:cNvPr>
          <p:cNvPicPr>
            <a:picLocks noChangeAspect="1"/>
          </p:cNvPicPr>
          <p:nvPr/>
        </p:nvPicPr>
        <p:blipFill>
          <a:blip r:embed="rId1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4"/>
              </a:ext>
            </a:extLst>
          </a:blip>
          <a:stretch>
            <a:fillRect/>
          </a:stretch>
        </p:blipFill>
        <p:spPr>
          <a:xfrm>
            <a:off x="4350824" y="3944935"/>
            <a:ext cx="360000" cy="360000"/>
          </a:xfrm>
          <a:prstGeom prst="rect">
            <a:avLst/>
          </a:prstGeom>
        </p:spPr>
      </p:pic>
      <p:pic>
        <p:nvPicPr>
          <p:cNvPr id="107" name="グラフィックス 106">
            <a:extLst>
              <a:ext uri="{FF2B5EF4-FFF2-40B4-BE49-F238E27FC236}">
                <a16:creationId xmlns:a16="http://schemas.microsoft.com/office/drawing/2014/main" id="{75D1912E-6B39-448C-9C45-A69E2210B602}"/>
              </a:ext>
            </a:extLst>
          </p:cNvPr>
          <p:cNvPicPr>
            <a:picLocks noChangeAspect="1"/>
          </p:cNvPicPr>
          <p:nvPr/>
        </p:nvPicPr>
        <p:blipFill>
          <a:blip r:embed="rId1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6"/>
              </a:ext>
            </a:extLst>
          </a:blip>
          <a:stretch>
            <a:fillRect/>
          </a:stretch>
        </p:blipFill>
        <p:spPr>
          <a:xfrm>
            <a:off x="4990053" y="3944935"/>
            <a:ext cx="360000" cy="360000"/>
          </a:xfrm>
          <a:prstGeom prst="rect">
            <a:avLst/>
          </a:prstGeom>
        </p:spPr>
      </p:pic>
      <p:pic>
        <p:nvPicPr>
          <p:cNvPr id="108" name="グラフィックス 107">
            <a:extLst>
              <a:ext uri="{FF2B5EF4-FFF2-40B4-BE49-F238E27FC236}">
                <a16:creationId xmlns:a16="http://schemas.microsoft.com/office/drawing/2014/main" id="{E42F4EE9-8F69-4193-BD73-8D89AAD07169}"/>
              </a:ext>
            </a:extLst>
          </p:cNvPr>
          <p:cNvPicPr>
            <a:picLocks noChangeAspect="1"/>
          </p:cNvPicPr>
          <p:nvPr/>
        </p:nvPicPr>
        <p:blipFill>
          <a:blip r:embed="rId1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8"/>
              </a:ext>
            </a:extLst>
          </a:blip>
          <a:stretch>
            <a:fillRect/>
          </a:stretch>
        </p:blipFill>
        <p:spPr>
          <a:xfrm>
            <a:off x="5629282" y="3944935"/>
            <a:ext cx="360000" cy="360000"/>
          </a:xfrm>
          <a:prstGeom prst="rect">
            <a:avLst/>
          </a:prstGeom>
        </p:spPr>
      </p:pic>
      <p:pic>
        <p:nvPicPr>
          <p:cNvPr id="109" name="グラフィックス 108">
            <a:extLst>
              <a:ext uri="{FF2B5EF4-FFF2-40B4-BE49-F238E27FC236}">
                <a16:creationId xmlns:a16="http://schemas.microsoft.com/office/drawing/2014/main" id="{6F2D2241-F695-4394-8EA7-24E5C366C71F}"/>
              </a:ext>
            </a:extLst>
          </p:cNvPr>
          <p:cNvPicPr>
            <a:picLocks noChangeAspect="1"/>
          </p:cNvPicPr>
          <p:nvPr/>
        </p:nvPicPr>
        <p:blipFill>
          <a:blip r:embed="rId1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0"/>
              </a:ext>
            </a:extLst>
          </a:blip>
          <a:stretch>
            <a:fillRect/>
          </a:stretch>
        </p:blipFill>
        <p:spPr>
          <a:xfrm>
            <a:off x="6268511" y="3944935"/>
            <a:ext cx="360000" cy="360000"/>
          </a:xfrm>
          <a:prstGeom prst="rect">
            <a:avLst/>
          </a:prstGeom>
        </p:spPr>
      </p:pic>
      <p:pic>
        <p:nvPicPr>
          <p:cNvPr id="110" name="グラフィックス 109">
            <a:extLst>
              <a:ext uri="{FF2B5EF4-FFF2-40B4-BE49-F238E27FC236}">
                <a16:creationId xmlns:a16="http://schemas.microsoft.com/office/drawing/2014/main" id="{7781E306-E2D8-497A-B113-DC67D22D6165}"/>
              </a:ext>
            </a:extLst>
          </p:cNvPr>
          <p:cNvPicPr>
            <a:picLocks noChangeAspect="1"/>
          </p:cNvPicPr>
          <p:nvPr/>
        </p:nvPicPr>
        <p:blipFill>
          <a:blip r:embed="rId1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2"/>
              </a:ext>
            </a:extLst>
          </a:blip>
          <a:stretch>
            <a:fillRect/>
          </a:stretch>
        </p:blipFill>
        <p:spPr>
          <a:xfrm>
            <a:off x="6907740" y="3944935"/>
            <a:ext cx="360000" cy="360000"/>
          </a:xfrm>
          <a:prstGeom prst="rect">
            <a:avLst/>
          </a:prstGeom>
        </p:spPr>
      </p:pic>
      <p:pic>
        <p:nvPicPr>
          <p:cNvPr id="111" name="グラフィックス 110">
            <a:extLst>
              <a:ext uri="{FF2B5EF4-FFF2-40B4-BE49-F238E27FC236}">
                <a16:creationId xmlns:a16="http://schemas.microsoft.com/office/drawing/2014/main" id="{DA9D7434-287A-4781-8DF0-2D42685D5EBC}"/>
              </a:ext>
            </a:extLst>
          </p:cNvPr>
          <p:cNvPicPr>
            <a:picLocks noChangeAspect="1"/>
          </p:cNvPicPr>
          <p:nvPr/>
        </p:nvPicPr>
        <p:blipFill>
          <a:blip r:embed="rId1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4"/>
              </a:ext>
            </a:extLst>
          </a:blip>
          <a:stretch>
            <a:fillRect/>
          </a:stretch>
        </p:blipFill>
        <p:spPr>
          <a:xfrm>
            <a:off x="7546969" y="3944935"/>
            <a:ext cx="360000" cy="360000"/>
          </a:xfrm>
          <a:prstGeom prst="rect">
            <a:avLst/>
          </a:prstGeom>
        </p:spPr>
      </p:pic>
      <p:pic>
        <p:nvPicPr>
          <p:cNvPr id="112" name="グラフィックス 111">
            <a:extLst>
              <a:ext uri="{FF2B5EF4-FFF2-40B4-BE49-F238E27FC236}">
                <a16:creationId xmlns:a16="http://schemas.microsoft.com/office/drawing/2014/main" id="{9CCF0B38-4415-40B8-82A3-2A86058EF622}"/>
              </a:ext>
            </a:extLst>
          </p:cNvPr>
          <p:cNvPicPr>
            <a:picLocks noChangeAspect="1"/>
          </p:cNvPicPr>
          <p:nvPr/>
        </p:nvPicPr>
        <p:blipFill>
          <a:blip r:embed="rId1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6"/>
              </a:ext>
            </a:extLst>
          </a:blip>
          <a:stretch>
            <a:fillRect/>
          </a:stretch>
        </p:blipFill>
        <p:spPr>
          <a:xfrm>
            <a:off x="8186196" y="3944935"/>
            <a:ext cx="360000" cy="360000"/>
          </a:xfrm>
          <a:prstGeom prst="rect">
            <a:avLst/>
          </a:prstGeom>
        </p:spPr>
      </p:pic>
      <p:pic>
        <p:nvPicPr>
          <p:cNvPr id="113" name="グラフィックス 112">
            <a:extLst>
              <a:ext uri="{FF2B5EF4-FFF2-40B4-BE49-F238E27FC236}">
                <a16:creationId xmlns:a16="http://schemas.microsoft.com/office/drawing/2014/main" id="{92A4CE9E-0FEB-4D73-B310-6D4D7E06ED2E}"/>
              </a:ext>
            </a:extLst>
          </p:cNvPr>
          <p:cNvPicPr>
            <a:picLocks noChangeAspect="1"/>
          </p:cNvPicPr>
          <p:nvPr/>
        </p:nvPicPr>
        <p:blipFill>
          <a:blip r:embed="rId1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8"/>
              </a:ext>
            </a:extLst>
          </a:blip>
          <a:stretch>
            <a:fillRect/>
          </a:stretch>
        </p:blipFill>
        <p:spPr>
          <a:xfrm>
            <a:off x="8186196" y="4496630"/>
            <a:ext cx="360000" cy="360000"/>
          </a:xfrm>
          <a:prstGeom prst="rect">
            <a:avLst/>
          </a:prstGeom>
        </p:spPr>
      </p:pic>
      <p:pic>
        <p:nvPicPr>
          <p:cNvPr id="114" name="グラフィックス 113">
            <a:extLst>
              <a:ext uri="{FF2B5EF4-FFF2-40B4-BE49-F238E27FC236}">
                <a16:creationId xmlns:a16="http://schemas.microsoft.com/office/drawing/2014/main" id="{2A53C799-D0BE-42A9-8F11-42B1525A8395}"/>
              </a:ext>
            </a:extLst>
          </p:cNvPr>
          <p:cNvPicPr>
            <a:picLocks noChangeAspect="1"/>
          </p:cNvPicPr>
          <p:nvPr/>
        </p:nvPicPr>
        <p:blipFill>
          <a:blip r:embed="rId1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0"/>
              </a:ext>
            </a:extLst>
          </a:blip>
          <a:stretch>
            <a:fillRect/>
          </a:stretch>
        </p:blipFill>
        <p:spPr>
          <a:xfrm>
            <a:off x="611450" y="4496630"/>
            <a:ext cx="360000" cy="360000"/>
          </a:xfrm>
          <a:prstGeom prst="rect">
            <a:avLst/>
          </a:prstGeom>
        </p:spPr>
      </p:pic>
      <p:pic>
        <p:nvPicPr>
          <p:cNvPr id="115" name="グラフィックス 114">
            <a:extLst>
              <a:ext uri="{FF2B5EF4-FFF2-40B4-BE49-F238E27FC236}">
                <a16:creationId xmlns:a16="http://schemas.microsoft.com/office/drawing/2014/main" id="{DBE9349B-7FAD-4338-8999-1BECC4CA2B72}"/>
              </a:ext>
            </a:extLst>
          </p:cNvPr>
          <p:cNvPicPr>
            <a:picLocks noChangeAspect="1"/>
          </p:cNvPicPr>
          <p:nvPr/>
        </p:nvPicPr>
        <p:blipFill>
          <a:blip r:embed="rId1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2"/>
              </a:ext>
            </a:extLst>
          </a:blip>
          <a:stretch>
            <a:fillRect/>
          </a:stretch>
        </p:blipFill>
        <p:spPr>
          <a:xfrm>
            <a:off x="1242679" y="4496630"/>
            <a:ext cx="360000" cy="360000"/>
          </a:xfrm>
          <a:prstGeom prst="rect">
            <a:avLst/>
          </a:prstGeom>
        </p:spPr>
      </p:pic>
      <p:pic>
        <p:nvPicPr>
          <p:cNvPr id="116" name="グラフィックス 115">
            <a:extLst>
              <a:ext uri="{FF2B5EF4-FFF2-40B4-BE49-F238E27FC236}">
                <a16:creationId xmlns:a16="http://schemas.microsoft.com/office/drawing/2014/main" id="{91CC5939-1645-46F2-A7D0-FEA54766EB80}"/>
              </a:ext>
            </a:extLst>
          </p:cNvPr>
          <p:cNvPicPr>
            <a:picLocks noChangeAspect="1"/>
          </p:cNvPicPr>
          <p:nvPr/>
        </p:nvPicPr>
        <p:blipFill>
          <a:blip r:embed="rId1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4"/>
              </a:ext>
            </a:extLst>
          </a:blip>
          <a:stretch>
            <a:fillRect/>
          </a:stretch>
        </p:blipFill>
        <p:spPr>
          <a:xfrm>
            <a:off x="1873908" y="4496630"/>
            <a:ext cx="360000" cy="360000"/>
          </a:xfrm>
          <a:prstGeom prst="rect">
            <a:avLst/>
          </a:prstGeom>
        </p:spPr>
      </p:pic>
      <p:pic>
        <p:nvPicPr>
          <p:cNvPr id="117" name="グラフィックス 116">
            <a:extLst>
              <a:ext uri="{FF2B5EF4-FFF2-40B4-BE49-F238E27FC236}">
                <a16:creationId xmlns:a16="http://schemas.microsoft.com/office/drawing/2014/main" id="{D6391EE7-78A0-40E5-801E-2E8EEC943413}"/>
              </a:ext>
            </a:extLst>
          </p:cNvPr>
          <p:cNvPicPr>
            <a:picLocks noChangeAspect="1"/>
          </p:cNvPicPr>
          <p:nvPr/>
        </p:nvPicPr>
        <p:blipFill>
          <a:blip r:embed="rId1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6"/>
              </a:ext>
            </a:extLst>
          </a:blip>
          <a:stretch>
            <a:fillRect/>
          </a:stretch>
        </p:blipFill>
        <p:spPr>
          <a:xfrm>
            <a:off x="2505137" y="4496630"/>
            <a:ext cx="360000" cy="360000"/>
          </a:xfrm>
          <a:prstGeom prst="rect">
            <a:avLst/>
          </a:prstGeom>
        </p:spPr>
      </p:pic>
      <p:pic>
        <p:nvPicPr>
          <p:cNvPr id="118" name="グラフィックス 117">
            <a:extLst>
              <a:ext uri="{FF2B5EF4-FFF2-40B4-BE49-F238E27FC236}">
                <a16:creationId xmlns:a16="http://schemas.microsoft.com/office/drawing/2014/main" id="{26579972-B7F6-4877-8EFF-DDF262AD5DE7}"/>
              </a:ext>
            </a:extLst>
          </p:cNvPr>
          <p:cNvPicPr>
            <a:picLocks noChangeAspect="1"/>
          </p:cNvPicPr>
          <p:nvPr/>
        </p:nvPicPr>
        <p:blipFill>
          <a:blip r:embed="rId1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8"/>
              </a:ext>
            </a:extLst>
          </a:blip>
          <a:stretch>
            <a:fillRect/>
          </a:stretch>
        </p:blipFill>
        <p:spPr>
          <a:xfrm>
            <a:off x="3136366" y="4496630"/>
            <a:ext cx="360000" cy="360000"/>
          </a:xfrm>
          <a:prstGeom prst="rect">
            <a:avLst/>
          </a:prstGeom>
        </p:spPr>
      </p:pic>
      <p:pic>
        <p:nvPicPr>
          <p:cNvPr id="119" name="グラフィックス 118">
            <a:extLst>
              <a:ext uri="{FF2B5EF4-FFF2-40B4-BE49-F238E27FC236}">
                <a16:creationId xmlns:a16="http://schemas.microsoft.com/office/drawing/2014/main" id="{E24C7A35-392D-4AA2-90BB-974A5CA34640}"/>
              </a:ext>
            </a:extLst>
          </p:cNvPr>
          <p:cNvPicPr>
            <a:picLocks noChangeAspect="1"/>
          </p:cNvPicPr>
          <p:nvPr/>
        </p:nvPicPr>
        <p:blipFill>
          <a:blip r:embed="rId1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0"/>
              </a:ext>
            </a:extLst>
          </a:blip>
          <a:stretch>
            <a:fillRect/>
          </a:stretch>
        </p:blipFill>
        <p:spPr>
          <a:xfrm>
            <a:off x="3767595" y="4496630"/>
            <a:ext cx="360000" cy="360000"/>
          </a:xfrm>
          <a:prstGeom prst="rect">
            <a:avLst/>
          </a:prstGeom>
        </p:spPr>
      </p:pic>
      <p:pic>
        <p:nvPicPr>
          <p:cNvPr id="120" name="グラフィックス 119">
            <a:extLst>
              <a:ext uri="{FF2B5EF4-FFF2-40B4-BE49-F238E27FC236}">
                <a16:creationId xmlns:a16="http://schemas.microsoft.com/office/drawing/2014/main" id="{90DF1C1C-A651-43E3-8934-021065814693}"/>
              </a:ext>
            </a:extLst>
          </p:cNvPr>
          <p:cNvPicPr>
            <a:picLocks noChangeAspect="1"/>
          </p:cNvPicPr>
          <p:nvPr/>
        </p:nvPicPr>
        <p:blipFill>
          <a:blip r:embed="rId1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2"/>
              </a:ext>
            </a:extLst>
          </a:blip>
          <a:stretch>
            <a:fillRect/>
          </a:stretch>
        </p:blipFill>
        <p:spPr>
          <a:xfrm>
            <a:off x="4398824" y="4496630"/>
            <a:ext cx="360000" cy="360000"/>
          </a:xfrm>
          <a:prstGeom prst="rect">
            <a:avLst/>
          </a:prstGeom>
        </p:spPr>
      </p:pic>
      <p:pic>
        <p:nvPicPr>
          <p:cNvPr id="121" name="グラフィックス 120">
            <a:extLst>
              <a:ext uri="{FF2B5EF4-FFF2-40B4-BE49-F238E27FC236}">
                <a16:creationId xmlns:a16="http://schemas.microsoft.com/office/drawing/2014/main" id="{65D6374D-C6FD-439C-975D-31E83B187CFD}"/>
              </a:ext>
            </a:extLst>
          </p:cNvPr>
          <p:cNvPicPr>
            <a:picLocks noChangeAspect="1"/>
          </p:cNvPicPr>
          <p:nvPr/>
        </p:nvPicPr>
        <p:blipFill>
          <a:blip r:embed="rId18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4"/>
              </a:ext>
            </a:extLst>
          </a:blip>
          <a:stretch>
            <a:fillRect/>
          </a:stretch>
        </p:blipFill>
        <p:spPr>
          <a:xfrm>
            <a:off x="5030053" y="4496630"/>
            <a:ext cx="360000" cy="36000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53EBC5DE-0C5D-4237-9FE8-7586C1E194F1}"/>
              </a:ext>
            </a:extLst>
          </p:cNvPr>
          <p:cNvPicPr>
            <a:picLocks noChangeAspect="1"/>
          </p:cNvPicPr>
          <p:nvPr/>
        </p:nvPicPr>
        <p:blipFill>
          <a:blip r:embed="rId18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6"/>
              </a:ext>
            </a:extLst>
          </a:blip>
          <a:stretch>
            <a:fillRect/>
          </a:stretch>
        </p:blipFill>
        <p:spPr>
          <a:xfrm>
            <a:off x="5661282" y="4496630"/>
            <a:ext cx="360000" cy="360000"/>
          </a:xfrm>
          <a:prstGeom prst="rect">
            <a:avLst/>
          </a:prstGeom>
        </p:spPr>
      </p:pic>
      <p:pic>
        <p:nvPicPr>
          <p:cNvPr id="123" name="グラフィックス 122">
            <a:extLst>
              <a:ext uri="{FF2B5EF4-FFF2-40B4-BE49-F238E27FC236}">
                <a16:creationId xmlns:a16="http://schemas.microsoft.com/office/drawing/2014/main" id="{A89F0CBD-7BC8-4E49-B3EF-3C906F44487B}"/>
              </a:ext>
            </a:extLst>
          </p:cNvPr>
          <p:cNvPicPr>
            <a:picLocks noChangeAspect="1"/>
          </p:cNvPicPr>
          <p:nvPr/>
        </p:nvPicPr>
        <p:blipFill>
          <a:blip r:embed="rId18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8"/>
              </a:ext>
            </a:extLst>
          </a:blip>
          <a:stretch>
            <a:fillRect/>
          </a:stretch>
        </p:blipFill>
        <p:spPr>
          <a:xfrm>
            <a:off x="6292511" y="4496630"/>
            <a:ext cx="360000" cy="360000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40B8A99B-3176-4858-A32A-DED2AED250E8}"/>
              </a:ext>
            </a:extLst>
          </p:cNvPr>
          <p:cNvPicPr>
            <a:picLocks noChangeAspect="1"/>
          </p:cNvPicPr>
          <p:nvPr/>
        </p:nvPicPr>
        <p:blipFill>
          <a:blip r:embed="rId18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0"/>
              </a:ext>
            </a:extLst>
          </a:blip>
          <a:stretch>
            <a:fillRect/>
          </a:stretch>
        </p:blipFill>
        <p:spPr>
          <a:xfrm>
            <a:off x="6923740" y="4496630"/>
            <a:ext cx="360000" cy="360000"/>
          </a:xfrm>
          <a:prstGeom prst="rect">
            <a:avLst/>
          </a:prstGeom>
        </p:spPr>
      </p:pic>
      <p:pic>
        <p:nvPicPr>
          <p:cNvPr id="125" name="グラフィックス 124">
            <a:extLst>
              <a:ext uri="{FF2B5EF4-FFF2-40B4-BE49-F238E27FC236}">
                <a16:creationId xmlns:a16="http://schemas.microsoft.com/office/drawing/2014/main" id="{DF0C0623-1B4E-4033-B428-57EEB4E26C46}"/>
              </a:ext>
            </a:extLst>
          </p:cNvPr>
          <p:cNvPicPr>
            <a:picLocks noChangeAspect="1"/>
          </p:cNvPicPr>
          <p:nvPr/>
        </p:nvPicPr>
        <p:blipFill>
          <a:blip r:embed="rId19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2"/>
              </a:ext>
            </a:extLst>
          </a:blip>
          <a:stretch>
            <a:fillRect/>
          </a:stretch>
        </p:blipFill>
        <p:spPr>
          <a:xfrm>
            <a:off x="7554969" y="4496630"/>
            <a:ext cx="360000" cy="360000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92E912BD-346D-4DA2-BF1A-804266F37DD5}"/>
              </a:ext>
            </a:extLst>
          </p:cNvPr>
          <p:cNvPicPr>
            <a:picLocks noChangeAspect="1"/>
          </p:cNvPicPr>
          <p:nvPr/>
        </p:nvPicPr>
        <p:blipFill>
          <a:blip r:embed="rId19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4"/>
              </a:ext>
            </a:extLst>
          </a:blip>
          <a:stretch>
            <a:fillRect/>
          </a:stretch>
        </p:blipFill>
        <p:spPr>
          <a:xfrm>
            <a:off x="1914334" y="5045075"/>
            <a:ext cx="360000" cy="360000"/>
          </a:xfrm>
          <a:prstGeom prst="rect">
            <a:avLst/>
          </a:prstGeom>
        </p:spPr>
      </p:pic>
      <p:pic>
        <p:nvPicPr>
          <p:cNvPr id="127" name="グラフィックス 126">
            <a:extLst>
              <a:ext uri="{FF2B5EF4-FFF2-40B4-BE49-F238E27FC236}">
                <a16:creationId xmlns:a16="http://schemas.microsoft.com/office/drawing/2014/main" id="{E350126C-5ECB-4033-8F0F-9B24307EC0B6}"/>
              </a:ext>
            </a:extLst>
          </p:cNvPr>
          <p:cNvPicPr>
            <a:picLocks noChangeAspect="1"/>
          </p:cNvPicPr>
          <p:nvPr/>
        </p:nvPicPr>
        <p:blipFill>
          <a:blip r:embed="rId1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6"/>
              </a:ext>
            </a:extLst>
          </a:blip>
          <a:stretch>
            <a:fillRect/>
          </a:stretch>
        </p:blipFill>
        <p:spPr>
          <a:xfrm>
            <a:off x="2591111" y="5045075"/>
            <a:ext cx="360000" cy="360000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A8D71303-1A5C-4070-B098-D296B1575E75}"/>
              </a:ext>
            </a:extLst>
          </p:cNvPr>
          <p:cNvPicPr>
            <a:picLocks noChangeAspect="1"/>
          </p:cNvPicPr>
          <p:nvPr/>
        </p:nvPicPr>
        <p:blipFill>
          <a:blip r:embed="rId1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8"/>
              </a:ext>
            </a:extLst>
          </a:blip>
          <a:stretch>
            <a:fillRect/>
          </a:stretch>
        </p:blipFill>
        <p:spPr>
          <a:xfrm>
            <a:off x="3267888" y="5045075"/>
            <a:ext cx="360000" cy="360000"/>
          </a:xfrm>
          <a:prstGeom prst="rect">
            <a:avLst/>
          </a:prstGeom>
        </p:spPr>
      </p:pic>
      <p:pic>
        <p:nvPicPr>
          <p:cNvPr id="129" name="グラフィックス 128">
            <a:extLst>
              <a:ext uri="{FF2B5EF4-FFF2-40B4-BE49-F238E27FC236}">
                <a16:creationId xmlns:a16="http://schemas.microsoft.com/office/drawing/2014/main" id="{692031D7-DD88-4B71-845A-51213917E7FF}"/>
              </a:ext>
            </a:extLst>
          </p:cNvPr>
          <p:cNvPicPr>
            <a:picLocks noChangeAspect="1"/>
          </p:cNvPicPr>
          <p:nvPr/>
        </p:nvPicPr>
        <p:blipFill>
          <a:blip r:embed="rId1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0"/>
              </a:ext>
            </a:extLst>
          </a:blip>
          <a:stretch>
            <a:fillRect/>
          </a:stretch>
        </p:blipFill>
        <p:spPr>
          <a:xfrm>
            <a:off x="3944665" y="5045075"/>
            <a:ext cx="360000" cy="360000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5FBC6EB0-34B6-469F-92A3-2027B2AE613C}"/>
              </a:ext>
            </a:extLst>
          </p:cNvPr>
          <p:cNvPicPr>
            <a:picLocks noChangeAspect="1"/>
          </p:cNvPicPr>
          <p:nvPr/>
        </p:nvPicPr>
        <p:blipFill>
          <a:blip r:embed="rId2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2"/>
              </a:ext>
            </a:extLst>
          </a:blip>
          <a:stretch>
            <a:fillRect/>
          </a:stretch>
        </p:blipFill>
        <p:spPr>
          <a:xfrm>
            <a:off x="4621442" y="5045075"/>
            <a:ext cx="360000" cy="360000"/>
          </a:xfrm>
          <a:prstGeom prst="rect">
            <a:avLst/>
          </a:prstGeom>
        </p:spPr>
      </p:pic>
      <p:pic>
        <p:nvPicPr>
          <p:cNvPr id="131" name="グラフィックス 130">
            <a:extLst>
              <a:ext uri="{FF2B5EF4-FFF2-40B4-BE49-F238E27FC236}">
                <a16:creationId xmlns:a16="http://schemas.microsoft.com/office/drawing/2014/main" id="{4A2839EE-1583-488F-A306-E3B0FCB67961}"/>
              </a:ext>
            </a:extLst>
          </p:cNvPr>
          <p:cNvPicPr>
            <a:picLocks noChangeAspect="1"/>
          </p:cNvPicPr>
          <p:nvPr/>
        </p:nvPicPr>
        <p:blipFill>
          <a:blip r:embed="rId2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4"/>
              </a:ext>
            </a:extLst>
          </a:blip>
          <a:stretch>
            <a:fillRect/>
          </a:stretch>
        </p:blipFill>
        <p:spPr>
          <a:xfrm>
            <a:off x="5298219" y="5045075"/>
            <a:ext cx="360000" cy="3600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37897CCC-422F-4CEE-9543-FEBAE43FA634}"/>
              </a:ext>
            </a:extLst>
          </p:cNvPr>
          <p:cNvPicPr>
            <a:picLocks noChangeAspect="1"/>
          </p:cNvPicPr>
          <p:nvPr/>
        </p:nvPicPr>
        <p:blipFill>
          <a:blip r:embed="rId2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6"/>
              </a:ext>
            </a:extLst>
          </a:blip>
          <a:stretch>
            <a:fillRect/>
          </a:stretch>
        </p:blipFill>
        <p:spPr>
          <a:xfrm>
            <a:off x="5974996" y="5045075"/>
            <a:ext cx="360000" cy="360000"/>
          </a:xfrm>
          <a:prstGeom prst="rect">
            <a:avLst/>
          </a:prstGeom>
        </p:spPr>
      </p:pic>
      <p:pic>
        <p:nvPicPr>
          <p:cNvPr id="133" name="グラフィックス 132">
            <a:extLst>
              <a:ext uri="{FF2B5EF4-FFF2-40B4-BE49-F238E27FC236}">
                <a16:creationId xmlns:a16="http://schemas.microsoft.com/office/drawing/2014/main" id="{F1651001-DE09-4D99-B29F-6A0D9DC1EA3D}"/>
              </a:ext>
            </a:extLst>
          </p:cNvPr>
          <p:cNvPicPr>
            <a:picLocks noChangeAspect="1"/>
          </p:cNvPicPr>
          <p:nvPr/>
        </p:nvPicPr>
        <p:blipFill>
          <a:blip r:embed="rId20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8"/>
              </a:ext>
            </a:extLst>
          </a:blip>
          <a:stretch>
            <a:fillRect/>
          </a:stretch>
        </p:blipFill>
        <p:spPr>
          <a:xfrm>
            <a:off x="6651773" y="5045075"/>
            <a:ext cx="360000" cy="360000"/>
          </a:xfrm>
          <a:prstGeom prst="rect">
            <a:avLst/>
          </a:prstGeom>
        </p:spPr>
      </p:pic>
      <p:pic>
        <p:nvPicPr>
          <p:cNvPr id="134" name="グラフィックス 133">
            <a:extLst>
              <a:ext uri="{FF2B5EF4-FFF2-40B4-BE49-F238E27FC236}">
                <a16:creationId xmlns:a16="http://schemas.microsoft.com/office/drawing/2014/main" id="{D1E015C5-11A4-41A6-B31A-34794DD97139}"/>
              </a:ext>
            </a:extLst>
          </p:cNvPr>
          <p:cNvPicPr>
            <a:picLocks noChangeAspect="1"/>
          </p:cNvPicPr>
          <p:nvPr/>
        </p:nvPicPr>
        <p:blipFill>
          <a:blip r:embed="rId20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0"/>
              </a:ext>
            </a:extLst>
          </a:blip>
          <a:stretch>
            <a:fillRect/>
          </a:stretch>
        </p:blipFill>
        <p:spPr>
          <a:xfrm>
            <a:off x="7328550" y="5045075"/>
            <a:ext cx="360000" cy="360000"/>
          </a:xfrm>
          <a:prstGeom prst="rect">
            <a:avLst/>
          </a:prstGeom>
        </p:spPr>
      </p:pic>
      <p:pic>
        <p:nvPicPr>
          <p:cNvPr id="135" name="グラフィックス 134">
            <a:extLst>
              <a:ext uri="{FF2B5EF4-FFF2-40B4-BE49-F238E27FC236}">
                <a16:creationId xmlns:a16="http://schemas.microsoft.com/office/drawing/2014/main" id="{96B187D1-D8EB-4292-9AA4-1DEEADE23761}"/>
              </a:ext>
            </a:extLst>
          </p:cNvPr>
          <p:cNvPicPr>
            <a:picLocks noChangeAspect="1"/>
          </p:cNvPicPr>
          <p:nvPr/>
        </p:nvPicPr>
        <p:blipFill>
          <a:blip r:embed="rId2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2"/>
              </a:ext>
            </a:extLst>
          </a:blip>
          <a:stretch>
            <a:fillRect/>
          </a:stretch>
        </p:blipFill>
        <p:spPr>
          <a:xfrm>
            <a:off x="8005330" y="5045075"/>
            <a:ext cx="360000" cy="360000"/>
          </a:xfrm>
          <a:prstGeom prst="rect">
            <a:avLst/>
          </a:prstGeom>
        </p:spPr>
      </p:pic>
      <p:pic>
        <p:nvPicPr>
          <p:cNvPr id="136" name="グラフィックス 135">
            <a:extLst>
              <a:ext uri="{FF2B5EF4-FFF2-40B4-BE49-F238E27FC236}">
                <a16:creationId xmlns:a16="http://schemas.microsoft.com/office/drawing/2014/main" id="{2490EA22-ECDA-4B6A-B717-3186AF6157BE}"/>
              </a:ext>
            </a:extLst>
          </p:cNvPr>
          <p:cNvPicPr>
            <a:picLocks noChangeAspect="1"/>
          </p:cNvPicPr>
          <p:nvPr/>
        </p:nvPicPr>
        <p:blipFill>
          <a:blip r:embed="rId2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4"/>
              </a:ext>
            </a:extLst>
          </a:blip>
          <a:stretch>
            <a:fillRect/>
          </a:stretch>
        </p:blipFill>
        <p:spPr>
          <a:xfrm>
            <a:off x="1237557" y="5045075"/>
            <a:ext cx="360000" cy="360000"/>
          </a:xfrm>
          <a:prstGeom prst="rect">
            <a:avLst/>
          </a:prstGeom>
        </p:spPr>
      </p:pic>
      <p:pic>
        <p:nvPicPr>
          <p:cNvPr id="137" name="グラフィックス 136">
            <a:extLst>
              <a:ext uri="{FF2B5EF4-FFF2-40B4-BE49-F238E27FC236}">
                <a16:creationId xmlns:a16="http://schemas.microsoft.com/office/drawing/2014/main" id="{374B440D-C847-42D7-98D0-16E4736D77EB}"/>
              </a:ext>
            </a:extLst>
          </p:cNvPr>
          <p:cNvPicPr>
            <a:picLocks noChangeAspect="1"/>
          </p:cNvPicPr>
          <p:nvPr/>
        </p:nvPicPr>
        <p:blipFill>
          <a:blip r:embed="rId2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6"/>
              </a:ext>
            </a:extLst>
          </a:blip>
          <a:stretch>
            <a:fillRect/>
          </a:stretch>
        </p:blipFill>
        <p:spPr>
          <a:xfrm>
            <a:off x="560780" y="5045075"/>
            <a:ext cx="360000" cy="360000"/>
          </a:xfrm>
          <a:prstGeom prst="rect">
            <a:avLst/>
          </a:prstGeom>
        </p:spPr>
      </p:pic>
      <p:pic>
        <p:nvPicPr>
          <p:cNvPr id="138" name="グラフィックス 137">
            <a:extLst>
              <a:ext uri="{FF2B5EF4-FFF2-40B4-BE49-F238E27FC236}">
                <a16:creationId xmlns:a16="http://schemas.microsoft.com/office/drawing/2014/main" id="{1F2184BE-3F36-4B4A-8B02-A714582F1429}"/>
              </a:ext>
            </a:extLst>
          </p:cNvPr>
          <p:cNvPicPr>
            <a:picLocks noChangeAspect="1"/>
          </p:cNvPicPr>
          <p:nvPr/>
        </p:nvPicPr>
        <p:blipFill>
          <a:blip r:embed="rId2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8"/>
              </a:ext>
            </a:extLst>
          </a:blip>
          <a:stretch>
            <a:fillRect/>
          </a:stretch>
        </p:blipFill>
        <p:spPr>
          <a:xfrm>
            <a:off x="5724674" y="3341200"/>
            <a:ext cx="360000" cy="360000"/>
          </a:xfrm>
          <a:prstGeom prst="rect">
            <a:avLst/>
          </a:prstGeom>
        </p:spPr>
      </p:pic>
      <p:pic>
        <p:nvPicPr>
          <p:cNvPr id="139" name="グラフィックス 138">
            <a:extLst>
              <a:ext uri="{FF2B5EF4-FFF2-40B4-BE49-F238E27FC236}">
                <a16:creationId xmlns:a16="http://schemas.microsoft.com/office/drawing/2014/main" id="{FCBF5A30-E7A9-410B-BCF6-977446F3F160}"/>
              </a:ext>
            </a:extLst>
          </p:cNvPr>
          <p:cNvPicPr>
            <a:picLocks noChangeAspect="1"/>
          </p:cNvPicPr>
          <p:nvPr/>
        </p:nvPicPr>
        <p:blipFill>
          <a:blip r:embed="rId2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0"/>
              </a:ext>
            </a:extLst>
          </a:blip>
          <a:stretch>
            <a:fillRect/>
          </a:stretch>
        </p:blipFill>
        <p:spPr>
          <a:xfrm>
            <a:off x="5147239" y="3341200"/>
            <a:ext cx="360000" cy="360000"/>
          </a:xfrm>
          <a:prstGeom prst="rect">
            <a:avLst/>
          </a:prstGeom>
        </p:spPr>
      </p:pic>
      <p:pic>
        <p:nvPicPr>
          <p:cNvPr id="140" name="グラフィックス 139">
            <a:extLst>
              <a:ext uri="{FF2B5EF4-FFF2-40B4-BE49-F238E27FC236}">
                <a16:creationId xmlns:a16="http://schemas.microsoft.com/office/drawing/2014/main" id="{7D24EDB9-B3E0-4BDA-B8A6-99829E3CA1DC}"/>
              </a:ext>
            </a:extLst>
          </p:cNvPr>
          <p:cNvPicPr>
            <a:picLocks noChangeAspect="1"/>
          </p:cNvPicPr>
          <p:nvPr/>
        </p:nvPicPr>
        <p:blipFill>
          <a:blip r:embed="rId2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2"/>
              </a:ext>
            </a:extLst>
          </a:blip>
          <a:stretch>
            <a:fillRect/>
          </a:stretch>
        </p:blipFill>
        <p:spPr>
          <a:xfrm>
            <a:off x="4614804" y="3341200"/>
            <a:ext cx="315000" cy="360000"/>
          </a:xfrm>
          <a:prstGeom prst="rect">
            <a:avLst/>
          </a:prstGeom>
        </p:spPr>
      </p:pic>
      <p:pic>
        <p:nvPicPr>
          <p:cNvPr id="141" name="グラフィックス 140">
            <a:extLst>
              <a:ext uri="{FF2B5EF4-FFF2-40B4-BE49-F238E27FC236}">
                <a16:creationId xmlns:a16="http://schemas.microsoft.com/office/drawing/2014/main" id="{6BE05D43-56EA-4380-8161-200A35DA8319}"/>
              </a:ext>
            </a:extLst>
          </p:cNvPr>
          <p:cNvPicPr>
            <a:picLocks noChangeAspect="1"/>
          </p:cNvPicPr>
          <p:nvPr/>
        </p:nvPicPr>
        <p:blipFill>
          <a:blip r:embed="rId2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4"/>
              </a:ext>
            </a:extLst>
          </a:blip>
          <a:stretch>
            <a:fillRect/>
          </a:stretch>
        </p:blipFill>
        <p:spPr>
          <a:xfrm>
            <a:off x="2390247" y="5641975"/>
            <a:ext cx="360000" cy="360000"/>
          </a:xfrm>
          <a:prstGeom prst="rect">
            <a:avLst/>
          </a:prstGeom>
        </p:spPr>
      </p:pic>
      <p:pic>
        <p:nvPicPr>
          <p:cNvPr id="142" name="グラフィックス 141">
            <a:extLst>
              <a:ext uri="{FF2B5EF4-FFF2-40B4-BE49-F238E27FC236}">
                <a16:creationId xmlns:a16="http://schemas.microsoft.com/office/drawing/2014/main" id="{11021337-40D3-4244-9B8E-45A6AB85F42A}"/>
              </a:ext>
            </a:extLst>
          </p:cNvPr>
          <p:cNvPicPr>
            <a:picLocks noChangeAspect="1"/>
          </p:cNvPicPr>
          <p:nvPr/>
        </p:nvPicPr>
        <p:blipFill>
          <a:blip r:embed="rId2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6"/>
              </a:ext>
            </a:extLst>
          </a:blip>
          <a:stretch>
            <a:fillRect/>
          </a:stretch>
        </p:blipFill>
        <p:spPr>
          <a:xfrm>
            <a:off x="2853920" y="5641975"/>
            <a:ext cx="360000" cy="360000"/>
          </a:xfrm>
          <a:prstGeom prst="rect">
            <a:avLst/>
          </a:prstGeom>
        </p:spPr>
      </p:pic>
      <p:pic>
        <p:nvPicPr>
          <p:cNvPr id="143" name="グラフィックス 142">
            <a:extLst>
              <a:ext uri="{FF2B5EF4-FFF2-40B4-BE49-F238E27FC236}">
                <a16:creationId xmlns:a16="http://schemas.microsoft.com/office/drawing/2014/main" id="{79F95FAA-B41D-42C6-8FD0-C5F860BDDF9F}"/>
              </a:ext>
            </a:extLst>
          </p:cNvPr>
          <p:cNvPicPr>
            <a:picLocks noChangeAspect="1"/>
          </p:cNvPicPr>
          <p:nvPr/>
        </p:nvPicPr>
        <p:blipFill>
          <a:blip r:embed="rId22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8"/>
              </a:ext>
            </a:extLst>
          </a:blip>
          <a:stretch>
            <a:fillRect/>
          </a:stretch>
        </p:blipFill>
        <p:spPr>
          <a:xfrm>
            <a:off x="1300014" y="5641975"/>
            <a:ext cx="560000" cy="360000"/>
          </a:xfrm>
          <a:prstGeom prst="rect">
            <a:avLst/>
          </a:prstGeom>
        </p:spPr>
      </p:pic>
      <p:pic>
        <p:nvPicPr>
          <p:cNvPr id="144" name="グラフィックス 143">
            <a:extLst>
              <a:ext uri="{FF2B5EF4-FFF2-40B4-BE49-F238E27FC236}">
                <a16:creationId xmlns:a16="http://schemas.microsoft.com/office/drawing/2014/main" id="{9F23B252-A6AA-4D0A-BF66-877AC6DD8398}"/>
              </a:ext>
            </a:extLst>
          </p:cNvPr>
          <p:cNvPicPr>
            <a:picLocks noChangeAspect="1"/>
          </p:cNvPicPr>
          <p:nvPr/>
        </p:nvPicPr>
        <p:blipFill>
          <a:blip r:embed="rId2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0"/>
              </a:ext>
            </a:extLst>
          </a:blip>
          <a:stretch>
            <a:fillRect/>
          </a:stretch>
        </p:blipFill>
        <p:spPr>
          <a:xfrm>
            <a:off x="820222" y="5641975"/>
            <a:ext cx="376119" cy="360000"/>
          </a:xfrm>
          <a:prstGeom prst="rect">
            <a:avLst/>
          </a:prstGeom>
        </p:spPr>
      </p:pic>
      <p:pic>
        <p:nvPicPr>
          <p:cNvPr id="145" name="グラフィックス 144">
            <a:extLst>
              <a:ext uri="{FF2B5EF4-FFF2-40B4-BE49-F238E27FC236}">
                <a16:creationId xmlns:a16="http://schemas.microsoft.com/office/drawing/2014/main" id="{DD23A5EE-2876-4CBE-B93B-57A600364AC4}"/>
              </a:ext>
            </a:extLst>
          </p:cNvPr>
          <p:cNvPicPr>
            <a:picLocks noChangeAspect="1"/>
          </p:cNvPicPr>
          <p:nvPr/>
        </p:nvPicPr>
        <p:blipFill>
          <a:blip r:embed="rId2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2"/>
              </a:ext>
            </a:extLst>
          </a:blip>
          <a:stretch>
            <a:fillRect/>
          </a:stretch>
        </p:blipFill>
        <p:spPr>
          <a:xfrm>
            <a:off x="3317593" y="5641975"/>
            <a:ext cx="360000" cy="360000"/>
          </a:xfrm>
          <a:prstGeom prst="rect">
            <a:avLst/>
          </a:prstGeom>
        </p:spPr>
      </p:pic>
      <p:pic>
        <p:nvPicPr>
          <p:cNvPr id="146" name="グラフィックス 145">
            <a:extLst>
              <a:ext uri="{FF2B5EF4-FFF2-40B4-BE49-F238E27FC236}">
                <a16:creationId xmlns:a16="http://schemas.microsoft.com/office/drawing/2014/main" id="{1E539543-4352-4458-9398-E65739088358}"/>
              </a:ext>
            </a:extLst>
          </p:cNvPr>
          <p:cNvPicPr>
            <a:picLocks noChangeAspect="1"/>
          </p:cNvPicPr>
          <p:nvPr/>
        </p:nvPicPr>
        <p:blipFill>
          <a:blip r:embed="rId2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4"/>
              </a:ext>
            </a:extLst>
          </a:blip>
          <a:stretch>
            <a:fillRect/>
          </a:stretch>
        </p:blipFill>
        <p:spPr>
          <a:xfrm>
            <a:off x="3781266" y="5641975"/>
            <a:ext cx="360000" cy="360000"/>
          </a:xfrm>
          <a:prstGeom prst="rect">
            <a:avLst/>
          </a:prstGeom>
        </p:spPr>
      </p:pic>
      <p:pic>
        <p:nvPicPr>
          <p:cNvPr id="147" name="グラフィックス 146">
            <a:extLst>
              <a:ext uri="{FF2B5EF4-FFF2-40B4-BE49-F238E27FC236}">
                <a16:creationId xmlns:a16="http://schemas.microsoft.com/office/drawing/2014/main" id="{D200BA0D-A7BA-445F-BF6B-0EE7295861D2}"/>
              </a:ext>
            </a:extLst>
          </p:cNvPr>
          <p:cNvPicPr>
            <a:picLocks noChangeAspect="1"/>
          </p:cNvPicPr>
          <p:nvPr/>
        </p:nvPicPr>
        <p:blipFill>
          <a:blip r:embed="rId22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0"/>
              </a:ext>
            </a:extLst>
          </a:blip>
          <a:stretch>
            <a:fillRect/>
          </a:stretch>
        </p:blipFill>
        <p:spPr>
          <a:xfrm>
            <a:off x="340430" y="5641975"/>
            <a:ext cx="376119" cy="360000"/>
          </a:xfrm>
          <a:prstGeom prst="rect">
            <a:avLst/>
          </a:prstGeom>
        </p:spPr>
      </p:pic>
      <p:pic>
        <p:nvPicPr>
          <p:cNvPr id="148" name="グラフィックス 147">
            <a:extLst>
              <a:ext uri="{FF2B5EF4-FFF2-40B4-BE49-F238E27FC236}">
                <a16:creationId xmlns:a16="http://schemas.microsoft.com/office/drawing/2014/main" id="{F6352150-7E2C-487D-B274-202D7C04EF98}"/>
              </a:ext>
            </a:extLst>
          </p:cNvPr>
          <p:cNvPicPr>
            <a:picLocks noChangeAspect="1"/>
          </p:cNvPicPr>
          <p:nvPr/>
        </p:nvPicPr>
        <p:blipFill>
          <a:blip r:embed="rId2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6"/>
              </a:ext>
            </a:extLst>
          </a:blip>
          <a:stretch>
            <a:fillRect/>
          </a:stretch>
        </p:blipFill>
        <p:spPr>
          <a:xfrm>
            <a:off x="4244939" y="5641975"/>
            <a:ext cx="360000" cy="360000"/>
          </a:xfrm>
          <a:prstGeom prst="rect">
            <a:avLst/>
          </a:prstGeom>
        </p:spPr>
      </p:pic>
      <p:pic>
        <p:nvPicPr>
          <p:cNvPr id="149" name="グラフィックス 148">
            <a:extLst>
              <a:ext uri="{FF2B5EF4-FFF2-40B4-BE49-F238E27FC236}">
                <a16:creationId xmlns:a16="http://schemas.microsoft.com/office/drawing/2014/main" id="{3F8A051D-252B-4877-B670-965FF5AB7CB6}"/>
              </a:ext>
            </a:extLst>
          </p:cNvPr>
          <p:cNvPicPr>
            <a:picLocks noChangeAspect="1"/>
          </p:cNvPicPr>
          <p:nvPr/>
        </p:nvPicPr>
        <p:blipFill>
          <a:blip r:embed="rId2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8"/>
              </a:ext>
            </a:extLst>
          </a:blip>
          <a:stretch>
            <a:fillRect/>
          </a:stretch>
        </p:blipFill>
        <p:spPr>
          <a:xfrm>
            <a:off x="4708612" y="5641975"/>
            <a:ext cx="360000" cy="360000"/>
          </a:xfrm>
          <a:prstGeom prst="rect">
            <a:avLst/>
          </a:prstGeom>
        </p:spPr>
      </p:pic>
      <p:pic>
        <p:nvPicPr>
          <p:cNvPr id="150" name="グラフィックス 149">
            <a:extLst>
              <a:ext uri="{FF2B5EF4-FFF2-40B4-BE49-F238E27FC236}">
                <a16:creationId xmlns:a16="http://schemas.microsoft.com/office/drawing/2014/main" id="{ACEFEF35-7CF1-4E98-8480-3C86963C498B}"/>
              </a:ext>
            </a:extLst>
          </p:cNvPr>
          <p:cNvPicPr>
            <a:picLocks noChangeAspect="1"/>
          </p:cNvPicPr>
          <p:nvPr/>
        </p:nvPicPr>
        <p:blipFill>
          <a:blip r:embed="rId2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0"/>
              </a:ext>
            </a:extLst>
          </a:blip>
          <a:stretch>
            <a:fillRect/>
          </a:stretch>
        </p:blipFill>
        <p:spPr>
          <a:xfrm>
            <a:off x="5172285" y="5641975"/>
            <a:ext cx="360000" cy="360000"/>
          </a:xfrm>
          <a:prstGeom prst="rect">
            <a:avLst/>
          </a:prstGeom>
        </p:spPr>
      </p:pic>
      <p:pic>
        <p:nvPicPr>
          <p:cNvPr id="151" name="グラフィックス 150">
            <a:extLst>
              <a:ext uri="{FF2B5EF4-FFF2-40B4-BE49-F238E27FC236}">
                <a16:creationId xmlns:a16="http://schemas.microsoft.com/office/drawing/2014/main" id="{C2D08663-E267-4B79-A047-A3A15B5A3036}"/>
              </a:ext>
            </a:extLst>
          </p:cNvPr>
          <p:cNvPicPr>
            <a:picLocks noChangeAspect="1"/>
          </p:cNvPicPr>
          <p:nvPr/>
        </p:nvPicPr>
        <p:blipFill>
          <a:blip r:embed="rId2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2"/>
              </a:ext>
            </a:extLst>
          </a:blip>
          <a:stretch>
            <a:fillRect/>
          </a:stretch>
        </p:blipFill>
        <p:spPr>
          <a:xfrm>
            <a:off x="5635958" y="5641975"/>
            <a:ext cx="360000" cy="360000"/>
          </a:xfrm>
          <a:prstGeom prst="rect">
            <a:avLst/>
          </a:prstGeom>
        </p:spPr>
      </p:pic>
      <p:pic>
        <p:nvPicPr>
          <p:cNvPr id="152" name="グラフィックス 151">
            <a:extLst>
              <a:ext uri="{FF2B5EF4-FFF2-40B4-BE49-F238E27FC236}">
                <a16:creationId xmlns:a16="http://schemas.microsoft.com/office/drawing/2014/main" id="{4F617672-447B-49BA-B5D3-C15A74FC1A79}"/>
              </a:ext>
            </a:extLst>
          </p:cNvPr>
          <p:cNvPicPr>
            <a:picLocks noChangeAspect="1"/>
          </p:cNvPicPr>
          <p:nvPr/>
        </p:nvPicPr>
        <p:blipFill>
          <a:blip r:embed="rId2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4"/>
              </a:ext>
            </a:extLst>
          </a:blip>
          <a:stretch>
            <a:fillRect/>
          </a:stretch>
        </p:blipFill>
        <p:spPr>
          <a:xfrm>
            <a:off x="6099631" y="5641975"/>
            <a:ext cx="360000" cy="360000"/>
          </a:xfrm>
          <a:prstGeom prst="rect">
            <a:avLst/>
          </a:prstGeom>
        </p:spPr>
      </p:pic>
      <p:pic>
        <p:nvPicPr>
          <p:cNvPr id="153" name="グラフィックス 152">
            <a:extLst>
              <a:ext uri="{FF2B5EF4-FFF2-40B4-BE49-F238E27FC236}">
                <a16:creationId xmlns:a16="http://schemas.microsoft.com/office/drawing/2014/main" id="{68A0E8E6-6FB2-4204-BE90-438804EF3B06}"/>
              </a:ext>
            </a:extLst>
          </p:cNvPr>
          <p:cNvPicPr>
            <a:picLocks noChangeAspect="1"/>
          </p:cNvPicPr>
          <p:nvPr/>
        </p:nvPicPr>
        <p:blipFill>
          <a:blip r:embed="rId24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6"/>
              </a:ext>
            </a:extLst>
          </a:blip>
          <a:stretch>
            <a:fillRect/>
          </a:stretch>
        </p:blipFill>
        <p:spPr>
          <a:xfrm>
            <a:off x="1963687" y="5641975"/>
            <a:ext cx="322887" cy="360000"/>
          </a:xfrm>
          <a:prstGeom prst="rect">
            <a:avLst/>
          </a:prstGeom>
        </p:spPr>
      </p:pic>
      <p:pic>
        <p:nvPicPr>
          <p:cNvPr id="154" name="グラフィックス 153">
            <a:extLst>
              <a:ext uri="{FF2B5EF4-FFF2-40B4-BE49-F238E27FC236}">
                <a16:creationId xmlns:a16="http://schemas.microsoft.com/office/drawing/2014/main" id="{DD7B4B42-DED0-48F0-A00D-A650D3D4F40D}"/>
              </a:ext>
            </a:extLst>
          </p:cNvPr>
          <p:cNvPicPr>
            <a:picLocks noChangeAspect="1"/>
          </p:cNvPicPr>
          <p:nvPr/>
        </p:nvPicPr>
        <p:blipFill>
          <a:blip r:embed="rId2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8"/>
              </a:ext>
            </a:extLst>
          </a:blip>
          <a:stretch>
            <a:fillRect/>
          </a:stretch>
        </p:blipFill>
        <p:spPr>
          <a:xfrm>
            <a:off x="6563304" y="5641975"/>
            <a:ext cx="360000" cy="360000"/>
          </a:xfrm>
          <a:prstGeom prst="rect">
            <a:avLst/>
          </a:prstGeom>
        </p:spPr>
      </p:pic>
      <p:pic>
        <p:nvPicPr>
          <p:cNvPr id="155" name="グラフィックス 154">
            <a:extLst>
              <a:ext uri="{FF2B5EF4-FFF2-40B4-BE49-F238E27FC236}">
                <a16:creationId xmlns:a16="http://schemas.microsoft.com/office/drawing/2014/main" id="{EC265767-BDE0-48E3-B8E2-DDD8673CDF1B}"/>
              </a:ext>
            </a:extLst>
          </p:cNvPr>
          <p:cNvPicPr>
            <a:picLocks noChangeAspect="1"/>
          </p:cNvPicPr>
          <p:nvPr/>
        </p:nvPicPr>
        <p:blipFill>
          <a:blip r:embed="rId2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0"/>
              </a:ext>
            </a:extLst>
          </a:blip>
          <a:stretch>
            <a:fillRect/>
          </a:stretch>
        </p:blipFill>
        <p:spPr>
          <a:xfrm>
            <a:off x="7026977" y="5641975"/>
            <a:ext cx="360000" cy="360000"/>
          </a:xfrm>
          <a:prstGeom prst="rect">
            <a:avLst/>
          </a:prstGeom>
        </p:spPr>
      </p:pic>
      <p:pic>
        <p:nvPicPr>
          <p:cNvPr id="156" name="グラフィックス 155">
            <a:extLst>
              <a:ext uri="{FF2B5EF4-FFF2-40B4-BE49-F238E27FC236}">
                <a16:creationId xmlns:a16="http://schemas.microsoft.com/office/drawing/2014/main" id="{3E77CD38-F139-4577-B84A-D66F537826DA}"/>
              </a:ext>
            </a:extLst>
          </p:cNvPr>
          <p:cNvPicPr>
            <a:picLocks noChangeAspect="1"/>
          </p:cNvPicPr>
          <p:nvPr/>
        </p:nvPicPr>
        <p:blipFill>
          <a:blip r:embed="rId2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2"/>
              </a:ext>
            </a:extLst>
          </a:blip>
          <a:stretch>
            <a:fillRect/>
          </a:stretch>
        </p:blipFill>
        <p:spPr>
          <a:xfrm>
            <a:off x="7490650" y="5641975"/>
            <a:ext cx="360000" cy="360000"/>
          </a:xfrm>
          <a:prstGeom prst="rect">
            <a:avLst/>
          </a:prstGeom>
        </p:spPr>
      </p:pic>
      <p:pic>
        <p:nvPicPr>
          <p:cNvPr id="157" name="グラフィックス 156">
            <a:extLst>
              <a:ext uri="{FF2B5EF4-FFF2-40B4-BE49-F238E27FC236}">
                <a16:creationId xmlns:a16="http://schemas.microsoft.com/office/drawing/2014/main" id="{E2D04420-18FB-4CE4-9B90-0A1AF8CF09EF}"/>
              </a:ext>
            </a:extLst>
          </p:cNvPr>
          <p:cNvPicPr>
            <a:picLocks noChangeAspect="1"/>
          </p:cNvPicPr>
          <p:nvPr/>
        </p:nvPicPr>
        <p:blipFill>
          <a:blip r:embed="rId2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4"/>
              </a:ext>
            </a:extLst>
          </a:blip>
          <a:stretch>
            <a:fillRect/>
          </a:stretch>
        </p:blipFill>
        <p:spPr>
          <a:xfrm>
            <a:off x="7954323" y="5641975"/>
            <a:ext cx="360000" cy="360000"/>
          </a:xfrm>
          <a:prstGeom prst="rect">
            <a:avLst/>
          </a:prstGeom>
        </p:spPr>
      </p:pic>
      <p:pic>
        <p:nvPicPr>
          <p:cNvPr id="158" name="グラフィックス 157">
            <a:extLst>
              <a:ext uri="{FF2B5EF4-FFF2-40B4-BE49-F238E27FC236}">
                <a16:creationId xmlns:a16="http://schemas.microsoft.com/office/drawing/2014/main" id="{A81F1D93-76B2-4C6E-AD06-78C56FF7ACC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417990" y="5641975"/>
            <a:ext cx="360000" cy="360000"/>
          </a:xfrm>
          <a:prstGeom prst="rect">
            <a:avLst/>
          </a:prstGeom>
        </p:spPr>
      </p:pic>
      <p:pic>
        <p:nvPicPr>
          <p:cNvPr id="159" name="グラフィックス 158">
            <a:extLst>
              <a:ext uri="{FF2B5EF4-FFF2-40B4-BE49-F238E27FC236}">
                <a16:creationId xmlns:a16="http://schemas.microsoft.com/office/drawing/2014/main" id="{8D375D51-A24B-46D3-AB8D-3D76BF5A5BCE}"/>
              </a:ext>
            </a:extLst>
          </p:cNvPr>
          <p:cNvPicPr>
            <a:picLocks noChangeAspect="1"/>
          </p:cNvPicPr>
          <p:nvPr/>
        </p:nvPicPr>
        <p:blipFill>
          <a:blip r:embed="rId2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6"/>
              </a:ext>
            </a:extLst>
          </a:blip>
          <a:stretch>
            <a:fillRect/>
          </a:stretch>
        </p:blipFill>
        <p:spPr>
          <a:xfrm>
            <a:off x="1572895" y="6213475"/>
            <a:ext cx="360000" cy="360000"/>
          </a:xfrm>
          <a:prstGeom prst="rect">
            <a:avLst/>
          </a:prstGeom>
        </p:spPr>
      </p:pic>
      <p:pic>
        <p:nvPicPr>
          <p:cNvPr id="160" name="グラフィックス 159">
            <a:extLst>
              <a:ext uri="{FF2B5EF4-FFF2-40B4-BE49-F238E27FC236}">
                <a16:creationId xmlns:a16="http://schemas.microsoft.com/office/drawing/2014/main" id="{12409D5A-9470-47E9-AE8C-D39D12BC6E43}"/>
              </a:ext>
            </a:extLst>
          </p:cNvPr>
          <p:cNvPicPr>
            <a:picLocks noChangeAspect="1"/>
          </p:cNvPicPr>
          <p:nvPr/>
        </p:nvPicPr>
        <p:blipFill>
          <a:blip r:embed="rId2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8"/>
              </a:ext>
            </a:extLst>
          </a:blip>
          <a:stretch>
            <a:fillRect/>
          </a:stretch>
        </p:blipFill>
        <p:spPr>
          <a:xfrm>
            <a:off x="2266315" y="6213475"/>
            <a:ext cx="360000" cy="360000"/>
          </a:xfrm>
          <a:prstGeom prst="rect">
            <a:avLst/>
          </a:prstGeom>
        </p:spPr>
      </p:pic>
      <p:pic>
        <p:nvPicPr>
          <p:cNvPr id="161" name="グラフィックス 160">
            <a:extLst>
              <a:ext uri="{FF2B5EF4-FFF2-40B4-BE49-F238E27FC236}">
                <a16:creationId xmlns:a16="http://schemas.microsoft.com/office/drawing/2014/main" id="{5AB9C5F5-77C5-459B-9B72-7D2725F9970B}"/>
              </a:ext>
            </a:extLst>
          </p:cNvPr>
          <p:cNvPicPr>
            <a:picLocks noChangeAspect="1"/>
          </p:cNvPicPr>
          <p:nvPr/>
        </p:nvPicPr>
        <p:blipFill>
          <a:blip r:embed="rId2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0"/>
              </a:ext>
            </a:extLst>
          </a:blip>
          <a:stretch>
            <a:fillRect/>
          </a:stretch>
        </p:blipFill>
        <p:spPr>
          <a:xfrm>
            <a:off x="2959735" y="6213475"/>
            <a:ext cx="360000" cy="360000"/>
          </a:xfrm>
          <a:prstGeom prst="rect">
            <a:avLst/>
          </a:prstGeom>
        </p:spPr>
      </p:pic>
      <p:pic>
        <p:nvPicPr>
          <p:cNvPr id="162" name="グラフィックス 161">
            <a:extLst>
              <a:ext uri="{FF2B5EF4-FFF2-40B4-BE49-F238E27FC236}">
                <a16:creationId xmlns:a16="http://schemas.microsoft.com/office/drawing/2014/main" id="{F3ABC138-643A-4D13-8CB8-151F1B2FB260}"/>
              </a:ext>
            </a:extLst>
          </p:cNvPr>
          <p:cNvPicPr>
            <a:picLocks noChangeAspect="1"/>
          </p:cNvPicPr>
          <p:nvPr/>
        </p:nvPicPr>
        <p:blipFill>
          <a:blip r:embed="rId2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2"/>
              </a:ext>
            </a:extLst>
          </a:blip>
          <a:stretch>
            <a:fillRect/>
          </a:stretch>
        </p:blipFill>
        <p:spPr>
          <a:xfrm>
            <a:off x="3653155" y="6213475"/>
            <a:ext cx="360000" cy="360000"/>
          </a:xfrm>
          <a:prstGeom prst="rect">
            <a:avLst/>
          </a:prstGeom>
        </p:spPr>
      </p:pic>
      <p:pic>
        <p:nvPicPr>
          <p:cNvPr id="163" name="グラフィックス 162">
            <a:extLst>
              <a:ext uri="{FF2B5EF4-FFF2-40B4-BE49-F238E27FC236}">
                <a16:creationId xmlns:a16="http://schemas.microsoft.com/office/drawing/2014/main" id="{DE90C2D6-E7E4-4032-9508-D681C40F3F30}"/>
              </a:ext>
            </a:extLst>
          </p:cNvPr>
          <p:cNvPicPr>
            <a:picLocks noChangeAspect="1"/>
          </p:cNvPicPr>
          <p:nvPr/>
        </p:nvPicPr>
        <p:blipFill>
          <a:blip r:embed="rId2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4"/>
              </a:ext>
            </a:extLst>
          </a:blip>
          <a:stretch>
            <a:fillRect/>
          </a:stretch>
        </p:blipFill>
        <p:spPr>
          <a:xfrm>
            <a:off x="4346575" y="6213475"/>
            <a:ext cx="360000" cy="360000"/>
          </a:xfrm>
          <a:prstGeom prst="rect">
            <a:avLst/>
          </a:prstGeom>
        </p:spPr>
      </p:pic>
      <p:pic>
        <p:nvPicPr>
          <p:cNvPr id="164" name="グラフィックス 163">
            <a:extLst>
              <a:ext uri="{FF2B5EF4-FFF2-40B4-BE49-F238E27FC236}">
                <a16:creationId xmlns:a16="http://schemas.microsoft.com/office/drawing/2014/main" id="{E1F4576B-80E1-439C-BF43-7BC0C5802EA9}"/>
              </a:ext>
            </a:extLst>
          </p:cNvPr>
          <p:cNvPicPr>
            <a:picLocks noChangeAspect="1"/>
          </p:cNvPicPr>
          <p:nvPr/>
        </p:nvPicPr>
        <p:blipFill>
          <a:blip r:embed="rId2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6"/>
              </a:ext>
            </a:extLst>
          </a:blip>
          <a:stretch>
            <a:fillRect/>
          </a:stretch>
        </p:blipFill>
        <p:spPr>
          <a:xfrm>
            <a:off x="5039995" y="6213475"/>
            <a:ext cx="360000" cy="360000"/>
          </a:xfrm>
          <a:prstGeom prst="rect">
            <a:avLst/>
          </a:prstGeom>
        </p:spPr>
      </p:pic>
      <p:pic>
        <p:nvPicPr>
          <p:cNvPr id="165" name="グラフィックス 164">
            <a:extLst>
              <a:ext uri="{FF2B5EF4-FFF2-40B4-BE49-F238E27FC236}">
                <a16:creationId xmlns:a16="http://schemas.microsoft.com/office/drawing/2014/main" id="{07D9E2BE-9EFB-4291-870F-D7F6A7187DE7}"/>
              </a:ext>
            </a:extLst>
          </p:cNvPr>
          <p:cNvPicPr>
            <a:picLocks noChangeAspect="1"/>
          </p:cNvPicPr>
          <p:nvPr/>
        </p:nvPicPr>
        <p:blipFill>
          <a:blip r:embed="rId26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8"/>
              </a:ext>
            </a:extLst>
          </a:blip>
          <a:stretch>
            <a:fillRect/>
          </a:stretch>
        </p:blipFill>
        <p:spPr>
          <a:xfrm>
            <a:off x="5733415" y="6213475"/>
            <a:ext cx="360000" cy="360000"/>
          </a:xfrm>
          <a:prstGeom prst="rect">
            <a:avLst/>
          </a:prstGeom>
        </p:spPr>
      </p:pic>
      <p:pic>
        <p:nvPicPr>
          <p:cNvPr id="166" name="グラフィックス 165">
            <a:extLst>
              <a:ext uri="{FF2B5EF4-FFF2-40B4-BE49-F238E27FC236}">
                <a16:creationId xmlns:a16="http://schemas.microsoft.com/office/drawing/2014/main" id="{6F837010-4776-45AD-A758-FFE68202C931}"/>
              </a:ext>
            </a:extLst>
          </p:cNvPr>
          <p:cNvPicPr>
            <a:picLocks noChangeAspect="1"/>
          </p:cNvPicPr>
          <p:nvPr/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8"/>
              </a:ext>
            </a:extLst>
          </a:blip>
          <a:stretch>
            <a:fillRect/>
          </a:stretch>
        </p:blipFill>
        <p:spPr>
          <a:xfrm>
            <a:off x="6426835" y="6213475"/>
            <a:ext cx="360000" cy="360000"/>
          </a:xfrm>
          <a:prstGeom prst="rect">
            <a:avLst/>
          </a:prstGeom>
        </p:spPr>
      </p:pic>
      <p:pic>
        <p:nvPicPr>
          <p:cNvPr id="167" name="グラフィックス 166">
            <a:extLst>
              <a:ext uri="{FF2B5EF4-FFF2-40B4-BE49-F238E27FC236}">
                <a16:creationId xmlns:a16="http://schemas.microsoft.com/office/drawing/2014/main" id="{D838ECE1-75FD-4B1B-ABA6-A1DA349D08F8}"/>
              </a:ext>
            </a:extLst>
          </p:cNvPr>
          <p:cNvPicPr>
            <a:picLocks noChangeAspect="1"/>
          </p:cNvPicPr>
          <p:nvPr/>
        </p:nvPicPr>
        <p:blipFill>
          <a:blip r:embed="rId2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0"/>
              </a:ext>
            </a:extLst>
          </a:blip>
          <a:stretch>
            <a:fillRect/>
          </a:stretch>
        </p:blipFill>
        <p:spPr>
          <a:xfrm>
            <a:off x="7120255" y="6213475"/>
            <a:ext cx="360000" cy="360000"/>
          </a:xfrm>
          <a:prstGeom prst="rect">
            <a:avLst/>
          </a:prstGeom>
        </p:spPr>
      </p:pic>
      <p:pic>
        <p:nvPicPr>
          <p:cNvPr id="168" name="グラフィックス 167">
            <a:extLst>
              <a:ext uri="{FF2B5EF4-FFF2-40B4-BE49-F238E27FC236}">
                <a16:creationId xmlns:a16="http://schemas.microsoft.com/office/drawing/2014/main" id="{46DEB9AD-773F-4D63-A5E6-D08E9B5DC350}"/>
              </a:ext>
            </a:extLst>
          </p:cNvPr>
          <p:cNvPicPr>
            <a:picLocks noChangeAspect="1"/>
          </p:cNvPicPr>
          <p:nvPr/>
        </p:nvPicPr>
        <p:blipFill>
          <a:blip r:embed="rId2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2"/>
              </a:ext>
            </a:extLst>
          </a:blip>
          <a:stretch>
            <a:fillRect/>
          </a:stretch>
        </p:blipFill>
        <p:spPr>
          <a:xfrm>
            <a:off x="7813675" y="6213475"/>
            <a:ext cx="360000" cy="360000"/>
          </a:xfrm>
          <a:prstGeom prst="rect">
            <a:avLst/>
          </a:prstGeom>
        </p:spPr>
      </p:pic>
      <p:pic>
        <p:nvPicPr>
          <p:cNvPr id="169" name="グラフィックス 168">
            <a:extLst>
              <a:ext uri="{FF2B5EF4-FFF2-40B4-BE49-F238E27FC236}">
                <a16:creationId xmlns:a16="http://schemas.microsoft.com/office/drawing/2014/main" id="{98964762-F57A-4019-8873-4E08B6DC534B}"/>
              </a:ext>
            </a:extLst>
          </p:cNvPr>
          <p:cNvPicPr>
            <a:picLocks noChangeAspect="1"/>
          </p:cNvPicPr>
          <p:nvPr/>
        </p:nvPicPr>
        <p:blipFill>
          <a:blip r:embed="rId2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4"/>
              </a:ext>
            </a:extLst>
          </a:blip>
          <a:stretch>
            <a:fillRect/>
          </a:stretch>
        </p:blipFill>
        <p:spPr>
          <a:xfrm>
            <a:off x="879475" y="6213475"/>
            <a:ext cx="360000" cy="36000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C5C72857-41EB-4834-A590-0E8024FAD195}"/>
              </a:ext>
            </a:extLst>
          </p:cNvPr>
          <p:cNvPicPr>
            <a:picLocks noChangeAspect="1"/>
          </p:cNvPicPr>
          <p:nvPr/>
        </p:nvPicPr>
        <p:blipFill>
          <a:blip r:embed="rId27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35299" y="2864125"/>
            <a:ext cx="451302" cy="444968"/>
          </a:xfrm>
          <a:prstGeom prst="rect">
            <a:avLst/>
          </a:prstGeom>
        </p:spPr>
      </p:pic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0890DBBB-8C6A-4A15-B5F9-6182D7E715E1}"/>
              </a:ext>
            </a:extLst>
          </p:cNvPr>
          <p:cNvPicPr>
            <a:picLocks noChangeAspect="1"/>
          </p:cNvPicPr>
          <p:nvPr/>
        </p:nvPicPr>
        <p:blipFill>
          <a:blip r:embed="rId2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7"/>
              </a:ext>
            </a:extLst>
          </a:blip>
          <a:stretch>
            <a:fillRect/>
          </a:stretch>
        </p:blipFill>
        <p:spPr>
          <a:xfrm>
            <a:off x="3965953" y="649800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9981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C8544772-0C2E-4570-A948-0EDDF9B39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7803" y="3595358"/>
            <a:ext cx="888847" cy="888847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CEF55477-C25B-4174-90A4-82B68E82A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5837" y="3719071"/>
            <a:ext cx="654015" cy="65401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A607681-08E1-4CDA-8D83-778106CE90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4" y="884551"/>
            <a:ext cx="654156" cy="65415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0469884-558A-4675-9672-3FECF6240E0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AF9F8"/>
              </a:clrFrom>
              <a:clrTo>
                <a:srgbClr val="FA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411" y="2657905"/>
            <a:ext cx="778519" cy="66851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5BF0043-4A18-41BC-A151-693FA82067B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9F8"/>
              </a:clrFrom>
              <a:clrTo>
                <a:srgbClr val="FA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8886" y="2685323"/>
            <a:ext cx="888528" cy="60504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C2BDD918-6FB0-492F-8879-050E6403E6A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AF9F8"/>
              </a:clrFrom>
              <a:clrTo>
                <a:srgbClr val="FA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411" y="1919082"/>
            <a:ext cx="812368" cy="66428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709D17E-0869-4CAC-B2D0-FD03FDDF4D1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AF9F8"/>
              </a:clrFrom>
              <a:clrTo>
                <a:srgbClr val="FA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2554" y="1907498"/>
            <a:ext cx="791213" cy="66004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1ACD726A-AF9A-41EE-87B2-E390F8A1FE9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AF9F8"/>
              </a:clrFrom>
              <a:clrTo>
                <a:srgbClr val="FA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53210" y="1931774"/>
            <a:ext cx="770057" cy="638894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B77D1159-0D04-46CF-ACE8-B569CAB18634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AF9F8"/>
              </a:clrFrom>
              <a:clrTo>
                <a:srgbClr val="FA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3312" y="1909236"/>
            <a:ext cx="795444" cy="68120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6FEDE666-1BC7-4A3C-94A2-BC8B72A476A6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AF9F8"/>
              </a:clrFrom>
              <a:clrTo>
                <a:srgbClr val="FA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05537" y="2619947"/>
            <a:ext cx="816599" cy="74890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A13CA7CF-59F4-4266-922A-4E93D47EA3EF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AF9F8"/>
              </a:clrFrom>
              <a:clrTo>
                <a:srgbClr val="FA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1781" y="2621857"/>
            <a:ext cx="841986" cy="73197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4F42B4C-EC88-4FD3-B820-81957C65C6BF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AF9F8"/>
              </a:clrFrom>
              <a:clrTo>
                <a:srgbClr val="FA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1251" y="2611086"/>
            <a:ext cx="786982" cy="774289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E62254E2-803D-435A-91D0-14D69E120303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AF9F8"/>
              </a:clrFrom>
              <a:clrTo>
                <a:srgbClr val="FA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0931" y="1868786"/>
            <a:ext cx="841986" cy="731978"/>
          </a:xfrm>
          <a:prstGeom prst="rect">
            <a:avLst/>
          </a:prstGeom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43BE9764-944B-424E-B6D3-B2EEEAA0565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74" y="5147950"/>
            <a:ext cx="880097" cy="932603"/>
          </a:xfrm>
          <a:prstGeom prst="rect">
            <a:avLst/>
          </a:prstGeom>
        </p:spPr>
      </p:pic>
      <p:pic>
        <p:nvPicPr>
          <p:cNvPr id="32" name="Picture 10">
            <a:extLst>
              <a:ext uri="{FF2B5EF4-FFF2-40B4-BE49-F238E27FC236}">
                <a16:creationId xmlns:a16="http://schemas.microsoft.com/office/drawing/2014/main" id="{711DF050-C94B-4C70-9294-91BEAFE11EC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40" y="5147950"/>
            <a:ext cx="929868" cy="932603"/>
          </a:xfrm>
          <a:prstGeom prst="rect">
            <a:avLst/>
          </a:prstGeom>
        </p:spPr>
      </p:pic>
      <p:pic>
        <p:nvPicPr>
          <p:cNvPr id="33" name="Picture 11" descr="C:\Users\jweber\Microsoft\Internet Explorer\Artwork\IE9 Artwork\IE-symbol_rgb_r.png">
            <a:extLst>
              <a:ext uri="{FF2B5EF4-FFF2-40B4-BE49-F238E27FC236}">
                <a16:creationId xmlns:a16="http://schemas.microsoft.com/office/drawing/2014/main" id="{BC98D225-8AB1-43FF-91B7-17B4241C2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000" y="5147865"/>
            <a:ext cx="1005160" cy="93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">
            <a:extLst>
              <a:ext uri="{FF2B5EF4-FFF2-40B4-BE49-F238E27FC236}">
                <a16:creationId xmlns:a16="http://schemas.microsoft.com/office/drawing/2014/main" id="{56F02355-1DA9-4380-AF48-7EA701B84C8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0" y="5147865"/>
            <a:ext cx="860000" cy="932688"/>
          </a:xfrm>
          <a:prstGeom prst="rect">
            <a:avLst/>
          </a:prstGeom>
        </p:spPr>
      </p:pic>
      <p:pic>
        <p:nvPicPr>
          <p:cNvPr id="35" name="Picture 2" descr="ãChrome site:google.comãã®ç»åæ¤ç´¢çµæ">
            <a:extLst>
              <a:ext uri="{FF2B5EF4-FFF2-40B4-BE49-F238E27FC236}">
                <a16:creationId xmlns:a16="http://schemas.microsoft.com/office/drawing/2014/main" id="{48F53459-3B2F-4E83-A7F1-5A54CCD93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468" y="5085230"/>
            <a:ext cx="1005160" cy="10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0FF4EB98-91B6-4CFF-BFDF-9D97A1F995C2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0687" y="813176"/>
            <a:ext cx="542925" cy="533400"/>
          </a:xfrm>
          <a:prstGeom prst="rect">
            <a:avLst/>
          </a:prstGeom>
        </p:spPr>
      </p:pic>
      <p:pic>
        <p:nvPicPr>
          <p:cNvPr id="6146" name="Picture 2" descr="ãAzureãã®ç»åæ¤ç´¢çµæ">
            <a:extLst>
              <a:ext uri="{FF2B5EF4-FFF2-40B4-BE49-F238E27FC236}">
                <a16:creationId xmlns:a16="http://schemas.microsoft.com/office/drawing/2014/main" id="{07328E7F-EB85-4BFF-8243-292CA6AA5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148" y="19317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ãDockerãã®ç»åæ¤ç´¢çµæ">
            <a:extLst>
              <a:ext uri="{FF2B5EF4-FFF2-40B4-BE49-F238E27FC236}">
                <a16:creationId xmlns:a16="http://schemas.microsoft.com/office/drawing/2014/main" id="{BA9FDD60-6CD9-4F70-B21B-DF522EDCF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761" y="666134"/>
            <a:ext cx="2916844" cy="78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4714D580-3920-48BA-A123-45AFCB0D0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397" y="534309"/>
            <a:ext cx="1104866" cy="110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ãPowerShellãã®ç»åæ¤ç´¢çµæ">
            <a:extLst>
              <a:ext uri="{FF2B5EF4-FFF2-40B4-BE49-F238E27FC236}">
                <a16:creationId xmlns:a16="http://schemas.microsoft.com/office/drawing/2014/main" id="{4F917981-8720-4D2A-BFD8-B6D43C3E8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420" y="1683646"/>
            <a:ext cx="875168" cy="8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新しい Microsoft Edge ブラウザーをダウンロード | Microsoft">
            <a:extLst>
              <a:ext uri="{FF2B5EF4-FFF2-40B4-BE49-F238E27FC236}">
                <a16:creationId xmlns:a16="http://schemas.microsoft.com/office/drawing/2014/main" id="{D8718652-1430-479F-AB90-84B21EA83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105" y="3939607"/>
            <a:ext cx="1295402" cy="108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zure has a new logo, but where do you download it? Here!">
            <a:extLst>
              <a:ext uri="{FF2B5EF4-FFF2-40B4-BE49-F238E27FC236}">
                <a16:creationId xmlns:a16="http://schemas.microsoft.com/office/drawing/2014/main" id="{D05E5D7E-20BF-9AE2-84E7-60E0AB6F2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81" y="6191866"/>
            <a:ext cx="497875" cy="49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ynamics 365 for phones on the App Store">
            <a:extLst>
              <a:ext uri="{FF2B5EF4-FFF2-40B4-BE49-F238E27FC236}">
                <a16:creationId xmlns:a16="http://schemas.microsoft.com/office/drawing/2014/main" id="{13A65B1D-3DE3-9968-A749-F1F74D0CD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9" t="23075" r="38289" b="22808"/>
          <a:stretch/>
        </p:blipFill>
        <p:spPr bwMode="auto">
          <a:xfrm>
            <a:off x="3683691" y="6189850"/>
            <a:ext cx="401735" cy="49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icrosoft 365 - Wikipedia">
            <a:extLst>
              <a:ext uri="{FF2B5EF4-FFF2-40B4-BE49-F238E27FC236}">
                <a16:creationId xmlns:a16="http://schemas.microsoft.com/office/drawing/2014/main" id="{A538567F-A2CF-F88C-AE69-3C78ABAE8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020" y="6189850"/>
            <a:ext cx="492362" cy="49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isual Studio Code - Wikipedia">
            <a:extLst>
              <a:ext uri="{FF2B5EF4-FFF2-40B4-BE49-F238E27FC236}">
                <a16:creationId xmlns:a16="http://schemas.microsoft.com/office/drawing/2014/main" id="{AC644E37-CCF2-1E60-A9A0-576FEE9E6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39" y="6189850"/>
            <a:ext cx="488439" cy="48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Microsoft Defender ウイルス対策 - Wikipedia">
            <a:extLst>
              <a:ext uri="{FF2B5EF4-FFF2-40B4-BE49-F238E27FC236}">
                <a16:creationId xmlns:a16="http://schemas.microsoft.com/office/drawing/2014/main" id="{8A4882F1-2092-897E-800D-A2E034A75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055" y="6168701"/>
            <a:ext cx="552483" cy="55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EB12A2D-530C-66BC-EA7C-D7BDD22DB3E9}"/>
              </a:ext>
            </a:extLst>
          </p:cNvPr>
          <p:cNvGrpSpPr/>
          <p:nvPr/>
        </p:nvGrpSpPr>
        <p:grpSpPr>
          <a:xfrm>
            <a:off x="5777588" y="6173733"/>
            <a:ext cx="2066990" cy="516007"/>
            <a:chOff x="9124131" y="538180"/>
            <a:chExt cx="1691127" cy="422176"/>
          </a:xfrm>
        </p:grpSpPr>
        <p:pic>
          <p:nvPicPr>
            <p:cNvPr id="22" name="図 21" descr="アイコン&#10;&#10;自動的に生成された説明">
              <a:extLst>
                <a:ext uri="{FF2B5EF4-FFF2-40B4-BE49-F238E27FC236}">
                  <a16:creationId xmlns:a16="http://schemas.microsoft.com/office/drawing/2014/main" id="{23922295-0522-C223-5C1C-C34C16EA2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72739" y="545291"/>
              <a:ext cx="397792" cy="397792"/>
            </a:xfrm>
            <a:prstGeom prst="rect">
              <a:avLst/>
            </a:prstGeom>
          </p:spPr>
        </p:pic>
        <p:pic>
          <p:nvPicPr>
            <p:cNvPr id="24" name="グラフィックス 23">
              <a:extLst>
                <a:ext uri="{FF2B5EF4-FFF2-40B4-BE49-F238E27FC236}">
                  <a16:creationId xmlns:a16="http://schemas.microsoft.com/office/drawing/2014/main" id="{7CDC0E76-9525-8724-A9E8-E2308A677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9595916" y="576304"/>
              <a:ext cx="384051" cy="384051"/>
            </a:xfrm>
            <a:prstGeom prst="rect">
              <a:avLst/>
            </a:prstGeom>
          </p:spPr>
        </p:pic>
        <p:pic>
          <p:nvPicPr>
            <p:cNvPr id="26" name="図 25" descr="アイコン&#10;&#10;自動的に生成された説明">
              <a:extLst>
                <a:ext uri="{FF2B5EF4-FFF2-40B4-BE49-F238E27FC236}">
                  <a16:creationId xmlns:a16="http://schemas.microsoft.com/office/drawing/2014/main" id="{9B90C821-DEC6-45C7-BFC5-92C521453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4131" y="548342"/>
              <a:ext cx="412014" cy="412014"/>
            </a:xfrm>
            <a:prstGeom prst="rect">
              <a:avLst/>
            </a:prstGeom>
          </p:spPr>
        </p:pic>
        <p:pic>
          <p:nvPicPr>
            <p:cNvPr id="27" name="図 26" descr="アイコン&#10;&#10;自動的に生成された説明">
              <a:extLst>
                <a:ext uri="{FF2B5EF4-FFF2-40B4-BE49-F238E27FC236}">
                  <a16:creationId xmlns:a16="http://schemas.microsoft.com/office/drawing/2014/main" id="{8241F4D7-A100-7BEA-9EB0-19DC9E93F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3244" y="538180"/>
              <a:ext cx="412014" cy="412014"/>
            </a:xfrm>
            <a:prstGeom prst="rect">
              <a:avLst/>
            </a:prstGeom>
          </p:spPr>
        </p:pic>
      </p:grpSp>
      <p:pic>
        <p:nvPicPr>
          <p:cNvPr id="28" name="図 29">
            <a:extLst>
              <a:ext uri="{FF2B5EF4-FFF2-40B4-BE49-F238E27FC236}">
                <a16:creationId xmlns:a16="http://schemas.microsoft.com/office/drawing/2014/main" id="{91ED5902-18D0-FFEA-1302-A28EF9383AE7}"/>
              </a:ext>
            </a:extLst>
          </p:cNvPr>
          <p:cNvPicPr>
            <a:picLocks noChangeAspect="1"/>
          </p:cNvPicPr>
          <p:nvPr/>
        </p:nvPicPr>
        <p:blipFill>
          <a:blip r:embed="rId3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10619" y="6221011"/>
            <a:ext cx="466606" cy="447617"/>
          </a:xfrm>
          <a:prstGeom prst="rect">
            <a:avLst/>
          </a:prstGeom>
        </p:spPr>
      </p:pic>
      <p:pic>
        <p:nvPicPr>
          <p:cNvPr id="29" name="Graphic 22">
            <a:extLst>
              <a:ext uri="{FF2B5EF4-FFF2-40B4-BE49-F238E27FC236}">
                <a16:creationId xmlns:a16="http://schemas.microsoft.com/office/drawing/2014/main" id="{AE23896A-17F9-57D1-C79F-ABD03FEA34D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2033071" y="6178232"/>
            <a:ext cx="525142" cy="525142"/>
          </a:xfrm>
          <a:prstGeom prst="rect">
            <a:avLst/>
          </a:prstGeom>
        </p:spPr>
      </p:pic>
      <p:pic>
        <p:nvPicPr>
          <p:cNvPr id="30" name="Graphic 143">
            <a:extLst>
              <a:ext uri="{FF2B5EF4-FFF2-40B4-BE49-F238E27FC236}">
                <a16:creationId xmlns:a16="http://schemas.microsoft.com/office/drawing/2014/main" id="{3A40DC53-4A59-0821-FCDE-B19C138F70E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rcRect/>
          <a:stretch/>
        </p:blipFill>
        <p:spPr>
          <a:xfrm>
            <a:off x="2631268" y="6189850"/>
            <a:ext cx="497875" cy="497875"/>
          </a:xfrm>
          <a:prstGeom prst="rect">
            <a:avLst/>
          </a:prstGeom>
        </p:spPr>
      </p:pic>
      <p:pic>
        <p:nvPicPr>
          <p:cNvPr id="37" name="Graphic 77">
            <a:extLst>
              <a:ext uri="{FF2B5EF4-FFF2-40B4-BE49-F238E27FC236}">
                <a16:creationId xmlns:a16="http://schemas.microsoft.com/office/drawing/2014/main" id="{9C7D59C1-929A-2227-3D35-514897B50D7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541145" y="6220328"/>
            <a:ext cx="447617" cy="447617"/>
          </a:xfrm>
          <a:prstGeom prst="rect">
            <a:avLst/>
          </a:prstGeom>
        </p:spPr>
      </p:pic>
      <p:pic>
        <p:nvPicPr>
          <p:cNvPr id="38" name="Picture 117">
            <a:extLst>
              <a:ext uri="{FF2B5EF4-FFF2-40B4-BE49-F238E27FC236}">
                <a16:creationId xmlns:a16="http://schemas.microsoft.com/office/drawing/2014/main" id="{B9DBF0EC-6B0C-63BB-EF93-F841EFF10D92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985" y="6220329"/>
            <a:ext cx="401627" cy="456919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55925D3F-9A93-2655-1075-D60FFD212B51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AF9F8"/>
              </a:clrFrom>
              <a:clrTo>
                <a:srgbClr val="FA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9204" y="-984467"/>
            <a:ext cx="770057" cy="638894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928FF7B8-2401-1CAE-FD81-6AACF32DFBF0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AF9F8"/>
              </a:clrFrom>
              <a:clrTo>
                <a:srgbClr val="FAF9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2010" y="-984467"/>
            <a:ext cx="812368" cy="664280"/>
          </a:xfrm>
          <a:prstGeom prst="rect">
            <a:avLst/>
          </a:prstGeom>
        </p:spPr>
      </p:pic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89BA469-13DB-1FA2-2558-0DEFFAE4017E}"/>
              </a:ext>
            </a:extLst>
          </p:cNvPr>
          <p:cNvGrpSpPr/>
          <p:nvPr/>
        </p:nvGrpSpPr>
        <p:grpSpPr>
          <a:xfrm>
            <a:off x="7406325" y="-984467"/>
            <a:ext cx="879551" cy="664280"/>
            <a:chOff x="9331595" y="147145"/>
            <a:chExt cx="2143125" cy="1618593"/>
          </a:xfrm>
        </p:grpSpPr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5F654C3F-E95A-99DD-D6E5-7144F79E781F}"/>
                </a:ext>
              </a:extLst>
            </p:cNvPr>
            <p:cNvSpPr/>
            <p:nvPr/>
          </p:nvSpPr>
          <p:spPr>
            <a:xfrm>
              <a:off x="9823725" y="472966"/>
              <a:ext cx="1243668" cy="99848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3" name="Picture 6" descr="Youtube, ロゴ アイコン に Vector Logo">
              <a:extLst>
                <a:ext uri="{FF2B5EF4-FFF2-40B4-BE49-F238E27FC236}">
                  <a16:creationId xmlns:a16="http://schemas.microsoft.com/office/drawing/2014/main" id="{CC8AE320-FAA3-9CE3-F507-1905A644F4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78" b="12296"/>
            <a:stretch/>
          </p:blipFill>
          <p:spPr bwMode="auto">
            <a:xfrm>
              <a:off x="9331595" y="147145"/>
              <a:ext cx="2143125" cy="1618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図 43">
            <a:extLst>
              <a:ext uri="{FF2B5EF4-FFF2-40B4-BE49-F238E27FC236}">
                <a16:creationId xmlns:a16="http://schemas.microsoft.com/office/drawing/2014/main" id="{895113F8-AA01-4749-7601-3ED1FCE26D0D}"/>
              </a:ext>
            </a:extLst>
          </p:cNvPr>
          <p:cNvPicPr>
            <a:picLocks noChangeAspect="1"/>
          </p:cNvPicPr>
          <p:nvPr/>
        </p:nvPicPr>
        <p:blipFill>
          <a:blip r:embed="rId4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3566" y="-971775"/>
            <a:ext cx="528469" cy="683901"/>
          </a:xfrm>
          <a:prstGeom prst="rect">
            <a:avLst/>
          </a:prstGeom>
        </p:spPr>
      </p:pic>
      <p:pic>
        <p:nvPicPr>
          <p:cNvPr id="45" name="Picture 8" descr="ZIPアイコン">
            <a:extLst>
              <a:ext uri="{FF2B5EF4-FFF2-40B4-BE49-F238E27FC236}">
                <a16:creationId xmlns:a16="http://schemas.microsoft.com/office/drawing/2014/main" id="{F33BF452-E621-0494-9E57-41F8FD5F5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64" y="-888203"/>
            <a:ext cx="560733" cy="56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7395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AFAE86A-BE14-4411-816C-D207A43E95A9}"/>
              </a:ext>
            </a:extLst>
          </p:cNvPr>
          <p:cNvGrpSpPr/>
          <p:nvPr/>
        </p:nvGrpSpPr>
        <p:grpSpPr>
          <a:xfrm>
            <a:off x="639553" y="559647"/>
            <a:ext cx="4392461" cy="1764644"/>
            <a:chOff x="701337" y="1004489"/>
            <a:chExt cx="7679438" cy="3085169"/>
          </a:xfrm>
        </p:grpSpPr>
        <p:pic>
          <p:nvPicPr>
            <p:cNvPr id="4" name="グラフィックス 3">
              <a:extLst>
                <a:ext uri="{FF2B5EF4-FFF2-40B4-BE49-F238E27FC236}">
                  <a16:creationId xmlns:a16="http://schemas.microsoft.com/office/drawing/2014/main" id="{BCA357E0-C76D-4341-A13C-270938F2D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1337" y="1373821"/>
              <a:ext cx="980982" cy="980982"/>
            </a:xfrm>
            <a:prstGeom prst="rect">
              <a:avLst/>
            </a:prstGeom>
          </p:spPr>
        </p:pic>
        <p:pic>
          <p:nvPicPr>
            <p:cNvPr id="6" name="図 5" descr="アイコン&#10;&#10;自動的に生成された説明">
              <a:extLst>
                <a:ext uri="{FF2B5EF4-FFF2-40B4-BE49-F238E27FC236}">
                  <a16:creationId xmlns:a16="http://schemas.microsoft.com/office/drawing/2014/main" id="{1E09CC62-729E-4DE8-A483-273AB7A08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0324" y="2561208"/>
              <a:ext cx="1043127" cy="1043127"/>
            </a:xfrm>
            <a:prstGeom prst="rect">
              <a:avLst/>
            </a:prstGeom>
          </p:spPr>
        </p:pic>
        <p:pic>
          <p:nvPicPr>
            <p:cNvPr id="8" name="グラフィックス 7">
              <a:extLst>
                <a:ext uri="{FF2B5EF4-FFF2-40B4-BE49-F238E27FC236}">
                  <a16:creationId xmlns:a16="http://schemas.microsoft.com/office/drawing/2014/main" id="{3780A48D-EA07-46A9-8D0B-D30856B4C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39519" y="2561208"/>
              <a:ext cx="1043126" cy="1043126"/>
            </a:xfrm>
            <a:prstGeom prst="rect">
              <a:avLst/>
            </a:prstGeom>
          </p:spPr>
        </p:pic>
        <p:pic>
          <p:nvPicPr>
            <p:cNvPr id="10" name="図 9" descr="アイコン&#10;&#10;自動的に生成された説明">
              <a:extLst>
                <a:ext uri="{FF2B5EF4-FFF2-40B4-BE49-F238E27FC236}">
                  <a16:creationId xmlns:a16="http://schemas.microsoft.com/office/drawing/2014/main" id="{5DFEEDCF-8142-4509-AA4F-783CC2890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4951" y="1373821"/>
              <a:ext cx="980982" cy="980982"/>
            </a:xfrm>
            <a:prstGeom prst="rect">
              <a:avLst/>
            </a:prstGeom>
          </p:spPr>
        </p:pic>
        <p:pic>
          <p:nvPicPr>
            <p:cNvPr id="12" name="グラフィックス 11">
              <a:extLst>
                <a:ext uri="{FF2B5EF4-FFF2-40B4-BE49-F238E27FC236}">
                  <a16:creationId xmlns:a16="http://schemas.microsoft.com/office/drawing/2014/main" id="{A9A5C100-F710-4169-919B-D2407E545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04481" y="1373821"/>
              <a:ext cx="980982" cy="980982"/>
            </a:xfrm>
            <a:prstGeom prst="rect">
              <a:avLst/>
            </a:prstGeom>
          </p:spPr>
        </p:pic>
        <p:pic>
          <p:nvPicPr>
            <p:cNvPr id="14" name="図 13" descr="図形&#10;&#10;自動的に生成された説明">
              <a:extLst>
                <a:ext uri="{FF2B5EF4-FFF2-40B4-BE49-F238E27FC236}">
                  <a16:creationId xmlns:a16="http://schemas.microsoft.com/office/drawing/2014/main" id="{662B9842-D82C-4120-82E1-3012626AB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1" y="1440404"/>
              <a:ext cx="914400" cy="914400"/>
            </a:xfrm>
            <a:prstGeom prst="rect">
              <a:avLst/>
            </a:prstGeom>
          </p:spPr>
        </p:pic>
        <p:pic>
          <p:nvPicPr>
            <p:cNvPr id="16" name="グラフィックス 15">
              <a:extLst>
                <a:ext uri="{FF2B5EF4-FFF2-40B4-BE49-F238E27FC236}">
                  <a16:creationId xmlns:a16="http://schemas.microsoft.com/office/drawing/2014/main" id="{13C29A60-5E3A-44B3-A508-03F86F182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389051" y="1440403"/>
              <a:ext cx="914400" cy="914400"/>
            </a:xfrm>
            <a:prstGeom prst="rect">
              <a:avLst/>
            </a:prstGeom>
          </p:spPr>
        </p:pic>
        <p:pic>
          <p:nvPicPr>
            <p:cNvPr id="18" name="図 17" descr="アイコン&#10;&#10;自動的に生成された説明">
              <a:extLst>
                <a:ext uri="{FF2B5EF4-FFF2-40B4-BE49-F238E27FC236}">
                  <a16:creationId xmlns:a16="http://schemas.microsoft.com/office/drawing/2014/main" id="{5CAE864C-8D1A-492B-87EE-5FA5E1E2E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519" y="1373821"/>
              <a:ext cx="980982" cy="980982"/>
            </a:xfrm>
            <a:prstGeom prst="rect">
              <a:avLst/>
            </a:prstGeom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CC465600-62D3-41C4-8AE6-EAB0769E7AA2}"/>
                </a:ext>
              </a:extLst>
            </p:cNvPr>
            <p:cNvSpPr txBox="1"/>
            <p:nvPr/>
          </p:nvSpPr>
          <p:spPr>
            <a:xfrm>
              <a:off x="3664724" y="1004489"/>
              <a:ext cx="1586813" cy="4573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/>
                <a:t>PowerApps</a:t>
              </a:r>
              <a:endParaRPr kumimoji="1" lang="ja-JP" altLang="en-US" sz="110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CA270C7E-731A-4C3D-8C49-0EEE3838B446}"/>
                </a:ext>
              </a:extLst>
            </p:cNvPr>
            <p:cNvSpPr txBox="1"/>
            <p:nvPr/>
          </p:nvSpPr>
          <p:spPr>
            <a:xfrm>
              <a:off x="1016292" y="1004489"/>
              <a:ext cx="2077261" cy="4573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err="1"/>
                <a:t>PowerAutomate</a:t>
              </a:r>
              <a:endParaRPr kumimoji="1" lang="ja-JP" altLang="en-US" sz="1100"/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FE287B2D-DDB4-4A27-B147-8E1C2D6E71DC}"/>
                </a:ext>
              </a:extLst>
            </p:cNvPr>
            <p:cNvSpPr txBox="1"/>
            <p:nvPr/>
          </p:nvSpPr>
          <p:spPr>
            <a:xfrm>
              <a:off x="5913957" y="1004489"/>
              <a:ext cx="2466818" cy="4573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err="1"/>
                <a:t>PowerVisualAgents</a:t>
              </a:r>
              <a:endParaRPr kumimoji="1" lang="ja-JP" altLang="en-US" sz="1100"/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03FC0DF4-5A37-4735-8D6F-CE9E3C75F91A}"/>
                </a:ext>
              </a:extLst>
            </p:cNvPr>
            <p:cNvSpPr txBox="1"/>
            <p:nvPr/>
          </p:nvSpPr>
          <p:spPr>
            <a:xfrm>
              <a:off x="2860701" y="3632280"/>
              <a:ext cx="1256109" cy="4573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100" err="1"/>
                <a:t>PowerBI</a:t>
              </a:r>
              <a:endParaRPr kumimoji="1" lang="ja-JP" altLang="en-US" sz="1100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FCD2F335-8274-4225-A18B-7938C78D4C4B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3574" y="594682"/>
            <a:ext cx="333375" cy="35242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A6CB748-A396-49F3-864A-812BF59BD705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2545" y="613732"/>
            <a:ext cx="390525" cy="352425"/>
          </a:xfrm>
          <a:prstGeom prst="rect">
            <a:avLst/>
          </a:prstGeom>
        </p:spPr>
      </p:pic>
      <p:pic>
        <p:nvPicPr>
          <p:cNvPr id="3" name="Picture 6" descr="Diagram with overview of Microsoft Power Platform.">
            <a:hlinkClick r:id="rId16"/>
            <a:extLst>
              <a:ext uri="{FF2B5EF4-FFF2-40B4-BE49-F238E27FC236}">
                <a16:creationId xmlns:a16="http://schemas.microsoft.com/office/drawing/2014/main" id="{14D4B75D-E181-377B-BE92-3F3D469793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8" t="10316" r="9634" b="4651"/>
          <a:stretch/>
        </p:blipFill>
        <p:spPr bwMode="auto">
          <a:xfrm>
            <a:off x="2007846" y="2830276"/>
            <a:ext cx="5546644" cy="346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">
            <a:hlinkClick r:id="rId18"/>
            <a:extLst>
              <a:ext uri="{FF2B5EF4-FFF2-40B4-BE49-F238E27FC236}">
                <a16:creationId xmlns:a16="http://schemas.microsoft.com/office/drawing/2014/main" id="{5029D647-C842-C2CF-367C-83DAC74E06DF}"/>
              </a:ext>
            </a:extLst>
          </p:cNvPr>
          <p:cNvSpPr/>
          <p:nvPr/>
        </p:nvSpPr>
        <p:spPr bwMode="auto">
          <a:xfrm>
            <a:off x="-763007" y="3027172"/>
            <a:ext cx="1112657" cy="125879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2">
            <a:hlinkClick r:id="rId19"/>
            <a:extLst>
              <a:ext uri="{FF2B5EF4-FFF2-40B4-BE49-F238E27FC236}">
                <a16:creationId xmlns:a16="http://schemas.microsoft.com/office/drawing/2014/main" id="{182DBB12-85AD-40D2-5063-24B260EC13C7}"/>
              </a:ext>
            </a:extLst>
          </p:cNvPr>
          <p:cNvSpPr/>
          <p:nvPr/>
        </p:nvSpPr>
        <p:spPr bwMode="auto">
          <a:xfrm>
            <a:off x="1104055" y="2994210"/>
            <a:ext cx="979802" cy="132854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3">
            <a:hlinkClick r:id="rId20"/>
            <a:extLst>
              <a:ext uri="{FF2B5EF4-FFF2-40B4-BE49-F238E27FC236}">
                <a16:creationId xmlns:a16="http://schemas.microsoft.com/office/drawing/2014/main" id="{8C2D665D-9746-14DA-058E-EC02C3110FC5}"/>
              </a:ext>
            </a:extLst>
          </p:cNvPr>
          <p:cNvSpPr/>
          <p:nvPr/>
        </p:nvSpPr>
        <p:spPr bwMode="auto">
          <a:xfrm>
            <a:off x="2871136" y="3015480"/>
            <a:ext cx="1036265" cy="136508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4">
            <a:hlinkClick r:id="rId21"/>
            <a:extLst>
              <a:ext uri="{FF2B5EF4-FFF2-40B4-BE49-F238E27FC236}">
                <a16:creationId xmlns:a16="http://schemas.microsoft.com/office/drawing/2014/main" id="{69939AE7-AC2F-69F4-8970-A98BA71D5473}"/>
              </a:ext>
            </a:extLst>
          </p:cNvPr>
          <p:cNvSpPr/>
          <p:nvPr/>
        </p:nvSpPr>
        <p:spPr bwMode="auto">
          <a:xfrm>
            <a:off x="4724595" y="3029018"/>
            <a:ext cx="1284875" cy="138833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5">
            <a:hlinkClick r:id="rId22"/>
            <a:extLst>
              <a:ext uri="{FF2B5EF4-FFF2-40B4-BE49-F238E27FC236}">
                <a16:creationId xmlns:a16="http://schemas.microsoft.com/office/drawing/2014/main" id="{7F6B6324-58A0-C841-A78D-FCA19CCC00BA}"/>
              </a:ext>
            </a:extLst>
          </p:cNvPr>
          <p:cNvSpPr/>
          <p:nvPr/>
        </p:nvSpPr>
        <p:spPr bwMode="auto">
          <a:xfrm>
            <a:off x="6631151" y="3029018"/>
            <a:ext cx="923339" cy="138833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8">
            <a:hlinkClick r:id="rId23"/>
            <a:extLst>
              <a:ext uri="{FF2B5EF4-FFF2-40B4-BE49-F238E27FC236}">
                <a16:creationId xmlns:a16="http://schemas.microsoft.com/office/drawing/2014/main" id="{057B7C28-C621-45C2-3720-F7E077298545}"/>
              </a:ext>
            </a:extLst>
          </p:cNvPr>
          <p:cNvSpPr/>
          <p:nvPr/>
        </p:nvSpPr>
        <p:spPr bwMode="auto">
          <a:xfrm>
            <a:off x="4659872" y="5339328"/>
            <a:ext cx="976481" cy="103294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14">
            <a:hlinkClick r:id="rId24"/>
            <a:extLst>
              <a:ext uri="{FF2B5EF4-FFF2-40B4-BE49-F238E27FC236}">
                <a16:creationId xmlns:a16="http://schemas.microsoft.com/office/drawing/2014/main" id="{EAB47AB7-F1BD-9288-6DF0-4B9A7A23C04D}"/>
              </a:ext>
            </a:extLst>
          </p:cNvPr>
          <p:cNvSpPr/>
          <p:nvPr/>
        </p:nvSpPr>
        <p:spPr bwMode="auto">
          <a:xfrm>
            <a:off x="1016062" y="5339328"/>
            <a:ext cx="1036265" cy="103294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15">
            <a:hlinkClick r:id="rId25"/>
            <a:extLst>
              <a:ext uri="{FF2B5EF4-FFF2-40B4-BE49-F238E27FC236}">
                <a16:creationId xmlns:a16="http://schemas.microsoft.com/office/drawing/2014/main" id="{062A6D80-C024-3C31-1232-D1F30182231E}"/>
              </a:ext>
            </a:extLst>
          </p:cNvPr>
          <p:cNvSpPr/>
          <p:nvPr/>
        </p:nvSpPr>
        <p:spPr bwMode="auto">
          <a:xfrm>
            <a:off x="2836779" y="5316079"/>
            <a:ext cx="1139720" cy="105619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71045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正方形/長方形 193">
            <a:extLst>
              <a:ext uri="{FF2B5EF4-FFF2-40B4-BE49-F238E27FC236}">
                <a16:creationId xmlns:a16="http://schemas.microsoft.com/office/drawing/2014/main" id="{A2017E0C-0C10-4C9D-8295-12EA99063367}"/>
              </a:ext>
            </a:extLst>
          </p:cNvPr>
          <p:cNvSpPr/>
          <p:nvPr/>
        </p:nvSpPr>
        <p:spPr bwMode="auto">
          <a:xfrm>
            <a:off x="997479" y="3768912"/>
            <a:ext cx="1020981" cy="10254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正方形/長方形 196">
            <a:extLst>
              <a:ext uri="{FF2B5EF4-FFF2-40B4-BE49-F238E27FC236}">
                <a16:creationId xmlns:a16="http://schemas.microsoft.com/office/drawing/2014/main" id="{72A5395D-BB21-429E-A619-D398FB780D3F}"/>
              </a:ext>
            </a:extLst>
          </p:cNvPr>
          <p:cNvSpPr/>
          <p:nvPr/>
        </p:nvSpPr>
        <p:spPr bwMode="auto">
          <a:xfrm>
            <a:off x="4752334" y="3722181"/>
            <a:ext cx="1069432" cy="8909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BF60AA02-B8D0-4614-8C0C-43243D472CC0}"/>
              </a:ext>
            </a:extLst>
          </p:cNvPr>
          <p:cNvSpPr/>
          <p:nvPr/>
        </p:nvSpPr>
        <p:spPr bwMode="auto">
          <a:xfrm>
            <a:off x="4752334" y="4799950"/>
            <a:ext cx="2123182" cy="100165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id="{9C7D6C1E-57C6-4CA0-AABF-8540BFF71399}"/>
              </a:ext>
            </a:extLst>
          </p:cNvPr>
          <p:cNvSpPr/>
          <p:nvPr/>
        </p:nvSpPr>
        <p:spPr bwMode="auto">
          <a:xfrm>
            <a:off x="4752334" y="5923901"/>
            <a:ext cx="893123" cy="69685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2" name="正方形/長方形 291">
            <a:extLst>
              <a:ext uri="{FF2B5EF4-FFF2-40B4-BE49-F238E27FC236}">
                <a16:creationId xmlns:a16="http://schemas.microsoft.com/office/drawing/2014/main" id="{C33D7322-1857-4E3B-9A6A-A73F3FF0E0EC}"/>
              </a:ext>
            </a:extLst>
          </p:cNvPr>
          <p:cNvSpPr/>
          <p:nvPr/>
        </p:nvSpPr>
        <p:spPr bwMode="auto">
          <a:xfrm>
            <a:off x="2198442" y="2574533"/>
            <a:ext cx="641126" cy="351685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43" name="正方形/長方形 242">
            <a:extLst>
              <a:ext uri="{FF2B5EF4-FFF2-40B4-BE49-F238E27FC236}">
                <a16:creationId xmlns:a16="http://schemas.microsoft.com/office/drawing/2014/main" id="{32521A7B-EDEC-4C37-BD6A-CB9BCCE49CA1}"/>
              </a:ext>
            </a:extLst>
          </p:cNvPr>
          <p:cNvSpPr/>
          <p:nvPr/>
        </p:nvSpPr>
        <p:spPr bwMode="auto">
          <a:xfrm>
            <a:off x="7196520" y="2577854"/>
            <a:ext cx="1159579" cy="2184716"/>
          </a:xfrm>
          <a:prstGeom prst="rect">
            <a:avLst/>
          </a:prstGeom>
          <a:solidFill>
            <a:srgbClr val="FFEBFF"/>
          </a:solidFill>
          <a:ln w="63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291DF47D-9C63-4D0C-BC17-FA1E3D7639B5}"/>
              </a:ext>
            </a:extLst>
          </p:cNvPr>
          <p:cNvSpPr/>
          <p:nvPr/>
        </p:nvSpPr>
        <p:spPr bwMode="auto">
          <a:xfrm>
            <a:off x="2957633" y="2574532"/>
            <a:ext cx="2598420" cy="891540"/>
          </a:xfrm>
          <a:prstGeom prst="rect">
            <a:avLst/>
          </a:prstGeom>
          <a:solidFill>
            <a:srgbClr val="FFEBFF"/>
          </a:solidFill>
          <a:ln w="63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B229B69-8ADE-4B82-824F-8165E5669650}"/>
              </a:ext>
            </a:extLst>
          </p:cNvPr>
          <p:cNvSpPr/>
          <p:nvPr/>
        </p:nvSpPr>
        <p:spPr bwMode="auto">
          <a:xfrm>
            <a:off x="2957633" y="4007862"/>
            <a:ext cx="855527" cy="891540"/>
          </a:xfrm>
          <a:prstGeom prst="rect">
            <a:avLst/>
          </a:prstGeom>
          <a:solidFill>
            <a:srgbClr val="FFEBFF"/>
          </a:solidFill>
          <a:ln w="63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CB444251-3B09-40C6-96F6-43ED78EE4901}"/>
              </a:ext>
            </a:extLst>
          </p:cNvPr>
          <p:cNvSpPr/>
          <p:nvPr/>
        </p:nvSpPr>
        <p:spPr bwMode="auto">
          <a:xfrm>
            <a:off x="2957633" y="5206145"/>
            <a:ext cx="855527" cy="891540"/>
          </a:xfrm>
          <a:prstGeom prst="rect">
            <a:avLst/>
          </a:prstGeom>
          <a:solidFill>
            <a:srgbClr val="FFEBFF"/>
          </a:solidFill>
          <a:ln w="63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31B203D1-7A30-4BFC-A204-2B466432AEEA}"/>
              </a:ext>
            </a:extLst>
          </p:cNvPr>
          <p:cNvSpPr/>
          <p:nvPr/>
        </p:nvSpPr>
        <p:spPr bwMode="auto">
          <a:xfrm>
            <a:off x="836325" y="1196160"/>
            <a:ext cx="7642799" cy="555002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C59A66-56A7-433E-9962-522EDCE24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8847" y="-948028"/>
            <a:ext cx="561099" cy="561099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2352A32F-0DCE-41B8-889B-98C83577B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1889" y="-978716"/>
            <a:ext cx="561099" cy="561099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2C58EF95-D34C-436A-982C-0569D9A10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47668" y="2586579"/>
            <a:ext cx="253874" cy="253874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8D55A28F-E8DE-48C2-BD53-DBD010D5BDB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9195" y="2165014"/>
            <a:ext cx="214544" cy="233110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95902A7F-7788-4314-99C5-F74EC5207F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86151" y="-1706045"/>
            <a:ext cx="390946" cy="39094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794D4CFE-71EC-4C7C-8A2E-C6483239D2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2313" y="972032"/>
            <a:ext cx="426379" cy="426379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94501353-8028-4882-84E6-0763842E6B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38368" y="-1029932"/>
            <a:ext cx="561099" cy="561099"/>
          </a:xfrm>
          <a:prstGeom prst="rect">
            <a:avLst/>
          </a:prstGeom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6F900260-4306-4262-BAC6-302346F0C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42488" y="-1158653"/>
            <a:ext cx="561099" cy="561099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DEAEF04-2033-4EEA-8062-B42E91E476DF}"/>
              </a:ext>
            </a:extLst>
          </p:cNvPr>
          <p:cNvSpPr txBox="1"/>
          <p:nvPr/>
        </p:nvSpPr>
        <p:spPr>
          <a:xfrm>
            <a:off x="1036739" y="971625"/>
            <a:ext cx="41905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/>
              <a:t>Azure Synapse Analytics - Synapse Workspace (</a:t>
            </a:r>
            <a:r>
              <a:rPr kumimoji="1" lang="ja-JP" altLang="en-US" sz="1100"/>
              <a:t>論理作業空間</a:t>
            </a:r>
            <a:r>
              <a:rPr kumimoji="1" lang="en-US" altLang="ja-JP" sz="1100"/>
              <a:t>)</a:t>
            </a:r>
          </a:p>
          <a:p>
            <a:r>
              <a:rPr lang="en-US" altLang="ja-JP" sz="1100"/>
              <a:t>Synapse Studio https://web.azuresynapse.net/?workspace=&lt;id&gt;</a:t>
            </a:r>
            <a:endParaRPr kumimoji="1" lang="ja-JP" altLang="en-US" sz="1100"/>
          </a:p>
        </p:txBody>
      </p:sp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6258545A-6AA5-4FD7-860E-82A2B6595E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17014" y="4092220"/>
            <a:ext cx="419357" cy="41935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DC4586B-6AB7-489B-A979-AD1393DA73C3}"/>
              </a:ext>
            </a:extLst>
          </p:cNvPr>
          <p:cNvSpPr txBox="1"/>
          <p:nvPr/>
        </p:nvSpPr>
        <p:spPr>
          <a:xfrm>
            <a:off x="3037002" y="4511577"/>
            <a:ext cx="779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/>
              <a:t>serverless</a:t>
            </a:r>
          </a:p>
          <a:p>
            <a:pPr algn="ctr"/>
            <a:r>
              <a:rPr lang="en-US" altLang="ja-JP" sz="1000"/>
              <a:t>SQL pools</a:t>
            </a:r>
            <a:endParaRPr kumimoji="1" lang="ja-JP" altLang="en-US" sz="1000"/>
          </a:p>
        </p:txBody>
      </p:sp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D8B51173-BCF7-4455-B12F-760D487775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17014" y="5271916"/>
            <a:ext cx="419357" cy="419357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19BD5BD-8850-4A32-BC9D-1941E17898E3}"/>
              </a:ext>
            </a:extLst>
          </p:cNvPr>
          <p:cNvSpPr txBox="1"/>
          <p:nvPr/>
        </p:nvSpPr>
        <p:spPr>
          <a:xfrm>
            <a:off x="2997729" y="569127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/>
              <a:t>Apache</a:t>
            </a:r>
          </a:p>
          <a:p>
            <a:pPr algn="ctr"/>
            <a:r>
              <a:rPr lang="en-US" altLang="ja-JP" sz="1000"/>
              <a:t>Spark pools</a:t>
            </a:r>
            <a:endParaRPr kumimoji="1" lang="ja-JP" altLang="en-US" sz="1000"/>
          </a:p>
        </p:txBody>
      </p:sp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7F828ECF-611F-4EA7-8B30-D622B9EBE83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217014" y="2674313"/>
            <a:ext cx="419357" cy="419357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39C284C-E516-4476-A38F-B92113E73230}"/>
              </a:ext>
            </a:extLst>
          </p:cNvPr>
          <p:cNvSpPr txBox="1"/>
          <p:nvPr/>
        </p:nvSpPr>
        <p:spPr>
          <a:xfrm>
            <a:off x="2974485" y="3067481"/>
            <a:ext cx="9044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/>
              <a:t>dedicated</a:t>
            </a:r>
          </a:p>
          <a:p>
            <a:pPr algn="ctr"/>
            <a:r>
              <a:rPr lang="en-US" altLang="ja-JP" sz="1000"/>
              <a:t>SQL pools</a:t>
            </a:r>
          </a:p>
          <a:p>
            <a:pPr algn="ctr"/>
            <a:r>
              <a:rPr kumimoji="1" lang="en-US" altLang="ja-JP" sz="1000"/>
              <a:t>(</a:t>
            </a:r>
            <a:r>
              <a:rPr lang="ja-JP" altLang="en-US" sz="1000"/>
              <a:t>旧 </a:t>
            </a:r>
            <a:r>
              <a:rPr lang="en-US" altLang="ja-JP" sz="1000"/>
              <a:t>SQLDW</a:t>
            </a:r>
            <a:r>
              <a:rPr kumimoji="1" lang="en-US" altLang="ja-JP" sz="1000"/>
              <a:t>)</a:t>
            </a:r>
            <a:endParaRPr kumimoji="1" lang="ja-JP" altLang="en-US" sz="1000"/>
          </a:p>
        </p:txBody>
      </p:sp>
      <p:pic>
        <p:nvPicPr>
          <p:cNvPr id="34" name="Picture 21" descr="Databases Sm">
            <a:extLst>
              <a:ext uri="{FF2B5EF4-FFF2-40B4-BE49-F238E27FC236}">
                <a16:creationId xmlns:a16="http://schemas.microsoft.com/office/drawing/2014/main" id="{6A92AD4F-35F4-4C79-8630-D61D9B545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660" y="2650770"/>
            <a:ext cx="561099" cy="454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7588912-0C65-4A8C-B507-3DE6FE8E94CC}"/>
              </a:ext>
            </a:extLst>
          </p:cNvPr>
          <p:cNvSpPr txBox="1"/>
          <p:nvPr/>
        </p:nvSpPr>
        <p:spPr>
          <a:xfrm>
            <a:off x="4617073" y="3080504"/>
            <a:ext cx="1090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000"/>
              <a:t>Internal Storage</a:t>
            </a:r>
          </a:p>
          <a:p>
            <a:pPr algn="ctr"/>
            <a:r>
              <a:rPr lang="en-US" altLang="ja-JP" sz="1000"/>
              <a:t>(ROLAP)</a:t>
            </a:r>
          </a:p>
        </p:txBody>
      </p:sp>
      <p:pic>
        <p:nvPicPr>
          <p:cNvPr id="38" name="グラフィックス 37">
            <a:extLst>
              <a:ext uri="{FF2B5EF4-FFF2-40B4-BE49-F238E27FC236}">
                <a16:creationId xmlns:a16="http://schemas.microsoft.com/office/drawing/2014/main" id="{E2484542-DB22-4790-BE21-95EB7E7BDB4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981854" y="3791921"/>
            <a:ext cx="406835" cy="406835"/>
          </a:xfrm>
          <a:prstGeom prst="rect">
            <a:avLst/>
          </a:prstGeom>
        </p:spPr>
      </p:pic>
      <p:pic>
        <p:nvPicPr>
          <p:cNvPr id="40" name="グラフィックス 39">
            <a:extLst>
              <a:ext uri="{FF2B5EF4-FFF2-40B4-BE49-F238E27FC236}">
                <a16:creationId xmlns:a16="http://schemas.microsoft.com/office/drawing/2014/main" id="{BAD2EDE5-513F-449B-8138-8DF57F96C96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990810" y="5980436"/>
            <a:ext cx="406835" cy="406835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3CD2936-8B5E-4C9C-AF3D-466328D7A722}"/>
              </a:ext>
            </a:extLst>
          </p:cNvPr>
          <p:cNvSpPr txBox="1"/>
          <p:nvPr/>
        </p:nvSpPr>
        <p:spPr>
          <a:xfrm>
            <a:off x="4739103" y="4211278"/>
            <a:ext cx="920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/>
              <a:t>ADLS gen2</a:t>
            </a:r>
          </a:p>
          <a:p>
            <a:pPr algn="ctr"/>
            <a:r>
              <a:rPr kumimoji="1" lang="en-US" altLang="ja-JP" sz="1000"/>
              <a:t>Blob S</a:t>
            </a:r>
            <a:r>
              <a:rPr lang="en-US" altLang="ja-JP" sz="1000"/>
              <a:t>torage</a:t>
            </a:r>
            <a:endParaRPr kumimoji="1" lang="ja-JP" altLang="en-US" sz="10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D7CB96E-70DE-4C67-8A40-29D5938715EA}"/>
              </a:ext>
            </a:extLst>
          </p:cNvPr>
          <p:cNvSpPr txBox="1"/>
          <p:nvPr/>
        </p:nvSpPr>
        <p:spPr>
          <a:xfrm>
            <a:off x="4885313" y="6383369"/>
            <a:ext cx="6527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/>
              <a:t>SQL DB</a:t>
            </a:r>
            <a:endParaRPr kumimoji="1" lang="ja-JP" altLang="en-US" sz="1000"/>
          </a:p>
        </p:txBody>
      </p:sp>
      <p:pic>
        <p:nvPicPr>
          <p:cNvPr id="45" name="グラフィックス 44">
            <a:extLst>
              <a:ext uri="{FF2B5EF4-FFF2-40B4-BE49-F238E27FC236}">
                <a16:creationId xmlns:a16="http://schemas.microsoft.com/office/drawing/2014/main" id="{4270787C-ABEE-4CF9-AED3-C7ECA199AC3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990811" y="4853552"/>
            <a:ext cx="406834" cy="406834"/>
          </a:xfrm>
          <a:prstGeom prst="rect">
            <a:avLst/>
          </a:prstGeom>
        </p:spPr>
      </p:pic>
      <p:pic>
        <p:nvPicPr>
          <p:cNvPr id="46" name="グラフィックス 45">
            <a:extLst>
              <a:ext uri="{FF2B5EF4-FFF2-40B4-BE49-F238E27FC236}">
                <a16:creationId xmlns:a16="http://schemas.microsoft.com/office/drawing/2014/main" id="{4E4A48D7-01F0-409C-B7B8-BCDD9A4AACA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201761" y="4853552"/>
            <a:ext cx="406834" cy="406834"/>
          </a:xfrm>
          <a:prstGeom prst="rect">
            <a:avLst/>
          </a:prstGeom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338FEE7-4C8E-440A-8A9B-C2515082E7B2}"/>
              </a:ext>
            </a:extLst>
          </p:cNvPr>
          <p:cNvSpPr txBox="1"/>
          <p:nvPr/>
        </p:nvSpPr>
        <p:spPr>
          <a:xfrm>
            <a:off x="4777912" y="5260386"/>
            <a:ext cx="86754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/>
              <a:t>Cosmos DB</a:t>
            </a:r>
          </a:p>
          <a:p>
            <a:pPr algn="ctr"/>
            <a:r>
              <a:rPr lang="en-US" altLang="ja-JP" sz="1000"/>
              <a:t>Analytics</a:t>
            </a:r>
          </a:p>
          <a:p>
            <a:pPr algn="ctr"/>
            <a:r>
              <a:rPr lang="en-US" altLang="ja-JP" sz="1000"/>
              <a:t>Storage</a:t>
            </a:r>
            <a:endParaRPr kumimoji="1" lang="ja-JP" altLang="en-US" sz="100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71EC728C-2BB0-4063-8077-526903F63B7B}"/>
              </a:ext>
            </a:extLst>
          </p:cNvPr>
          <p:cNvSpPr txBox="1"/>
          <p:nvPr/>
        </p:nvSpPr>
        <p:spPr>
          <a:xfrm>
            <a:off x="5929730" y="5260386"/>
            <a:ext cx="9509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/>
              <a:t>Cosmos DB</a:t>
            </a:r>
          </a:p>
          <a:p>
            <a:pPr algn="ctr"/>
            <a:r>
              <a:rPr lang="en-US" altLang="ja-JP" sz="1000"/>
              <a:t>Transactional</a:t>
            </a:r>
          </a:p>
          <a:p>
            <a:pPr algn="ctr"/>
            <a:r>
              <a:rPr lang="en-US" altLang="ja-JP" sz="1000"/>
              <a:t>Storage</a:t>
            </a:r>
            <a:endParaRPr kumimoji="1" lang="ja-JP" altLang="en-US" sz="100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9DBF29F3-AC01-462F-A78D-04E366F8541A}"/>
              </a:ext>
            </a:extLst>
          </p:cNvPr>
          <p:cNvCxnSpPr>
            <a:stCxn id="46" idx="1"/>
            <a:endCxn id="45" idx="3"/>
          </p:cNvCxnSpPr>
          <p:nvPr/>
        </p:nvCxnSpPr>
        <p:spPr bwMode="auto">
          <a:xfrm flipH="1">
            <a:off x="5397645" y="5056969"/>
            <a:ext cx="804116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3B3F79CE-1969-4302-9690-91498F4CC408}"/>
              </a:ext>
            </a:extLst>
          </p:cNvPr>
          <p:cNvCxnSpPr>
            <a:stCxn id="30" idx="3"/>
            <a:endCxn id="34" idx="1"/>
          </p:cNvCxnSpPr>
          <p:nvPr/>
        </p:nvCxnSpPr>
        <p:spPr bwMode="auto">
          <a:xfrm flipV="1">
            <a:off x="3636371" y="2877837"/>
            <a:ext cx="1277289" cy="615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FC39588E-C8C6-4241-A162-82A87FBCF7BF}"/>
              </a:ext>
            </a:extLst>
          </p:cNvPr>
          <p:cNvCxnSpPr>
            <a:stCxn id="30" idx="3"/>
            <a:endCxn id="38" idx="1"/>
          </p:cNvCxnSpPr>
          <p:nvPr/>
        </p:nvCxnSpPr>
        <p:spPr bwMode="auto">
          <a:xfrm>
            <a:off x="3636371" y="2883992"/>
            <a:ext cx="1345483" cy="11113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EB4D8403-0793-4783-AFEA-0F875EB598C3}"/>
              </a:ext>
            </a:extLst>
          </p:cNvPr>
          <p:cNvSpPr txBox="1"/>
          <p:nvPr/>
        </p:nvSpPr>
        <p:spPr>
          <a:xfrm>
            <a:off x="2931781" y="6352451"/>
            <a:ext cx="1887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/>
              <a:t>https://docs.microsoft.com/en-us/azure/synapse-analytics/sql/overview-features#storage-options</a:t>
            </a:r>
            <a:endParaRPr kumimoji="1" lang="ja-JP" altLang="en-US" sz="600"/>
          </a:p>
        </p:txBody>
      </p: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AAA26D2A-B8EF-47FE-A82A-86A0705864CE}"/>
              </a:ext>
            </a:extLst>
          </p:cNvPr>
          <p:cNvCxnSpPr>
            <a:stCxn id="22" idx="3"/>
            <a:endCxn id="45" idx="1"/>
          </p:cNvCxnSpPr>
          <p:nvPr/>
        </p:nvCxnSpPr>
        <p:spPr bwMode="auto">
          <a:xfrm>
            <a:off x="3636371" y="4301899"/>
            <a:ext cx="1354440" cy="75507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0" name="グラフィックス 69">
            <a:extLst>
              <a:ext uri="{FF2B5EF4-FFF2-40B4-BE49-F238E27FC236}">
                <a16:creationId xmlns:a16="http://schemas.microsoft.com/office/drawing/2014/main" id="{A9BAC8FF-DEC0-40AC-A73E-A80D51E224C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433283" y="3827862"/>
            <a:ext cx="360000" cy="360000"/>
          </a:xfrm>
          <a:prstGeom prst="rect">
            <a:avLst/>
          </a:prstGeom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CCB0D510-3F46-4E79-9D53-B1C70D186311}"/>
              </a:ext>
            </a:extLst>
          </p:cNvPr>
          <p:cNvCxnSpPr>
            <a:stCxn id="22" idx="3"/>
            <a:endCxn id="38" idx="1"/>
          </p:cNvCxnSpPr>
          <p:nvPr/>
        </p:nvCxnSpPr>
        <p:spPr bwMode="auto">
          <a:xfrm flipV="1">
            <a:off x="3636371" y="3995339"/>
            <a:ext cx="1345483" cy="30656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直線矢印コネクタ 81">
            <a:extLst>
              <a:ext uri="{FF2B5EF4-FFF2-40B4-BE49-F238E27FC236}">
                <a16:creationId xmlns:a16="http://schemas.microsoft.com/office/drawing/2014/main" id="{8D0BE18E-114E-439C-B785-C3DF80A24BB9}"/>
              </a:ext>
            </a:extLst>
          </p:cNvPr>
          <p:cNvCxnSpPr>
            <a:stCxn id="26" idx="3"/>
            <a:endCxn id="38" idx="1"/>
          </p:cNvCxnSpPr>
          <p:nvPr/>
        </p:nvCxnSpPr>
        <p:spPr bwMode="auto">
          <a:xfrm flipV="1">
            <a:off x="3636371" y="3995339"/>
            <a:ext cx="1345483" cy="148625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D20B764A-6220-451B-8B6C-002C685B8F31}"/>
              </a:ext>
            </a:extLst>
          </p:cNvPr>
          <p:cNvGrpSpPr/>
          <p:nvPr/>
        </p:nvGrpSpPr>
        <p:grpSpPr>
          <a:xfrm>
            <a:off x="4825552" y="6121981"/>
            <a:ext cx="147168" cy="149985"/>
            <a:chOff x="3593916" y="4672595"/>
            <a:chExt cx="294336" cy="468198"/>
          </a:xfrm>
        </p:grpSpPr>
        <p:cxnSp>
          <p:nvCxnSpPr>
            <p:cNvPr id="91" name="直線コネクタ 90">
              <a:extLst>
                <a:ext uri="{FF2B5EF4-FFF2-40B4-BE49-F238E27FC236}">
                  <a16:creationId xmlns:a16="http://schemas.microsoft.com/office/drawing/2014/main" id="{F8B3428A-86BB-4077-A3E6-650F905D9A71}"/>
                </a:ext>
              </a:extLst>
            </p:cNvPr>
            <p:cNvCxnSpPr/>
            <p:nvPr/>
          </p:nvCxnSpPr>
          <p:spPr bwMode="auto">
            <a:xfrm flipH="1">
              <a:off x="3593917" y="4672596"/>
              <a:ext cx="294335" cy="468197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382151D4-25AC-45DF-A425-B92AC1EACBE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593916" y="4672595"/>
              <a:ext cx="294335" cy="468197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A77A11A4-C5E0-4178-8DE4-C90884D5D275}"/>
              </a:ext>
            </a:extLst>
          </p:cNvPr>
          <p:cNvSpPr txBox="1"/>
          <p:nvPr/>
        </p:nvSpPr>
        <p:spPr>
          <a:xfrm>
            <a:off x="5797189" y="3795406"/>
            <a:ext cx="72968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err="1"/>
              <a:t>tsv</a:t>
            </a:r>
            <a:r>
              <a:rPr kumimoji="1" lang="en-US" altLang="ja-JP" sz="1100"/>
              <a:t>, csv, </a:t>
            </a:r>
          </a:p>
          <a:p>
            <a:pPr algn="ctr"/>
            <a:r>
              <a:rPr kumimoji="1" lang="en-US" altLang="ja-JP" sz="1100"/>
              <a:t>parquet,</a:t>
            </a:r>
          </a:p>
          <a:p>
            <a:pPr algn="ctr"/>
            <a:r>
              <a:rPr lang="en-US" altLang="ja-JP" sz="1100"/>
              <a:t>json</a:t>
            </a:r>
            <a:endParaRPr kumimoji="1" lang="ja-JP" altLang="en-US" sz="1100"/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34CA85C-F83A-466C-BE40-7EA5EA0178B9}"/>
              </a:ext>
            </a:extLst>
          </p:cNvPr>
          <p:cNvSpPr txBox="1"/>
          <p:nvPr/>
        </p:nvSpPr>
        <p:spPr>
          <a:xfrm>
            <a:off x="3140399" y="-502885"/>
            <a:ext cx="12426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50"/>
              <a:t>Analysis Services</a:t>
            </a:r>
          </a:p>
          <a:p>
            <a:r>
              <a:rPr kumimoji="1" lang="en-US" altLang="ja-JP" sz="1050"/>
              <a:t>(MOLAP)</a:t>
            </a:r>
            <a:endParaRPr kumimoji="1" lang="ja-JP" altLang="en-US" sz="1050"/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35C958AB-0DB5-4C13-BE17-8BC4858BB1B3}"/>
              </a:ext>
            </a:extLst>
          </p:cNvPr>
          <p:cNvSpPr txBox="1"/>
          <p:nvPr/>
        </p:nvSpPr>
        <p:spPr>
          <a:xfrm>
            <a:off x="3228143" y="-1728625"/>
            <a:ext cx="1089571" cy="540138"/>
          </a:xfrm>
          <a:prstGeom prst="wedgeRoundRectCallout">
            <a:avLst/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kumimoji="1" lang="en-US" altLang="ja-JP" sz="900"/>
              <a:t>Power BI </a:t>
            </a:r>
            <a:r>
              <a:rPr kumimoji="1" lang="ja-JP" altLang="en-US" sz="900"/>
              <a:t>に</a:t>
            </a:r>
          </a:p>
          <a:p>
            <a:r>
              <a:rPr kumimoji="1" lang="ja-JP" altLang="en-US" sz="900"/>
              <a:t>内包されているので</a:t>
            </a:r>
          </a:p>
          <a:p>
            <a:r>
              <a:rPr lang="ja-JP" altLang="en-US" sz="900"/>
              <a:t>特に使わなくてよい</a:t>
            </a:r>
            <a:endParaRPr kumimoji="1" lang="ja-JP" altLang="en-US" sz="900"/>
          </a:p>
        </p:txBody>
      </p: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C6E4F3ED-79C8-474A-BCD0-C7F34F1DAE01}"/>
              </a:ext>
            </a:extLst>
          </p:cNvPr>
          <p:cNvCxnSpPr/>
          <p:nvPr/>
        </p:nvCxnSpPr>
        <p:spPr bwMode="auto">
          <a:xfrm>
            <a:off x="2641918" y="2877837"/>
            <a:ext cx="566510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1" name="図 140">
            <a:extLst>
              <a:ext uri="{FF2B5EF4-FFF2-40B4-BE49-F238E27FC236}">
                <a16:creationId xmlns:a16="http://schemas.microsoft.com/office/drawing/2014/main" id="{8E776D8E-5B3E-4E14-8A73-1F536906199B}"/>
              </a:ext>
            </a:extLst>
          </p:cNvPr>
          <p:cNvPicPr>
            <a:picLocks noChangeAspect="1"/>
          </p:cNvPicPr>
          <p:nvPr/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1326" y="2761114"/>
            <a:ext cx="257032" cy="261705"/>
          </a:xfrm>
          <a:prstGeom prst="rect">
            <a:avLst/>
          </a:prstGeom>
        </p:spPr>
      </p:pic>
      <p:pic>
        <p:nvPicPr>
          <p:cNvPr id="143" name="図 142">
            <a:extLst>
              <a:ext uri="{FF2B5EF4-FFF2-40B4-BE49-F238E27FC236}">
                <a16:creationId xmlns:a16="http://schemas.microsoft.com/office/drawing/2014/main" id="{EE253987-CE99-4ABF-9021-7AF21E8C0901}"/>
              </a:ext>
            </a:extLst>
          </p:cNvPr>
          <p:cNvPicPr>
            <a:picLocks noChangeAspect="1"/>
          </p:cNvPicPr>
          <p:nvPr/>
        </p:nvPicPr>
        <p:blipFill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3998" y="5343731"/>
            <a:ext cx="247685" cy="275725"/>
          </a:xfrm>
          <a:prstGeom prst="rect">
            <a:avLst/>
          </a:prstGeom>
        </p:spPr>
      </p:pic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62662E8B-88AE-4452-B132-2AE3C83A0A5D}"/>
              </a:ext>
            </a:extLst>
          </p:cNvPr>
          <p:cNvCxnSpPr/>
          <p:nvPr/>
        </p:nvCxnSpPr>
        <p:spPr bwMode="auto">
          <a:xfrm>
            <a:off x="2641918" y="4302777"/>
            <a:ext cx="566510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D84732F8-4C56-45E1-BB4F-63AB48FF8F40}"/>
              </a:ext>
            </a:extLst>
          </p:cNvPr>
          <p:cNvCxnSpPr/>
          <p:nvPr/>
        </p:nvCxnSpPr>
        <p:spPr bwMode="auto">
          <a:xfrm>
            <a:off x="2641918" y="5483877"/>
            <a:ext cx="566510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7" name="図 146">
            <a:extLst>
              <a:ext uri="{FF2B5EF4-FFF2-40B4-BE49-F238E27FC236}">
                <a16:creationId xmlns:a16="http://schemas.microsoft.com/office/drawing/2014/main" id="{F6E14DBB-5512-4FAD-96D4-249A71BE95AA}"/>
              </a:ext>
            </a:extLst>
          </p:cNvPr>
          <p:cNvPicPr>
            <a:picLocks noChangeAspect="1"/>
          </p:cNvPicPr>
          <p:nvPr/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1326" y="4193674"/>
            <a:ext cx="257032" cy="261705"/>
          </a:xfrm>
          <a:prstGeom prst="rect">
            <a:avLst/>
          </a:prstGeom>
        </p:spPr>
      </p:pic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A2B5B6C3-6122-4A35-9626-0DBABFDD4086}"/>
              </a:ext>
            </a:extLst>
          </p:cNvPr>
          <p:cNvSpPr txBox="1"/>
          <p:nvPr/>
        </p:nvSpPr>
        <p:spPr>
          <a:xfrm>
            <a:off x="2126928" y="2959115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000"/>
              <a:t>SQL Script</a:t>
            </a:r>
            <a:endParaRPr kumimoji="1" lang="ja-JP" altLang="en-US" sz="1000"/>
          </a:p>
        </p:txBody>
      </p:sp>
      <p:pic>
        <p:nvPicPr>
          <p:cNvPr id="149" name="グラフィックス 148">
            <a:extLst>
              <a:ext uri="{FF2B5EF4-FFF2-40B4-BE49-F238E27FC236}">
                <a16:creationId xmlns:a16="http://schemas.microsoft.com/office/drawing/2014/main" id="{821C52EB-0EB2-4A07-9135-4F0BB9302E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09191" y="2550962"/>
            <a:ext cx="292930" cy="292930"/>
          </a:xfrm>
          <a:prstGeom prst="rect">
            <a:avLst/>
          </a:prstGeom>
        </p:spPr>
      </p:pic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D2D46CCF-337E-4045-8010-2975754B86B1}"/>
              </a:ext>
            </a:extLst>
          </p:cNvPr>
          <p:cNvSpPr txBox="1"/>
          <p:nvPr/>
        </p:nvSpPr>
        <p:spPr>
          <a:xfrm>
            <a:off x="2126928" y="4398062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000"/>
              <a:t>SQL Script</a:t>
            </a:r>
            <a:endParaRPr kumimoji="1" lang="ja-JP" altLang="en-US" sz="1000"/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D0CA420B-5F5A-4DA2-8F26-AA83942DAEE5}"/>
              </a:ext>
            </a:extLst>
          </p:cNvPr>
          <p:cNvSpPr txBox="1"/>
          <p:nvPr/>
        </p:nvSpPr>
        <p:spPr>
          <a:xfrm>
            <a:off x="1960221" y="5552723"/>
            <a:ext cx="11352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000"/>
              <a:t>Spark Notebook</a:t>
            </a:r>
          </a:p>
          <a:p>
            <a:pPr algn="ctr"/>
            <a:r>
              <a:rPr kumimoji="1" lang="en-US" altLang="ja-JP" sz="1000"/>
              <a:t>(Scala, </a:t>
            </a:r>
            <a:r>
              <a:rPr kumimoji="1" lang="en-US" altLang="ja-JP" sz="1000" err="1"/>
              <a:t>PySpark</a:t>
            </a:r>
            <a:r>
              <a:rPr kumimoji="1" lang="en-US" altLang="ja-JP" sz="1000"/>
              <a:t>,</a:t>
            </a:r>
          </a:p>
          <a:p>
            <a:pPr algn="ctr"/>
            <a:r>
              <a:rPr lang="en-US" altLang="ja-JP" sz="1000"/>
              <a:t>C#, </a:t>
            </a:r>
            <a:r>
              <a:rPr lang="en-US" altLang="ja-JP" sz="1000" err="1"/>
              <a:t>SparkSQL</a:t>
            </a:r>
            <a:r>
              <a:rPr kumimoji="1" lang="en-US" altLang="ja-JP" sz="1000"/>
              <a:t>)</a:t>
            </a:r>
            <a:endParaRPr kumimoji="1" lang="ja-JP" altLang="en-US" sz="1000"/>
          </a:p>
        </p:txBody>
      </p:sp>
      <p:pic>
        <p:nvPicPr>
          <p:cNvPr id="155" name="図 154">
            <a:extLst>
              <a:ext uri="{FF2B5EF4-FFF2-40B4-BE49-F238E27FC236}">
                <a16:creationId xmlns:a16="http://schemas.microsoft.com/office/drawing/2014/main" id="{54A2FF0D-C2C9-4555-9D89-706991BF71B1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964072" y="2726100"/>
            <a:ext cx="248863" cy="232807"/>
          </a:xfrm>
          <a:prstGeom prst="rect">
            <a:avLst/>
          </a:prstGeom>
        </p:spPr>
      </p:pic>
      <p:pic>
        <p:nvPicPr>
          <p:cNvPr id="157" name="図 156">
            <a:extLst>
              <a:ext uri="{FF2B5EF4-FFF2-40B4-BE49-F238E27FC236}">
                <a16:creationId xmlns:a16="http://schemas.microsoft.com/office/drawing/2014/main" id="{3622129C-706D-46DD-9DB7-FBA11914547E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212935" y="2755906"/>
            <a:ext cx="200697" cy="180627"/>
          </a:xfrm>
          <a:prstGeom prst="rect">
            <a:avLst/>
          </a:prstGeom>
        </p:spPr>
      </p:pic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1399F52E-6E49-4092-ADB2-CD62316F5B98}"/>
              </a:ext>
            </a:extLst>
          </p:cNvPr>
          <p:cNvSpPr txBox="1"/>
          <p:nvPr/>
        </p:nvSpPr>
        <p:spPr>
          <a:xfrm>
            <a:off x="4464918" y="-1325319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000"/>
              <a:t>Data</a:t>
            </a:r>
          </a:p>
          <a:p>
            <a:pPr algn="ctr"/>
            <a:r>
              <a:rPr kumimoji="1" lang="en-US" altLang="ja-JP" sz="1000"/>
              <a:t>Factory</a:t>
            </a:r>
            <a:endParaRPr kumimoji="1" lang="ja-JP" altLang="en-US" sz="1000"/>
          </a:p>
        </p:txBody>
      </p:sp>
      <p:sp>
        <p:nvSpPr>
          <p:cNvPr id="163" name="AutoShape 18">
            <a:extLst>
              <a:ext uri="{FF2B5EF4-FFF2-40B4-BE49-F238E27FC236}">
                <a16:creationId xmlns:a16="http://schemas.microsoft.com/office/drawing/2014/main" id="{C17BFEBB-DC47-4565-B18E-0EA00CF1E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368" y="1665646"/>
            <a:ext cx="1558925" cy="32590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/>
            <a:r>
              <a:rPr kumimoji="1" lang="en-US" altLang="ja-JP" sz="900"/>
              <a:t>Analytics Pools</a:t>
            </a:r>
          </a:p>
          <a:p>
            <a:pPr algn="ctr"/>
            <a:r>
              <a:rPr kumimoji="1" lang="en-US" altLang="ja-JP" sz="900"/>
              <a:t>(Control &amp; </a:t>
            </a:r>
            <a:r>
              <a:rPr lang="en-US" altLang="ja-JP" sz="900"/>
              <a:t>Compute Node)</a:t>
            </a:r>
          </a:p>
        </p:txBody>
      </p:sp>
      <p:sp>
        <p:nvSpPr>
          <p:cNvPr id="164" name="AutoShape 18">
            <a:extLst>
              <a:ext uri="{FF2B5EF4-FFF2-40B4-BE49-F238E27FC236}">
                <a16:creationId xmlns:a16="http://schemas.microsoft.com/office/drawing/2014/main" id="{4F70E909-9DD7-4501-861F-D1C0FC3AC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833" y="1665646"/>
            <a:ext cx="1041755" cy="32590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/>
            <a:r>
              <a:rPr kumimoji="1" lang="en-US" altLang="ja-JP" sz="900"/>
              <a:t>Data Store</a:t>
            </a:r>
          </a:p>
          <a:p>
            <a:pPr algn="ctr"/>
            <a:r>
              <a:rPr lang="en-US" altLang="ja-JP" sz="900"/>
              <a:t>(Internal/Linked)</a:t>
            </a:r>
          </a:p>
        </p:txBody>
      </p:sp>
      <p:sp>
        <p:nvSpPr>
          <p:cNvPr id="165" name="AutoShape 18">
            <a:extLst>
              <a:ext uri="{FF2B5EF4-FFF2-40B4-BE49-F238E27FC236}">
                <a16:creationId xmlns:a16="http://schemas.microsoft.com/office/drawing/2014/main" id="{48CC7788-7474-4DFF-A2BB-AAB2FA01A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0394" y="1665646"/>
            <a:ext cx="807127" cy="32590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/>
            <a:r>
              <a:rPr lang="en-US" altLang="ja-JP" sz="900"/>
              <a:t>Integration</a:t>
            </a:r>
          </a:p>
        </p:txBody>
      </p:sp>
      <p:pic>
        <p:nvPicPr>
          <p:cNvPr id="169" name="図 168">
            <a:extLst>
              <a:ext uri="{FF2B5EF4-FFF2-40B4-BE49-F238E27FC236}">
                <a16:creationId xmlns:a16="http://schemas.microsoft.com/office/drawing/2014/main" id="{35846162-1E12-4FD0-BB29-9D9923B84C63}"/>
              </a:ext>
            </a:extLst>
          </p:cNvPr>
          <p:cNvPicPr>
            <a:picLocks noChangeAspect="1"/>
          </p:cNvPicPr>
          <p:nvPr/>
        </p:nvPicPr>
        <p:blipFill>
          <a:blip r:embed="rId37">
            <a:clrChange>
              <a:clrFrom>
                <a:srgbClr val="EDEBE9"/>
              </a:clrFrom>
              <a:clrTo>
                <a:srgbClr val="EDEBE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93593" y="1822145"/>
            <a:ext cx="345755" cy="292187"/>
          </a:xfrm>
          <a:prstGeom prst="rect">
            <a:avLst/>
          </a:prstGeom>
        </p:spPr>
      </p:pic>
      <p:pic>
        <p:nvPicPr>
          <p:cNvPr id="171" name="図 170">
            <a:extLst>
              <a:ext uri="{FF2B5EF4-FFF2-40B4-BE49-F238E27FC236}">
                <a16:creationId xmlns:a16="http://schemas.microsoft.com/office/drawing/2014/main" id="{3640C7D5-54BD-41D6-9084-10DB2EE0F568}"/>
              </a:ext>
            </a:extLst>
          </p:cNvPr>
          <p:cNvPicPr>
            <a:picLocks noChangeAspect="1"/>
          </p:cNvPicPr>
          <p:nvPr/>
        </p:nvPicPr>
        <p:blipFill>
          <a:blip r:embed="rId38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1444" y="1825136"/>
            <a:ext cx="280484" cy="318731"/>
          </a:xfrm>
          <a:prstGeom prst="rect">
            <a:avLst/>
          </a:prstGeom>
        </p:spPr>
      </p:pic>
      <p:pic>
        <p:nvPicPr>
          <p:cNvPr id="173" name="図 172">
            <a:extLst>
              <a:ext uri="{FF2B5EF4-FFF2-40B4-BE49-F238E27FC236}">
                <a16:creationId xmlns:a16="http://schemas.microsoft.com/office/drawing/2014/main" id="{F1329F99-EB53-4F70-BEEA-5B1178123F5C}"/>
              </a:ext>
            </a:extLst>
          </p:cNvPr>
          <p:cNvPicPr>
            <a:picLocks noChangeAspect="1"/>
          </p:cNvPicPr>
          <p:nvPr/>
        </p:nvPicPr>
        <p:blipFill>
          <a:blip r:embed="rId39">
            <a:clrChange>
              <a:clrFrom>
                <a:srgbClr val="EDEBE9"/>
              </a:clrFrom>
              <a:clrTo>
                <a:srgbClr val="EDEBE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07052" y="2459192"/>
            <a:ext cx="264968" cy="300037"/>
          </a:xfrm>
          <a:prstGeom prst="rect">
            <a:avLst/>
          </a:prstGeom>
        </p:spPr>
      </p:pic>
      <p:pic>
        <p:nvPicPr>
          <p:cNvPr id="175" name="図 174">
            <a:extLst>
              <a:ext uri="{FF2B5EF4-FFF2-40B4-BE49-F238E27FC236}">
                <a16:creationId xmlns:a16="http://schemas.microsoft.com/office/drawing/2014/main" id="{9A437479-441F-4A73-955D-A86A19D5715A}"/>
              </a:ext>
            </a:extLst>
          </p:cNvPr>
          <p:cNvPicPr>
            <a:picLocks noChangeAspect="1"/>
          </p:cNvPicPr>
          <p:nvPr/>
        </p:nvPicPr>
        <p:blipFill>
          <a:blip r:embed="rId40">
            <a:clrChange>
              <a:clrFrom>
                <a:srgbClr val="EDEBE9"/>
              </a:clrFrom>
              <a:clrTo>
                <a:srgbClr val="EDEBE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8053" y="1871736"/>
            <a:ext cx="239050" cy="239050"/>
          </a:xfrm>
          <a:prstGeom prst="rect">
            <a:avLst/>
          </a:prstGeom>
        </p:spPr>
      </p:pic>
      <p:sp>
        <p:nvSpPr>
          <p:cNvPr id="177" name="テキスト ボックス 176">
            <a:extLst>
              <a:ext uri="{FF2B5EF4-FFF2-40B4-BE49-F238E27FC236}">
                <a16:creationId xmlns:a16="http://schemas.microsoft.com/office/drawing/2014/main" id="{CCC790F5-C9F2-48F9-AD1B-405E3C843504}"/>
              </a:ext>
            </a:extLst>
          </p:cNvPr>
          <p:cNvSpPr txBox="1"/>
          <p:nvPr/>
        </p:nvSpPr>
        <p:spPr>
          <a:xfrm>
            <a:off x="5577547" y="955057"/>
            <a:ext cx="878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/>
              <a:t>Managed ID</a:t>
            </a:r>
            <a:endParaRPr kumimoji="1" lang="ja-JP" altLang="en-US" sz="1000"/>
          </a:p>
        </p:txBody>
      </p:sp>
      <p:pic>
        <p:nvPicPr>
          <p:cNvPr id="179" name="グラフィックス 178">
            <a:extLst>
              <a:ext uri="{FF2B5EF4-FFF2-40B4-BE49-F238E27FC236}">
                <a16:creationId xmlns:a16="http://schemas.microsoft.com/office/drawing/2014/main" id="{475269A6-EEC9-41ED-91F4-39AD62008FB9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5432584" y="1042604"/>
            <a:ext cx="235933" cy="310438"/>
          </a:xfrm>
          <a:prstGeom prst="rect">
            <a:avLst/>
          </a:prstGeom>
        </p:spPr>
      </p:pic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EF371611-D732-4A6B-882A-BF2734A21246}"/>
              </a:ext>
            </a:extLst>
          </p:cNvPr>
          <p:cNvSpPr txBox="1"/>
          <p:nvPr/>
        </p:nvSpPr>
        <p:spPr>
          <a:xfrm>
            <a:off x="4382386" y="-826242"/>
            <a:ext cx="867113" cy="540138"/>
          </a:xfrm>
          <a:prstGeom prst="wedgeRoundRectCallout">
            <a:avLst>
              <a:gd name="adj1" fmla="val -16826"/>
              <a:gd name="adj2" fmla="val -74038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en-US" altLang="ja-JP" sz="900"/>
              <a:t>Synapse </a:t>
            </a:r>
            <a:r>
              <a:rPr kumimoji="1" lang="ja-JP" altLang="en-US" sz="900"/>
              <a:t>と独立して使う場合に利用</a:t>
            </a: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2153DD45-8798-474A-A6D3-4E43ECD510D6}"/>
              </a:ext>
            </a:extLst>
          </p:cNvPr>
          <p:cNvSpPr/>
          <p:nvPr/>
        </p:nvSpPr>
        <p:spPr bwMode="auto">
          <a:xfrm>
            <a:off x="7690583" y="114394"/>
            <a:ext cx="1285439" cy="432902"/>
          </a:xfrm>
          <a:prstGeom prst="rect">
            <a:avLst/>
          </a:prstGeom>
          <a:solidFill>
            <a:srgbClr val="FFEBFF"/>
          </a:solidFill>
          <a:ln w="63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rPr>
              <a:t>ネイティブリソース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800"/>
              <a:t>（</a:t>
            </a:r>
            <a:r>
              <a:rPr lang="en-US" altLang="ja-JP" sz="800"/>
              <a:t>Synapse Workspace </a:t>
            </a:r>
            <a:r>
              <a:rPr lang="ja-JP" altLang="en-US" sz="800"/>
              <a:t>で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800"/>
              <a:t>直接管理されるリソース）</a:t>
            </a:r>
            <a:endParaRPr kumimoji="1" lang="ja-JP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66EF2576-4E87-4C43-8B30-FF7FAA749B12}"/>
              </a:ext>
            </a:extLst>
          </p:cNvPr>
          <p:cNvSpPr txBox="1"/>
          <p:nvPr/>
        </p:nvSpPr>
        <p:spPr>
          <a:xfrm>
            <a:off x="1158501" y="4011211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00"/>
              <a:t>Power BI</a:t>
            </a:r>
            <a:endParaRPr kumimoji="1" lang="ja-JP" altLang="en-US" sz="1000"/>
          </a:p>
        </p:txBody>
      </p:sp>
      <p:sp>
        <p:nvSpPr>
          <p:cNvPr id="186" name="AutoShape 18">
            <a:extLst>
              <a:ext uri="{FF2B5EF4-FFF2-40B4-BE49-F238E27FC236}">
                <a16:creationId xmlns:a16="http://schemas.microsoft.com/office/drawing/2014/main" id="{F785FACC-3A83-402F-84AB-27FCD1AB2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603" y="1665646"/>
            <a:ext cx="1041755" cy="32590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/>
            <a:r>
              <a:rPr kumimoji="1" lang="en-US" altLang="ja-JP" sz="900"/>
              <a:t>Visualize</a:t>
            </a:r>
          </a:p>
          <a:p>
            <a:pPr algn="ctr"/>
            <a:r>
              <a:rPr lang="en-US" altLang="ja-JP" sz="900"/>
              <a:t>(Reports)</a:t>
            </a:r>
            <a:endParaRPr kumimoji="1" lang="en-US" altLang="ja-JP" sz="900"/>
          </a:p>
        </p:txBody>
      </p:sp>
      <p:sp>
        <p:nvSpPr>
          <p:cNvPr id="187" name="テキスト ボックス 186">
            <a:extLst>
              <a:ext uri="{FF2B5EF4-FFF2-40B4-BE49-F238E27FC236}">
                <a16:creationId xmlns:a16="http://schemas.microsoft.com/office/drawing/2014/main" id="{B4C9363D-1156-49B0-98DB-4D5741E750E2}"/>
              </a:ext>
            </a:extLst>
          </p:cNvPr>
          <p:cNvSpPr txBox="1"/>
          <p:nvPr/>
        </p:nvSpPr>
        <p:spPr>
          <a:xfrm>
            <a:off x="953730" y="3185904"/>
            <a:ext cx="958828" cy="352853"/>
          </a:xfrm>
          <a:prstGeom prst="wedgeRoundRectCallout">
            <a:avLst>
              <a:gd name="adj1" fmla="val 11891"/>
              <a:gd name="adj2" fmla="val 82367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800"/>
              <a:t>リンクしているだけ</a:t>
            </a:r>
          </a:p>
          <a:p>
            <a:r>
              <a:rPr lang="ja-JP" altLang="en-US" sz="800"/>
              <a:t>実体は外部にある</a:t>
            </a:r>
            <a:endParaRPr kumimoji="1" lang="ja-JP" altLang="en-US" sz="800"/>
          </a:p>
        </p:txBody>
      </p:sp>
      <p:pic>
        <p:nvPicPr>
          <p:cNvPr id="189" name="図 188">
            <a:extLst>
              <a:ext uri="{FF2B5EF4-FFF2-40B4-BE49-F238E27FC236}">
                <a16:creationId xmlns:a16="http://schemas.microsoft.com/office/drawing/2014/main" id="{A110ADD8-201F-4493-9831-E04F68E73F6D}"/>
              </a:ext>
            </a:extLst>
          </p:cNvPr>
          <p:cNvPicPr>
            <a:picLocks noChangeAspect="1"/>
          </p:cNvPicPr>
          <p:nvPr/>
        </p:nvPicPr>
        <p:blipFill>
          <a:blip r:embed="rId4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9901" y="4349733"/>
            <a:ext cx="213077" cy="246222"/>
          </a:xfrm>
          <a:prstGeom prst="rect">
            <a:avLst/>
          </a:prstGeom>
        </p:spPr>
      </p:pic>
      <p:pic>
        <p:nvPicPr>
          <p:cNvPr id="191" name="図 190">
            <a:extLst>
              <a:ext uri="{FF2B5EF4-FFF2-40B4-BE49-F238E27FC236}">
                <a16:creationId xmlns:a16="http://schemas.microsoft.com/office/drawing/2014/main" id="{75E4013E-11D3-48C2-A76C-3B2F5FAB1EBA}"/>
              </a:ext>
            </a:extLst>
          </p:cNvPr>
          <p:cNvPicPr>
            <a:picLocks noChangeAspect="1"/>
          </p:cNvPicPr>
          <p:nvPr/>
        </p:nvPicPr>
        <p:blipFill>
          <a:blip r:embed="rId4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7585" y="4355400"/>
            <a:ext cx="284102" cy="250957"/>
          </a:xfrm>
          <a:prstGeom prst="rect">
            <a:avLst/>
          </a:prstGeom>
        </p:spPr>
      </p:pic>
      <p:sp>
        <p:nvSpPr>
          <p:cNvPr id="192" name="テキスト ボックス 191">
            <a:extLst>
              <a:ext uri="{FF2B5EF4-FFF2-40B4-BE49-F238E27FC236}">
                <a16:creationId xmlns:a16="http://schemas.microsoft.com/office/drawing/2014/main" id="{C3DAF69E-7E96-4952-AE26-782968E6381F}"/>
              </a:ext>
            </a:extLst>
          </p:cNvPr>
          <p:cNvSpPr txBox="1"/>
          <p:nvPr/>
        </p:nvSpPr>
        <p:spPr>
          <a:xfrm>
            <a:off x="934476" y="4548169"/>
            <a:ext cx="5677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000"/>
              <a:t>Report</a:t>
            </a:r>
            <a:endParaRPr kumimoji="1" lang="ja-JP" altLang="en-US" sz="1000"/>
          </a:p>
        </p:txBody>
      </p:sp>
      <p:sp>
        <p:nvSpPr>
          <p:cNvPr id="193" name="テキスト ボックス 192">
            <a:extLst>
              <a:ext uri="{FF2B5EF4-FFF2-40B4-BE49-F238E27FC236}">
                <a16:creationId xmlns:a16="http://schemas.microsoft.com/office/drawing/2014/main" id="{D61D30B8-7236-47B2-BD7C-CB62ACE89BBE}"/>
              </a:ext>
            </a:extLst>
          </p:cNvPr>
          <p:cNvSpPr txBox="1"/>
          <p:nvPr/>
        </p:nvSpPr>
        <p:spPr>
          <a:xfrm>
            <a:off x="1414091" y="4548169"/>
            <a:ext cx="644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000" err="1"/>
              <a:t>DataSet</a:t>
            </a:r>
            <a:endParaRPr kumimoji="1" lang="ja-JP" altLang="en-US" sz="1000"/>
          </a:p>
        </p:txBody>
      </p:sp>
      <p:pic>
        <p:nvPicPr>
          <p:cNvPr id="196" name="図 195" descr="アイコン&#10;&#10;自動的に生成された説明">
            <a:extLst>
              <a:ext uri="{FF2B5EF4-FFF2-40B4-BE49-F238E27FC236}">
                <a16:creationId xmlns:a16="http://schemas.microsoft.com/office/drawing/2014/main" id="{9143494B-2A80-4911-AF98-7BA418C9DF40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254" y="3651703"/>
            <a:ext cx="396590" cy="396590"/>
          </a:xfrm>
          <a:prstGeom prst="rect">
            <a:avLst/>
          </a:prstGeom>
        </p:spPr>
      </p:pic>
      <p:sp>
        <p:nvSpPr>
          <p:cNvPr id="201" name="テキスト ボックス 200">
            <a:extLst>
              <a:ext uri="{FF2B5EF4-FFF2-40B4-BE49-F238E27FC236}">
                <a16:creationId xmlns:a16="http://schemas.microsoft.com/office/drawing/2014/main" id="{22470B07-A4B9-4FA8-A264-02043253607F}"/>
              </a:ext>
            </a:extLst>
          </p:cNvPr>
          <p:cNvSpPr txBox="1"/>
          <p:nvPr/>
        </p:nvSpPr>
        <p:spPr>
          <a:xfrm>
            <a:off x="5562903" y="6050726"/>
            <a:ext cx="2255512" cy="489060"/>
          </a:xfrm>
          <a:prstGeom prst="wedgeRoundRectCallout">
            <a:avLst>
              <a:gd name="adj1" fmla="val -57266"/>
              <a:gd name="adj2" fmla="val -37881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kumimoji="1" lang="en-US" altLang="ja-JP" sz="800"/>
              <a:t>RDBMS </a:t>
            </a:r>
            <a:r>
              <a:rPr kumimoji="1" lang="ja-JP" altLang="en-US" sz="800"/>
              <a:t>は現時点では利用不可</a:t>
            </a:r>
            <a:endParaRPr kumimoji="1" lang="en-US" altLang="ja-JP" sz="800"/>
          </a:p>
          <a:p>
            <a:r>
              <a:rPr lang="ja-JP" altLang="en-US" sz="800"/>
              <a:t>（いったん </a:t>
            </a:r>
            <a:r>
              <a:rPr lang="en-US" altLang="ja-JP" sz="800"/>
              <a:t>ROLAP </a:t>
            </a:r>
            <a:r>
              <a:rPr lang="ja-JP" altLang="en-US" sz="800"/>
              <a:t>などに入れなおす必要がある）</a:t>
            </a:r>
            <a:endParaRPr lang="en-US" altLang="ja-JP" sz="800"/>
          </a:p>
          <a:p>
            <a:r>
              <a:rPr kumimoji="1" lang="ja-JP" altLang="en-US" sz="800"/>
              <a:t>将来的には対応予定あり</a:t>
            </a:r>
          </a:p>
        </p:txBody>
      </p:sp>
      <p:sp>
        <p:nvSpPr>
          <p:cNvPr id="203" name="テキスト ボックス 202">
            <a:extLst>
              <a:ext uri="{FF2B5EF4-FFF2-40B4-BE49-F238E27FC236}">
                <a16:creationId xmlns:a16="http://schemas.microsoft.com/office/drawing/2014/main" id="{3F0B412A-B0D8-4A49-A9FA-8FC0B9D8ECF7}"/>
              </a:ext>
            </a:extLst>
          </p:cNvPr>
          <p:cNvSpPr txBox="1"/>
          <p:nvPr/>
        </p:nvSpPr>
        <p:spPr>
          <a:xfrm>
            <a:off x="6920229" y="5453541"/>
            <a:ext cx="1192741" cy="489060"/>
          </a:xfrm>
          <a:prstGeom prst="wedgeRoundRectCallout">
            <a:avLst>
              <a:gd name="adj1" fmla="val -57538"/>
              <a:gd name="adj2" fmla="val -35529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kumimoji="1" lang="en-US" altLang="ja-JP" sz="800"/>
              <a:t>HTAP </a:t>
            </a:r>
            <a:r>
              <a:rPr kumimoji="1" lang="ja-JP" altLang="en-US" sz="800"/>
              <a:t>と呼ばれる</a:t>
            </a:r>
            <a:endParaRPr kumimoji="1" lang="en-US" altLang="ja-JP" sz="800"/>
          </a:p>
          <a:p>
            <a:r>
              <a:rPr lang="en-US" altLang="ja-JP" sz="800"/>
              <a:t>(Hybrid Transactional &amp;</a:t>
            </a:r>
          </a:p>
          <a:p>
            <a:r>
              <a:rPr kumimoji="1" lang="en-US" altLang="ja-JP" sz="800"/>
              <a:t>Analytical Processing)</a:t>
            </a:r>
            <a:endParaRPr kumimoji="1" lang="ja-JP" altLang="en-US" sz="800"/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7ACCCE44-1970-47C6-8B81-ABDA06C19A5F}"/>
              </a:ext>
            </a:extLst>
          </p:cNvPr>
          <p:cNvSpPr/>
          <p:nvPr/>
        </p:nvSpPr>
        <p:spPr>
          <a:xfrm>
            <a:off x="7339050" y="2740684"/>
            <a:ext cx="934631" cy="508129"/>
          </a:xfrm>
          <a:prstGeom prst="rect">
            <a:avLst/>
          </a:prstGeom>
          <a:solidFill>
            <a:srgbClr val="E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4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96EF19EC-73CC-4E6F-86BC-D0F86E3C7909}"/>
              </a:ext>
            </a:extLst>
          </p:cNvPr>
          <p:cNvSpPr txBox="1"/>
          <p:nvPr/>
        </p:nvSpPr>
        <p:spPr>
          <a:xfrm>
            <a:off x="7278435" y="3253404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/>
              <a:t>Synapse Workspace</a:t>
            </a:r>
          </a:p>
          <a:p>
            <a:r>
              <a:rPr lang="en-US" altLang="ja-JP" sz="800"/>
              <a:t>Managed VNET</a:t>
            </a:r>
            <a:endParaRPr kumimoji="1" lang="ja-JP" altLang="en-US" sz="800"/>
          </a:p>
        </p:txBody>
      </p:sp>
      <p:pic>
        <p:nvPicPr>
          <p:cNvPr id="209" name="グラフィックス 208">
            <a:extLst>
              <a:ext uri="{FF2B5EF4-FFF2-40B4-BE49-F238E27FC236}">
                <a16:creationId xmlns:a16="http://schemas.microsoft.com/office/drawing/2014/main" id="{782E6CD6-03D9-479B-981A-665A3CEB521D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372424" y="2994748"/>
            <a:ext cx="209158" cy="209158"/>
          </a:xfrm>
          <a:prstGeom prst="rect">
            <a:avLst/>
          </a:prstGeom>
        </p:spPr>
      </p:pic>
      <p:pic>
        <p:nvPicPr>
          <p:cNvPr id="211" name="図 210">
            <a:extLst>
              <a:ext uri="{FF2B5EF4-FFF2-40B4-BE49-F238E27FC236}">
                <a16:creationId xmlns:a16="http://schemas.microsoft.com/office/drawing/2014/main" id="{000AA06C-85FC-40A8-837D-9A7549DE741F}"/>
              </a:ext>
            </a:extLst>
          </p:cNvPr>
          <p:cNvPicPr>
            <a:picLocks noChangeAspect="1"/>
          </p:cNvPicPr>
          <p:nvPr/>
        </p:nvPicPr>
        <p:blipFill>
          <a:blip r:embed="rId4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61635" y="2794429"/>
            <a:ext cx="290622" cy="284809"/>
          </a:xfrm>
          <a:prstGeom prst="rect">
            <a:avLst/>
          </a:prstGeom>
        </p:spPr>
      </p:pic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AE84246D-3164-4EAD-88E1-B7B8B6C8B4BA}"/>
              </a:ext>
            </a:extLst>
          </p:cNvPr>
          <p:cNvSpPr txBox="1"/>
          <p:nvPr/>
        </p:nvSpPr>
        <p:spPr>
          <a:xfrm>
            <a:off x="7714237" y="3037544"/>
            <a:ext cx="5854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Azure IR</a:t>
            </a:r>
            <a:endParaRPr kumimoji="1" lang="ja-JP" altLang="en-US" sz="800"/>
          </a:p>
        </p:txBody>
      </p:sp>
      <p:pic>
        <p:nvPicPr>
          <p:cNvPr id="217" name="Picture 6" descr="pc-new-sm2">
            <a:extLst>
              <a:ext uri="{FF2B5EF4-FFF2-40B4-BE49-F238E27FC236}">
                <a16:creationId xmlns:a16="http://schemas.microsoft.com/office/drawing/2014/main" id="{F2AD40D9-9A2B-45AE-B1E9-C2FCDA3D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43" y="88048"/>
            <a:ext cx="225521" cy="330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Picture 26" descr="Yellow User sm">
            <a:extLst>
              <a:ext uri="{FF2B5EF4-FFF2-40B4-BE49-F238E27FC236}">
                <a16:creationId xmlns:a16="http://schemas.microsoft.com/office/drawing/2014/main" id="{036E8938-E7C8-473D-BF47-590C0CB71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66" y="211043"/>
            <a:ext cx="199806" cy="26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Picture 2" descr="新しい Microsoft Edge ブラウザーをダウンロード | Microsoft">
            <a:extLst>
              <a:ext uri="{FF2B5EF4-FFF2-40B4-BE49-F238E27FC236}">
                <a16:creationId xmlns:a16="http://schemas.microsoft.com/office/drawing/2014/main" id="{20B57F73-CF97-47CA-8FD5-A0C1BFD14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58" y="219693"/>
            <a:ext cx="332227" cy="27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5" name="直線矢印コネクタ 224">
            <a:extLst>
              <a:ext uri="{FF2B5EF4-FFF2-40B4-BE49-F238E27FC236}">
                <a16:creationId xmlns:a16="http://schemas.microsoft.com/office/drawing/2014/main" id="{BFA25BA6-549D-460F-9CD5-D03D0324A8B5}"/>
              </a:ext>
            </a:extLst>
          </p:cNvPr>
          <p:cNvCxnSpPr>
            <a:cxnSpLocks/>
          </p:cNvCxnSpPr>
          <p:nvPr/>
        </p:nvCxnSpPr>
        <p:spPr bwMode="auto">
          <a:xfrm>
            <a:off x="810113" y="502052"/>
            <a:ext cx="0" cy="45164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28" name="グラフィックス 227">
            <a:extLst>
              <a:ext uri="{FF2B5EF4-FFF2-40B4-BE49-F238E27FC236}">
                <a16:creationId xmlns:a16="http://schemas.microsoft.com/office/drawing/2014/main" id="{F9F21FDF-8766-44AC-84E2-DF842CB307F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720493" y="673655"/>
            <a:ext cx="171450" cy="171450"/>
          </a:xfrm>
          <a:prstGeom prst="rect">
            <a:avLst/>
          </a:prstGeom>
        </p:spPr>
      </p:pic>
      <p:sp>
        <p:nvSpPr>
          <p:cNvPr id="229" name="テキスト ボックス 228">
            <a:extLst>
              <a:ext uri="{FF2B5EF4-FFF2-40B4-BE49-F238E27FC236}">
                <a16:creationId xmlns:a16="http://schemas.microsoft.com/office/drawing/2014/main" id="{DD83B798-E130-4284-A9C3-0F804F410966}"/>
              </a:ext>
            </a:extLst>
          </p:cNvPr>
          <p:cNvSpPr txBox="1"/>
          <p:nvPr/>
        </p:nvSpPr>
        <p:spPr>
          <a:xfrm>
            <a:off x="892027" y="600936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/>
              <a:t>Firewall </a:t>
            </a:r>
            <a:r>
              <a:rPr kumimoji="1" lang="ja-JP" altLang="en-US" sz="900"/>
              <a:t>機能</a:t>
            </a:r>
          </a:p>
          <a:p>
            <a:r>
              <a:rPr kumimoji="1" lang="ja-JP" altLang="en-US" sz="900"/>
              <a:t>（</a:t>
            </a:r>
            <a:r>
              <a:rPr kumimoji="1" lang="en-US" altLang="ja-JP" sz="900"/>
              <a:t>IP </a:t>
            </a:r>
            <a:r>
              <a:rPr lang="ja-JP" altLang="en-US" sz="900"/>
              <a:t>アドレス制限）</a:t>
            </a:r>
            <a:endParaRPr kumimoji="1" lang="ja-JP" altLang="en-US" sz="900"/>
          </a:p>
        </p:txBody>
      </p:sp>
      <p:sp>
        <p:nvSpPr>
          <p:cNvPr id="235" name="正方形/長方形 234">
            <a:extLst>
              <a:ext uri="{FF2B5EF4-FFF2-40B4-BE49-F238E27FC236}">
                <a16:creationId xmlns:a16="http://schemas.microsoft.com/office/drawing/2014/main" id="{8C6BAB60-322F-40BB-ABB9-BDD9E8410799}"/>
              </a:ext>
            </a:extLst>
          </p:cNvPr>
          <p:cNvSpPr/>
          <p:nvPr/>
        </p:nvSpPr>
        <p:spPr>
          <a:xfrm>
            <a:off x="7339050" y="3752175"/>
            <a:ext cx="934631" cy="617142"/>
          </a:xfrm>
          <a:prstGeom prst="rect">
            <a:avLst/>
          </a:prstGeom>
          <a:solidFill>
            <a:srgbClr val="EFFFFF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4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pic>
        <p:nvPicPr>
          <p:cNvPr id="237" name="図 236">
            <a:extLst>
              <a:ext uri="{FF2B5EF4-FFF2-40B4-BE49-F238E27FC236}">
                <a16:creationId xmlns:a16="http://schemas.microsoft.com/office/drawing/2014/main" id="{22058ABB-191D-423C-B8F7-8FF4C24F40B4}"/>
              </a:ext>
            </a:extLst>
          </p:cNvPr>
          <p:cNvPicPr>
            <a:picLocks noChangeAspect="1"/>
          </p:cNvPicPr>
          <p:nvPr/>
        </p:nvPicPr>
        <p:blipFill>
          <a:blip r:embed="rId5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15501" y="3809290"/>
            <a:ext cx="201498" cy="255748"/>
          </a:xfrm>
          <a:prstGeom prst="rect">
            <a:avLst/>
          </a:prstGeom>
        </p:spPr>
      </p:pic>
      <p:sp>
        <p:nvSpPr>
          <p:cNvPr id="238" name="テキスト ボックス 237">
            <a:extLst>
              <a:ext uri="{FF2B5EF4-FFF2-40B4-BE49-F238E27FC236}">
                <a16:creationId xmlns:a16="http://schemas.microsoft.com/office/drawing/2014/main" id="{58ECF277-5518-4730-B892-767C09A07029}"/>
              </a:ext>
            </a:extLst>
          </p:cNvPr>
          <p:cNvSpPr txBox="1"/>
          <p:nvPr/>
        </p:nvSpPr>
        <p:spPr>
          <a:xfrm>
            <a:off x="7647714" y="4032255"/>
            <a:ext cx="718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Self Hosted</a:t>
            </a:r>
          </a:p>
          <a:p>
            <a:pPr algn="ctr"/>
            <a:r>
              <a:rPr kumimoji="1" lang="en-US" altLang="ja-JP" sz="800"/>
              <a:t>IR</a:t>
            </a:r>
            <a:endParaRPr kumimoji="1" lang="ja-JP" altLang="en-US" sz="800"/>
          </a:p>
        </p:txBody>
      </p:sp>
      <p:pic>
        <p:nvPicPr>
          <p:cNvPr id="240" name="図 239">
            <a:extLst>
              <a:ext uri="{FF2B5EF4-FFF2-40B4-BE49-F238E27FC236}">
                <a16:creationId xmlns:a16="http://schemas.microsoft.com/office/drawing/2014/main" id="{29762B2B-16C8-42DE-ABF4-E8F568CC5F6E}"/>
              </a:ext>
            </a:extLst>
          </p:cNvPr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60" y="3598746"/>
            <a:ext cx="304927" cy="305611"/>
          </a:xfrm>
          <a:prstGeom prst="rect">
            <a:avLst/>
          </a:prstGeom>
        </p:spPr>
      </p:pic>
      <p:sp>
        <p:nvSpPr>
          <p:cNvPr id="241" name="テキスト ボックス 240">
            <a:extLst>
              <a:ext uri="{FF2B5EF4-FFF2-40B4-BE49-F238E27FC236}">
                <a16:creationId xmlns:a16="http://schemas.microsoft.com/office/drawing/2014/main" id="{AABDFFC8-897A-4B8A-951D-D7FB48343EF3}"/>
              </a:ext>
            </a:extLst>
          </p:cNvPr>
          <p:cNvSpPr txBox="1"/>
          <p:nvPr/>
        </p:nvSpPr>
        <p:spPr>
          <a:xfrm>
            <a:off x="7278435" y="4365955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800"/>
              <a:t>オンプレ </a:t>
            </a:r>
            <a:r>
              <a:rPr kumimoji="1" lang="en-US" altLang="ja-JP" sz="800"/>
              <a:t>DC </a:t>
            </a:r>
            <a:r>
              <a:rPr kumimoji="1" lang="ja-JP" altLang="en-US" sz="800"/>
              <a:t>または</a:t>
            </a:r>
          </a:p>
          <a:p>
            <a:r>
              <a:rPr lang="en-US" altLang="ja-JP" sz="800"/>
              <a:t>Azure</a:t>
            </a:r>
            <a:r>
              <a:rPr lang="ja-JP" altLang="en-US" sz="800"/>
              <a:t> </a:t>
            </a:r>
            <a:r>
              <a:rPr lang="en-US" altLang="ja-JP" sz="800"/>
              <a:t>VNET</a:t>
            </a:r>
            <a:r>
              <a:rPr lang="ja-JP" altLang="en-US" sz="800"/>
              <a:t> 環境</a:t>
            </a:r>
            <a:endParaRPr kumimoji="1" lang="ja-JP" altLang="en-US" sz="800"/>
          </a:p>
        </p:txBody>
      </p:sp>
      <p:sp>
        <p:nvSpPr>
          <p:cNvPr id="242" name="テキスト ボックス 241">
            <a:extLst>
              <a:ext uri="{FF2B5EF4-FFF2-40B4-BE49-F238E27FC236}">
                <a16:creationId xmlns:a16="http://schemas.microsoft.com/office/drawing/2014/main" id="{5589388D-7FB9-482E-BCD4-B7195F144208}"/>
              </a:ext>
            </a:extLst>
          </p:cNvPr>
          <p:cNvSpPr txBox="1"/>
          <p:nvPr/>
        </p:nvSpPr>
        <p:spPr>
          <a:xfrm>
            <a:off x="7861635" y="1088736"/>
            <a:ext cx="1200113" cy="625268"/>
          </a:xfrm>
          <a:prstGeom prst="wedgeRoundRectCallout">
            <a:avLst>
              <a:gd name="adj1" fmla="val -36404"/>
              <a:gd name="adj2" fmla="val 63999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800"/>
              <a:t>中身はほぼ </a:t>
            </a:r>
            <a:r>
              <a:rPr kumimoji="1" lang="en-US" altLang="ja-JP" sz="800"/>
              <a:t>ADF </a:t>
            </a:r>
            <a:r>
              <a:rPr kumimoji="1" lang="ja-JP" altLang="en-US" sz="800"/>
              <a:t>だが直接操作できない</a:t>
            </a:r>
            <a:endParaRPr kumimoji="1" lang="en-US" altLang="ja-JP" sz="800"/>
          </a:p>
          <a:p>
            <a:r>
              <a:rPr lang="ja-JP" altLang="en-US" sz="800"/>
              <a:t>（</a:t>
            </a:r>
            <a:r>
              <a:rPr lang="en-US" altLang="ja-JP" sz="800"/>
              <a:t>Synapse Workspace </a:t>
            </a:r>
            <a:r>
              <a:rPr lang="ja-JP" altLang="en-US" sz="800"/>
              <a:t>に統合されている）</a:t>
            </a:r>
            <a:endParaRPr kumimoji="1" lang="ja-JP" altLang="en-US" sz="800"/>
          </a:p>
        </p:txBody>
      </p:sp>
      <p:sp>
        <p:nvSpPr>
          <p:cNvPr id="245" name="テキスト ボックス 244">
            <a:extLst>
              <a:ext uri="{FF2B5EF4-FFF2-40B4-BE49-F238E27FC236}">
                <a16:creationId xmlns:a16="http://schemas.microsoft.com/office/drawing/2014/main" id="{34C7D2F8-EB61-4E29-8E87-C25AE28B314A}"/>
              </a:ext>
            </a:extLst>
          </p:cNvPr>
          <p:cNvSpPr txBox="1"/>
          <p:nvPr/>
        </p:nvSpPr>
        <p:spPr>
          <a:xfrm>
            <a:off x="5692430" y="3098120"/>
            <a:ext cx="971660" cy="625268"/>
          </a:xfrm>
          <a:prstGeom prst="wedgeRoundRectCallout">
            <a:avLst>
              <a:gd name="adj1" fmla="val -12471"/>
              <a:gd name="adj2" fmla="val 64055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800"/>
              <a:t>ファイルデータを仮想テーブルに</a:t>
            </a:r>
            <a:r>
              <a:rPr lang="ja-JP" altLang="en-US" sz="800"/>
              <a:t>見立てて </a:t>
            </a:r>
            <a:r>
              <a:rPr lang="en-US" altLang="ja-JP" sz="800"/>
              <a:t>SQL </a:t>
            </a:r>
            <a:r>
              <a:rPr lang="ja-JP" altLang="en-US" sz="800"/>
              <a:t>処理をかけることが</a:t>
            </a:r>
            <a:r>
              <a:rPr kumimoji="1" lang="ja-JP" altLang="en-US" sz="800"/>
              <a:t>できる</a:t>
            </a:r>
          </a:p>
        </p:txBody>
      </p:sp>
      <p:pic>
        <p:nvPicPr>
          <p:cNvPr id="247" name="グラフィックス 246">
            <a:extLst>
              <a:ext uri="{FF2B5EF4-FFF2-40B4-BE49-F238E27FC236}">
                <a16:creationId xmlns:a16="http://schemas.microsoft.com/office/drawing/2014/main" id="{834D45E7-BBDB-4960-AAF8-A1180B4F9B3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260017" y="2621128"/>
            <a:ext cx="289692" cy="289692"/>
          </a:xfrm>
          <a:prstGeom prst="rect">
            <a:avLst/>
          </a:prstGeom>
        </p:spPr>
      </p:pic>
      <p:cxnSp>
        <p:nvCxnSpPr>
          <p:cNvPr id="248" name="直線矢印コネクタ 247">
            <a:extLst>
              <a:ext uri="{FF2B5EF4-FFF2-40B4-BE49-F238E27FC236}">
                <a16:creationId xmlns:a16="http://schemas.microsoft.com/office/drawing/2014/main" id="{C31F6FDD-9EBF-4235-9607-D3C5F8B17F8B}"/>
              </a:ext>
            </a:extLst>
          </p:cNvPr>
          <p:cNvCxnSpPr/>
          <p:nvPr/>
        </p:nvCxnSpPr>
        <p:spPr bwMode="auto">
          <a:xfrm flipH="1">
            <a:off x="7961616" y="2026846"/>
            <a:ext cx="1" cy="81248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2" name="直線矢印コネクタ 251">
            <a:extLst>
              <a:ext uri="{FF2B5EF4-FFF2-40B4-BE49-F238E27FC236}">
                <a16:creationId xmlns:a16="http://schemas.microsoft.com/office/drawing/2014/main" id="{AA3F49F7-E0AF-4C78-B3AF-8CB00EE6FC29}"/>
              </a:ext>
            </a:extLst>
          </p:cNvPr>
          <p:cNvCxnSpPr/>
          <p:nvPr/>
        </p:nvCxnSpPr>
        <p:spPr bwMode="auto">
          <a:xfrm flipH="1">
            <a:off x="8037817" y="2026846"/>
            <a:ext cx="1" cy="184118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6" name="図 255">
            <a:extLst>
              <a:ext uri="{FF2B5EF4-FFF2-40B4-BE49-F238E27FC236}">
                <a16:creationId xmlns:a16="http://schemas.microsoft.com/office/drawing/2014/main" id="{EB5BBAD7-5D58-41E9-A0B9-20D797E700B3}"/>
              </a:ext>
            </a:extLst>
          </p:cNvPr>
          <p:cNvPicPr>
            <a:picLocks noChangeAspect="1"/>
          </p:cNvPicPr>
          <p:nvPr/>
        </p:nvPicPr>
        <p:blipFill>
          <a:blip r:embed="rId58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6110" y="2144480"/>
            <a:ext cx="279867" cy="281866"/>
          </a:xfrm>
          <a:prstGeom prst="rect">
            <a:avLst/>
          </a:prstGeom>
        </p:spPr>
      </p:pic>
      <p:pic>
        <p:nvPicPr>
          <p:cNvPr id="258" name="図 257">
            <a:extLst>
              <a:ext uri="{FF2B5EF4-FFF2-40B4-BE49-F238E27FC236}">
                <a16:creationId xmlns:a16="http://schemas.microsoft.com/office/drawing/2014/main" id="{360343FD-89C5-46D7-A3CC-EF69887D6F37}"/>
              </a:ext>
            </a:extLst>
          </p:cNvPr>
          <p:cNvPicPr>
            <a:picLocks noChangeAspect="1"/>
          </p:cNvPicPr>
          <p:nvPr/>
        </p:nvPicPr>
        <p:blipFill>
          <a:blip r:embed="rId59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8635" y="2160783"/>
            <a:ext cx="255477" cy="268358"/>
          </a:xfrm>
          <a:prstGeom prst="rect">
            <a:avLst/>
          </a:prstGeom>
        </p:spPr>
      </p:pic>
      <p:cxnSp>
        <p:nvCxnSpPr>
          <p:cNvPr id="261" name="コネクタ: カギ線 260">
            <a:extLst>
              <a:ext uri="{FF2B5EF4-FFF2-40B4-BE49-F238E27FC236}">
                <a16:creationId xmlns:a16="http://schemas.microsoft.com/office/drawing/2014/main" id="{9FCD2219-B234-411C-B56C-599FEA1CB0A1}"/>
              </a:ext>
            </a:extLst>
          </p:cNvPr>
          <p:cNvCxnSpPr>
            <a:stCxn id="70" idx="3"/>
            <a:endCxn id="209" idx="1"/>
          </p:cNvCxnSpPr>
          <p:nvPr/>
        </p:nvCxnSpPr>
        <p:spPr bwMode="auto">
          <a:xfrm flipV="1">
            <a:off x="5793283" y="3099327"/>
            <a:ext cx="1579141" cy="908535"/>
          </a:xfrm>
          <a:prstGeom prst="bentConnector3">
            <a:avLst>
              <a:gd name="adj1" fmla="val 81365"/>
            </a:avLst>
          </a:prstGeom>
          <a:noFill/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3" name="テキスト ボックス 262">
            <a:extLst>
              <a:ext uri="{FF2B5EF4-FFF2-40B4-BE49-F238E27FC236}">
                <a16:creationId xmlns:a16="http://schemas.microsoft.com/office/drawing/2014/main" id="{199853E1-1708-4892-B200-9E4CB60E14E0}"/>
              </a:ext>
            </a:extLst>
          </p:cNvPr>
          <p:cNvSpPr txBox="1"/>
          <p:nvPr/>
        </p:nvSpPr>
        <p:spPr>
          <a:xfrm>
            <a:off x="5397645" y="357244"/>
            <a:ext cx="2182555" cy="489060"/>
          </a:xfrm>
          <a:prstGeom prst="wedgeRoundRectCallout">
            <a:avLst>
              <a:gd name="adj1" fmla="val -29699"/>
              <a:gd name="adj2" fmla="val 78013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ja-JP" sz="800"/>
              <a:t>Workspace </a:t>
            </a:r>
            <a:r>
              <a:rPr lang="ja-JP" altLang="en-US" sz="800"/>
              <a:t>に対して </a:t>
            </a:r>
            <a:r>
              <a:rPr lang="en-US" altLang="ja-JP" sz="800"/>
              <a:t>Managed ID </a:t>
            </a:r>
            <a:r>
              <a:rPr lang="ja-JP" altLang="en-US" sz="800"/>
              <a:t>が</a:t>
            </a:r>
            <a:r>
              <a:rPr kumimoji="1" lang="ja-JP" altLang="en-US" sz="800"/>
              <a:t>作成される （</a:t>
            </a:r>
            <a:r>
              <a:rPr kumimoji="1" lang="en-US" altLang="ja-JP" sz="800"/>
              <a:t>Analytics Pools </a:t>
            </a:r>
            <a:r>
              <a:rPr kumimoji="1" lang="ja-JP" altLang="en-US" sz="800"/>
              <a:t>や </a:t>
            </a:r>
            <a:r>
              <a:rPr kumimoji="1" lang="en-US" altLang="ja-JP" sz="800"/>
              <a:t>Integration Runtime </a:t>
            </a:r>
            <a:r>
              <a:rPr kumimoji="1" lang="ja-JP" altLang="en-US" sz="800"/>
              <a:t>からデータストアへのアクセスに利用）</a:t>
            </a:r>
          </a:p>
        </p:txBody>
      </p:sp>
      <p:cxnSp>
        <p:nvCxnSpPr>
          <p:cNvPr id="264" name="コネクタ: カギ線 263">
            <a:extLst>
              <a:ext uri="{FF2B5EF4-FFF2-40B4-BE49-F238E27FC236}">
                <a16:creationId xmlns:a16="http://schemas.microsoft.com/office/drawing/2014/main" id="{162E8DF8-CC03-49C0-884F-9BAB830BCC75}"/>
              </a:ext>
            </a:extLst>
          </p:cNvPr>
          <p:cNvCxnSpPr>
            <a:stCxn id="30" idx="0"/>
            <a:endCxn id="209" idx="1"/>
          </p:cNvCxnSpPr>
          <p:nvPr/>
        </p:nvCxnSpPr>
        <p:spPr bwMode="auto">
          <a:xfrm rot="16200000" flipH="1">
            <a:off x="5187051" y="913955"/>
            <a:ext cx="425014" cy="3945731"/>
          </a:xfrm>
          <a:prstGeom prst="bentConnector4">
            <a:avLst>
              <a:gd name="adj1" fmla="val -141189"/>
              <a:gd name="adj2" fmla="val 92488"/>
            </a:avLst>
          </a:prstGeom>
          <a:noFill/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9" name="正方形/長方形 268">
            <a:extLst>
              <a:ext uri="{FF2B5EF4-FFF2-40B4-BE49-F238E27FC236}">
                <a16:creationId xmlns:a16="http://schemas.microsoft.com/office/drawing/2014/main" id="{B3AD0869-DF37-490A-B942-4B470B2C0D29}"/>
              </a:ext>
            </a:extLst>
          </p:cNvPr>
          <p:cNvSpPr/>
          <p:nvPr/>
        </p:nvSpPr>
        <p:spPr bwMode="auto">
          <a:xfrm>
            <a:off x="7690584" y="588743"/>
            <a:ext cx="1285439" cy="4329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rPr>
              <a:t>外部リソース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800"/>
              <a:t>（</a:t>
            </a:r>
            <a:r>
              <a:rPr lang="en-US" altLang="ja-JP" sz="800"/>
              <a:t>Workspace </a:t>
            </a:r>
            <a:r>
              <a:rPr lang="ja-JP" altLang="en-US" sz="800"/>
              <a:t>に紐づけて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800"/>
              <a:t>使うリソース）</a:t>
            </a:r>
            <a:endParaRPr kumimoji="1" lang="ja-JP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pic>
        <p:nvPicPr>
          <p:cNvPr id="270" name="グラフィックス 269">
            <a:extLst>
              <a:ext uri="{FF2B5EF4-FFF2-40B4-BE49-F238E27FC236}">
                <a16:creationId xmlns:a16="http://schemas.microsoft.com/office/drawing/2014/main" id="{45E63F03-9FC8-46F1-8900-F5B025627C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3956" y="1861385"/>
            <a:ext cx="214544" cy="214544"/>
          </a:xfrm>
          <a:prstGeom prst="rect">
            <a:avLst/>
          </a:prstGeom>
        </p:spPr>
      </p:pic>
      <p:cxnSp>
        <p:nvCxnSpPr>
          <p:cNvPr id="274" name="コネクタ: カギ線 273">
            <a:extLst>
              <a:ext uri="{FF2B5EF4-FFF2-40B4-BE49-F238E27FC236}">
                <a16:creationId xmlns:a16="http://schemas.microsoft.com/office/drawing/2014/main" id="{5C73C36F-7597-42FA-BED0-D14F051B6242}"/>
              </a:ext>
            </a:extLst>
          </p:cNvPr>
          <p:cNvCxnSpPr>
            <a:stCxn id="46" idx="3"/>
            <a:endCxn id="209" idx="1"/>
          </p:cNvCxnSpPr>
          <p:nvPr/>
        </p:nvCxnSpPr>
        <p:spPr bwMode="auto">
          <a:xfrm flipV="1">
            <a:off x="6608595" y="3099327"/>
            <a:ext cx="763829" cy="1957642"/>
          </a:xfrm>
          <a:prstGeom prst="bentConnector3">
            <a:avLst>
              <a:gd name="adj1" fmla="val 61223"/>
            </a:avLst>
          </a:prstGeom>
          <a:noFill/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8" name="テキスト ボックス 277">
            <a:extLst>
              <a:ext uri="{FF2B5EF4-FFF2-40B4-BE49-F238E27FC236}">
                <a16:creationId xmlns:a16="http://schemas.microsoft.com/office/drawing/2014/main" id="{F27628E4-4626-4A29-9FA6-3378A9940474}"/>
              </a:ext>
            </a:extLst>
          </p:cNvPr>
          <p:cNvSpPr txBox="1"/>
          <p:nvPr/>
        </p:nvSpPr>
        <p:spPr>
          <a:xfrm>
            <a:off x="7181851" y="4843127"/>
            <a:ext cx="1227022" cy="489060"/>
          </a:xfrm>
          <a:prstGeom prst="wedgeRoundRectCallout">
            <a:avLst>
              <a:gd name="adj1" fmla="val -57538"/>
              <a:gd name="adj2" fmla="val -35529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ja-JP" sz="800"/>
              <a:t>IR </a:t>
            </a:r>
            <a:r>
              <a:rPr lang="ja-JP" altLang="en-US" sz="800"/>
              <a:t>からのデータ操作は </a:t>
            </a:r>
            <a:r>
              <a:rPr lang="en-US" altLang="ja-JP" sz="800"/>
              <a:t>Private </a:t>
            </a:r>
            <a:r>
              <a:rPr kumimoji="1" lang="en-US" altLang="ja-JP" sz="800"/>
              <a:t>Endpoint </a:t>
            </a:r>
            <a:r>
              <a:rPr kumimoji="1" lang="ja-JP" altLang="en-US" sz="800"/>
              <a:t>経由で行うことが可能</a:t>
            </a:r>
          </a:p>
        </p:txBody>
      </p:sp>
      <p:sp>
        <p:nvSpPr>
          <p:cNvPr id="279" name="テキスト ボックス 278">
            <a:extLst>
              <a:ext uri="{FF2B5EF4-FFF2-40B4-BE49-F238E27FC236}">
                <a16:creationId xmlns:a16="http://schemas.microsoft.com/office/drawing/2014/main" id="{88BBB5F4-6F54-49C7-A474-A1764D89F98A}"/>
              </a:ext>
            </a:extLst>
          </p:cNvPr>
          <p:cNvSpPr txBox="1"/>
          <p:nvPr/>
        </p:nvSpPr>
        <p:spPr>
          <a:xfrm>
            <a:off x="5854389" y="1486898"/>
            <a:ext cx="1252121" cy="489060"/>
          </a:xfrm>
          <a:prstGeom prst="wedgeRoundRectCallout">
            <a:avLst>
              <a:gd name="adj1" fmla="val -34754"/>
              <a:gd name="adj2" fmla="val 70998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ja-JP" sz="800"/>
              <a:t>Managed Private Endpoint (Managed</a:t>
            </a:r>
            <a:r>
              <a:rPr kumimoji="1" lang="ja-JP" altLang="en-US" sz="800"/>
              <a:t>  </a:t>
            </a:r>
            <a:r>
              <a:rPr kumimoji="1" lang="en-US" altLang="ja-JP" sz="800"/>
              <a:t>VNET </a:t>
            </a:r>
            <a:r>
              <a:rPr lang="ja-JP" altLang="en-US" sz="800"/>
              <a:t>に対する引き込み</a:t>
            </a:r>
            <a:r>
              <a:rPr lang="en-US" altLang="ja-JP" sz="800"/>
              <a:t>)</a:t>
            </a:r>
            <a:endParaRPr kumimoji="1" lang="ja-JP" altLang="en-US" sz="800"/>
          </a:p>
        </p:txBody>
      </p:sp>
      <p:sp>
        <p:nvSpPr>
          <p:cNvPr id="285" name="テキスト ボックス 284">
            <a:extLst>
              <a:ext uri="{FF2B5EF4-FFF2-40B4-BE49-F238E27FC236}">
                <a16:creationId xmlns:a16="http://schemas.microsoft.com/office/drawing/2014/main" id="{38BE6DE6-6239-4ECC-92D1-11F19214A05C}"/>
              </a:ext>
            </a:extLst>
          </p:cNvPr>
          <p:cNvSpPr txBox="1"/>
          <p:nvPr/>
        </p:nvSpPr>
        <p:spPr>
          <a:xfrm>
            <a:off x="4032156" y="2138408"/>
            <a:ext cx="739028" cy="352853"/>
          </a:xfrm>
          <a:prstGeom prst="wedgeRoundRectCallout">
            <a:avLst>
              <a:gd name="adj1" fmla="val -55396"/>
              <a:gd name="adj2" fmla="val 76751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ja-JP" altLang="en-US" sz="800"/>
              <a:t>結果</a:t>
            </a:r>
            <a:r>
              <a:rPr kumimoji="1" lang="ja-JP" altLang="en-US" sz="800"/>
              <a:t>キャッシュが</a:t>
            </a:r>
            <a:r>
              <a:rPr lang="ja-JP" altLang="en-US" sz="800"/>
              <a:t>可能</a:t>
            </a:r>
            <a:endParaRPr kumimoji="1" lang="ja-JP" altLang="en-US" sz="800"/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2E7BA3A8-5501-40CC-B125-AA8167174B8F}"/>
              </a:ext>
            </a:extLst>
          </p:cNvPr>
          <p:cNvSpPr txBox="1"/>
          <p:nvPr/>
        </p:nvSpPr>
        <p:spPr>
          <a:xfrm>
            <a:off x="5029928" y="2114400"/>
            <a:ext cx="578944" cy="352853"/>
          </a:xfrm>
          <a:prstGeom prst="wedgeRoundRectCallout">
            <a:avLst>
              <a:gd name="adj1" fmla="val -26207"/>
              <a:gd name="adj2" fmla="val 97267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kumimoji="1" lang="ja-JP" altLang="en-US" sz="800"/>
              <a:t>セット</a:t>
            </a:r>
            <a:r>
              <a:rPr lang="ja-JP" altLang="en-US" sz="800"/>
              <a:t>で</a:t>
            </a:r>
            <a:endParaRPr kumimoji="1" lang="ja-JP" altLang="en-US" sz="800"/>
          </a:p>
          <a:p>
            <a:r>
              <a:rPr lang="ja-JP" altLang="en-US" sz="800"/>
              <a:t>提供される</a:t>
            </a:r>
            <a:endParaRPr kumimoji="1" lang="ja-JP" altLang="en-US" sz="800"/>
          </a:p>
        </p:txBody>
      </p:sp>
      <p:sp>
        <p:nvSpPr>
          <p:cNvPr id="289" name="テキスト ボックス 288">
            <a:extLst>
              <a:ext uri="{FF2B5EF4-FFF2-40B4-BE49-F238E27FC236}">
                <a16:creationId xmlns:a16="http://schemas.microsoft.com/office/drawing/2014/main" id="{915A6262-4626-4716-89DB-C2A6373D57CD}"/>
              </a:ext>
            </a:extLst>
          </p:cNvPr>
          <p:cNvSpPr txBox="1"/>
          <p:nvPr/>
        </p:nvSpPr>
        <p:spPr>
          <a:xfrm>
            <a:off x="2703517" y="2138408"/>
            <a:ext cx="1053137" cy="352853"/>
          </a:xfrm>
          <a:prstGeom prst="wedgeRoundRectCallout">
            <a:avLst>
              <a:gd name="adj1" fmla="val 34824"/>
              <a:gd name="adj2" fmla="val 86598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en-US" altLang="ja-JP" sz="800"/>
              <a:t>Azure ML </a:t>
            </a:r>
            <a:r>
              <a:rPr kumimoji="1" lang="ja-JP" altLang="en-US" sz="800"/>
              <a:t>の </a:t>
            </a:r>
            <a:r>
              <a:rPr kumimoji="1" lang="en-US" altLang="ja-JP" sz="800"/>
              <a:t>Model </a:t>
            </a:r>
            <a:r>
              <a:rPr kumimoji="1" lang="ja-JP" altLang="en-US" sz="800"/>
              <a:t>を置いて利用できる</a:t>
            </a:r>
          </a:p>
        </p:txBody>
      </p:sp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2EE306ED-0780-46E4-B546-53DB7F0E31DB}"/>
              </a:ext>
            </a:extLst>
          </p:cNvPr>
          <p:cNvSpPr txBox="1"/>
          <p:nvPr/>
        </p:nvSpPr>
        <p:spPr>
          <a:xfrm>
            <a:off x="6158615" y="2160586"/>
            <a:ext cx="1393542" cy="489060"/>
          </a:xfrm>
          <a:prstGeom prst="wedgeRoundRectCallout">
            <a:avLst>
              <a:gd name="adj1" fmla="val 58593"/>
              <a:gd name="adj2" fmla="val -15077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800"/>
              <a:t>各種のアクティビティ（データコピー、</a:t>
            </a:r>
            <a:r>
              <a:rPr kumimoji="1" lang="en-US" altLang="ja-JP" sz="800"/>
              <a:t>Data Flow</a:t>
            </a:r>
            <a:r>
              <a:rPr kumimoji="1" lang="ja-JP" altLang="en-US" sz="800"/>
              <a:t>、</a:t>
            </a:r>
            <a:r>
              <a:rPr kumimoji="1" lang="en-US" altLang="ja-JP" sz="800"/>
              <a:t>Function </a:t>
            </a:r>
            <a:r>
              <a:rPr kumimoji="1" lang="ja-JP" altLang="en-US" sz="800"/>
              <a:t>呼び出しなど）</a:t>
            </a:r>
          </a:p>
        </p:txBody>
      </p:sp>
      <p:sp>
        <p:nvSpPr>
          <p:cNvPr id="293" name="テキスト ボックス 292">
            <a:extLst>
              <a:ext uri="{FF2B5EF4-FFF2-40B4-BE49-F238E27FC236}">
                <a16:creationId xmlns:a16="http://schemas.microsoft.com/office/drawing/2014/main" id="{EEDFD3C5-7F7A-4C23-9D94-59AA14F01767}"/>
              </a:ext>
            </a:extLst>
          </p:cNvPr>
          <p:cNvSpPr txBox="1"/>
          <p:nvPr/>
        </p:nvSpPr>
        <p:spPr>
          <a:xfrm>
            <a:off x="889287" y="4988076"/>
            <a:ext cx="1152330" cy="352853"/>
          </a:xfrm>
          <a:prstGeom prst="wedgeRoundRectCallout">
            <a:avLst>
              <a:gd name="adj1" fmla="val 63649"/>
              <a:gd name="adj2" fmla="val -3940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ja-JP" sz="800"/>
              <a:t>GitHub </a:t>
            </a:r>
            <a:r>
              <a:rPr lang="ja-JP" altLang="en-US" sz="800"/>
              <a:t>に開発部品として保存することが可能</a:t>
            </a:r>
            <a:endParaRPr kumimoji="1" lang="ja-JP" altLang="en-US" sz="800"/>
          </a:p>
        </p:txBody>
      </p:sp>
      <p:sp>
        <p:nvSpPr>
          <p:cNvPr id="294" name="テキスト ボックス 293">
            <a:extLst>
              <a:ext uri="{FF2B5EF4-FFF2-40B4-BE49-F238E27FC236}">
                <a16:creationId xmlns:a16="http://schemas.microsoft.com/office/drawing/2014/main" id="{1B704CB4-7F66-464E-956E-B457E527BE9B}"/>
              </a:ext>
            </a:extLst>
          </p:cNvPr>
          <p:cNvSpPr txBox="1"/>
          <p:nvPr/>
        </p:nvSpPr>
        <p:spPr>
          <a:xfrm>
            <a:off x="2467319" y="3542722"/>
            <a:ext cx="18678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700" err="1"/>
              <a:t>tc</a:t>
            </a:r>
            <a:r>
              <a:rPr lang="en-US" altLang="ja-JP" sz="700" err="1"/>
              <a:t>p</a:t>
            </a:r>
            <a:r>
              <a:rPr lang="en-US" altLang="ja-JP" sz="700"/>
              <a:t>:</a:t>
            </a:r>
            <a:r>
              <a:rPr kumimoji="1" lang="en-US" altLang="ja-JP" sz="700"/>
              <a:t>&lt;</a:t>
            </a:r>
            <a:r>
              <a:rPr kumimoji="1" lang="en-US" altLang="ja-JP" sz="700" err="1"/>
              <a:t>wsname</a:t>
            </a:r>
            <a:r>
              <a:rPr kumimoji="1" lang="en-US" altLang="ja-JP" sz="700"/>
              <a:t>&gt;.sql.azuresynapse.net,1433</a:t>
            </a:r>
            <a:endParaRPr kumimoji="1" lang="ja-JP" altLang="en-US" sz="700"/>
          </a:p>
        </p:txBody>
      </p:sp>
      <p:sp>
        <p:nvSpPr>
          <p:cNvPr id="295" name="テキスト ボックス 294">
            <a:extLst>
              <a:ext uri="{FF2B5EF4-FFF2-40B4-BE49-F238E27FC236}">
                <a16:creationId xmlns:a16="http://schemas.microsoft.com/office/drawing/2014/main" id="{07D1D286-2E3C-4970-8002-2962E33328C4}"/>
              </a:ext>
            </a:extLst>
          </p:cNvPr>
          <p:cNvSpPr txBox="1"/>
          <p:nvPr/>
        </p:nvSpPr>
        <p:spPr>
          <a:xfrm>
            <a:off x="2240494" y="4904983"/>
            <a:ext cx="23214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700" err="1"/>
              <a:t>tc</a:t>
            </a:r>
            <a:r>
              <a:rPr lang="en-US" altLang="ja-JP" sz="700" err="1"/>
              <a:t>p</a:t>
            </a:r>
            <a:r>
              <a:rPr lang="en-US" altLang="ja-JP" sz="700"/>
              <a:t>:</a:t>
            </a:r>
            <a:r>
              <a:rPr kumimoji="1" lang="en-US" altLang="ja-JP" sz="700"/>
              <a:t>&lt;</a:t>
            </a:r>
            <a:r>
              <a:rPr kumimoji="1" lang="en-US" altLang="ja-JP" sz="700" err="1"/>
              <a:t>wsname</a:t>
            </a:r>
            <a:r>
              <a:rPr kumimoji="1" lang="en-US" altLang="ja-JP" sz="700"/>
              <a:t>&gt;-ondemand.sql.azuresynapse.net,1433</a:t>
            </a:r>
            <a:endParaRPr kumimoji="1" lang="ja-JP" altLang="en-US" sz="700"/>
          </a:p>
        </p:txBody>
      </p:sp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D21C1496-9414-4BAE-8B60-2447F3EA1C2F}"/>
              </a:ext>
            </a:extLst>
          </p:cNvPr>
          <p:cNvSpPr txBox="1"/>
          <p:nvPr/>
        </p:nvSpPr>
        <p:spPr>
          <a:xfrm>
            <a:off x="2516210" y="6086835"/>
            <a:ext cx="177003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700"/>
              <a:t>https://</a:t>
            </a:r>
            <a:r>
              <a:rPr kumimoji="1" lang="en-US" altLang="ja-JP" sz="700"/>
              <a:t>&lt;wsname&gt;.sql.azuresynapse.net</a:t>
            </a:r>
            <a:endParaRPr kumimoji="1" lang="ja-JP" altLang="en-US" sz="700"/>
          </a:p>
        </p:txBody>
      </p:sp>
      <p:sp>
        <p:nvSpPr>
          <p:cNvPr id="297" name="テキスト ボックス 296">
            <a:extLst>
              <a:ext uri="{FF2B5EF4-FFF2-40B4-BE49-F238E27FC236}">
                <a16:creationId xmlns:a16="http://schemas.microsoft.com/office/drawing/2014/main" id="{10A08C86-2A45-4AC6-BD46-A37813D865AC}"/>
              </a:ext>
            </a:extLst>
          </p:cNvPr>
          <p:cNvSpPr txBox="1"/>
          <p:nvPr/>
        </p:nvSpPr>
        <p:spPr>
          <a:xfrm>
            <a:off x="1765687" y="128295"/>
            <a:ext cx="3558988" cy="707886"/>
          </a:xfrm>
          <a:prstGeom prst="rect">
            <a:avLst/>
          </a:prstGeom>
          <a:solidFill>
            <a:srgbClr val="FFEBFF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1000" b="1">
                <a:solidFill>
                  <a:srgbClr val="FF0000"/>
                </a:solidFill>
              </a:rPr>
              <a:t>要確認事項：</a:t>
            </a:r>
            <a:br>
              <a:rPr kumimoji="1" lang="en-US" altLang="ja-JP" sz="1000" b="1">
                <a:solidFill>
                  <a:srgbClr val="FF0000"/>
                </a:solidFill>
              </a:rPr>
            </a:br>
            <a:r>
              <a:rPr lang="ja-JP" altLang="en-US" sz="1000" b="1">
                <a:solidFill>
                  <a:srgbClr val="FF0000"/>
                </a:solidFill>
              </a:rPr>
              <a:t>① </a:t>
            </a:r>
            <a:r>
              <a:rPr lang="en-US" altLang="ja-JP" sz="1000" b="1">
                <a:solidFill>
                  <a:srgbClr val="FF0000"/>
                </a:solidFill>
              </a:rPr>
              <a:t>pools </a:t>
            </a:r>
            <a:r>
              <a:rPr lang="ja-JP" altLang="en-US" sz="1000" b="1">
                <a:solidFill>
                  <a:srgbClr val="FF0000"/>
                </a:solidFill>
              </a:rPr>
              <a:t>からデータストアへのアクセス経路のセキュア化は？</a:t>
            </a:r>
          </a:p>
          <a:p>
            <a:r>
              <a:rPr kumimoji="1" lang="ja-JP" altLang="en-US" sz="1000" b="1">
                <a:solidFill>
                  <a:srgbClr val="FF0000"/>
                </a:solidFill>
              </a:rPr>
              <a:t>② </a:t>
            </a:r>
            <a:r>
              <a:rPr kumimoji="1" lang="en-US" altLang="ja-JP" sz="1000" b="1">
                <a:solidFill>
                  <a:srgbClr val="FF0000"/>
                </a:solidFill>
              </a:rPr>
              <a:t>Dev </a:t>
            </a:r>
            <a:r>
              <a:rPr kumimoji="1" lang="ja-JP" altLang="en-US" sz="1000" b="1">
                <a:solidFill>
                  <a:srgbClr val="FF0000"/>
                </a:solidFill>
              </a:rPr>
              <a:t>とはどこか？</a:t>
            </a:r>
          </a:p>
          <a:p>
            <a:r>
              <a:rPr kumimoji="1" lang="ja-JP" altLang="en-US" sz="1000" b="1">
                <a:solidFill>
                  <a:srgbClr val="FF0000"/>
                </a:solidFill>
              </a:rPr>
              <a:t>③ </a:t>
            </a:r>
            <a:r>
              <a:rPr lang="ja-JP" altLang="en-US" sz="1000" b="1">
                <a:solidFill>
                  <a:srgbClr val="FF0000"/>
                </a:solidFill>
              </a:rPr>
              <a:t>この環境は </a:t>
            </a:r>
            <a:r>
              <a:rPr lang="en-US" altLang="ja-JP" sz="1000" b="1">
                <a:solidFill>
                  <a:srgbClr val="FF0000"/>
                </a:solidFill>
              </a:rPr>
              <a:t>O365/VDC </a:t>
            </a:r>
            <a:r>
              <a:rPr lang="ja-JP" altLang="en-US" sz="1000" b="1">
                <a:solidFill>
                  <a:srgbClr val="FF0000"/>
                </a:solidFill>
              </a:rPr>
              <a:t>どちらの </a:t>
            </a:r>
            <a:r>
              <a:rPr lang="en-US" altLang="ja-JP" sz="1000" b="1">
                <a:solidFill>
                  <a:srgbClr val="FF0000"/>
                </a:solidFill>
              </a:rPr>
              <a:t>AAD </a:t>
            </a:r>
            <a:r>
              <a:rPr lang="ja-JP" altLang="en-US" sz="1000" b="1">
                <a:solidFill>
                  <a:srgbClr val="FF0000"/>
                </a:solidFill>
              </a:rPr>
              <a:t>下に作るべき？</a:t>
            </a:r>
            <a:endParaRPr kumimoji="1" lang="ja-JP" altLang="en-US" sz="1000" b="1">
              <a:solidFill>
                <a:srgbClr val="FF0000"/>
              </a:solidFill>
            </a:endParaRPr>
          </a:p>
        </p:txBody>
      </p:sp>
      <p:sp>
        <p:nvSpPr>
          <p:cNvPr id="298" name="テキスト ボックス 297">
            <a:extLst>
              <a:ext uri="{FF2B5EF4-FFF2-40B4-BE49-F238E27FC236}">
                <a16:creationId xmlns:a16="http://schemas.microsoft.com/office/drawing/2014/main" id="{9266ED67-FD72-48EA-A560-E565F30AF468}"/>
              </a:ext>
            </a:extLst>
          </p:cNvPr>
          <p:cNvSpPr txBox="1"/>
          <p:nvPr/>
        </p:nvSpPr>
        <p:spPr>
          <a:xfrm>
            <a:off x="806701" y="4189561"/>
            <a:ext cx="14366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700"/>
              <a:t>https://&lt;account&gt;.powerbi.com/</a:t>
            </a:r>
            <a:endParaRPr kumimoji="1" lang="ja-JP" altLang="en-US" sz="700"/>
          </a:p>
        </p:txBody>
      </p:sp>
      <p:sp>
        <p:nvSpPr>
          <p:cNvPr id="299" name="正方形/長方形 298">
            <a:extLst>
              <a:ext uri="{FF2B5EF4-FFF2-40B4-BE49-F238E27FC236}">
                <a16:creationId xmlns:a16="http://schemas.microsoft.com/office/drawing/2014/main" id="{5DFBADC2-C016-4C7B-B89C-67B7AFC9A845}"/>
              </a:ext>
            </a:extLst>
          </p:cNvPr>
          <p:cNvSpPr/>
          <p:nvPr/>
        </p:nvSpPr>
        <p:spPr>
          <a:xfrm>
            <a:off x="99489" y="2309337"/>
            <a:ext cx="604049" cy="1138713"/>
          </a:xfrm>
          <a:prstGeom prst="rect">
            <a:avLst/>
          </a:prstGeom>
          <a:solidFill>
            <a:srgbClr val="EFFFFF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4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pic>
        <p:nvPicPr>
          <p:cNvPr id="300" name="グラフィックス 299">
            <a:extLst>
              <a:ext uri="{FF2B5EF4-FFF2-40B4-BE49-F238E27FC236}">
                <a16:creationId xmlns:a16="http://schemas.microsoft.com/office/drawing/2014/main" id="{4A9AB92C-F281-4CD9-9198-15772BA4E37D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68" y="2164491"/>
            <a:ext cx="289692" cy="289692"/>
          </a:xfrm>
          <a:prstGeom prst="rect">
            <a:avLst/>
          </a:prstGeom>
        </p:spPr>
      </p:pic>
      <p:pic>
        <p:nvPicPr>
          <p:cNvPr id="304" name="グラフィックス 303">
            <a:extLst>
              <a:ext uri="{FF2B5EF4-FFF2-40B4-BE49-F238E27FC236}">
                <a16:creationId xmlns:a16="http://schemas.microsoft.com/office/drawing/2014/main" id="{AF38FF27-AC76-463F-AB6C-F42922B230E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86582" y="2414837"/>
            <a:ext cx="209158" cy="209158"/>
          </a:xfrm>
          <a:prstGeom prst="rect">
            <a:avLst/>
          </a:prstGeom>
        </p:spPr>
      </p:pic>
      <p:pic>
        <p:nvPicPr>
          <p:cNvPr id="305" name="グラフィックス 304">
            <a:extLst>
              <a:ext uri="{FF2B5EF4-FFF2-40B4-BE49-F238E27FC236}">
                <a16:creationId xmlns:a16="http://schemas.microsoft.com/office/drawing/2014/main" id="{AEEDD035-B4F8-455B-ADDC-56632A88E58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86582" y="2750405"/>
            <a:ext cx="209158" cy="209158"/>
          </a:xfrm>
          <a:prstGeom prst="rect">
            <a:avLst/>
          </a:prstGeom>
        </p:spPr>
      </p:pic>
      <p:pic>
        <p:nvPicPr>
          <p:cNvPr id="306" name="グラフィックス 305">
            <a:extLst>
              <a:ext uri="{FF2B5EF4-FFF2-40B4-BE49-F238E27FC236}">
                <a16:creationId xmlns:a16="http://schemas.microsoft.com/office/drawing/2014/main" id="{7B9C8341-7243-4624-800C-C78B292281A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86582" y="3091046"/>
            <a:ext cx="209158" cy="209158"/>
          </a:xfrm>
          <a:prstGeom prst="rect">
            <a:avLst/>
          </a:prstGeom>
        </p:spPr>
      </p:pic>
      <p:cxnSp>
        <p:nvCxnSpPr>
          <p:cNvPr id="308" name="コネクタ: カギ線 307">
            <a:extLst>
              <a:ext uri="{FF2B5EF4-FFF2-40B4-BE49-F238E27FC236}">
                <a16:creationId xmlns:a16="http://schemas.microsoft.com/office/drawing/2014/main" id="{3BE1F9C3-2915-4B6A-85FE-38DCF66503C2}"/>
              </a:ext>
            </a:extLst>
          </p:cNvPr>
          <p:cNvCxnSpPr>
            <a:stCxn id="304" idx="3"/>
          </p:cNvCxnSpPr>
          <p:nvPr/>
        </p:nvCxnSpPr>
        <p:spPr bwMode="auto">
          <a:xfrm>
            <a:off x="495740" y="2519416"/>
            <a:ext cx="2714185" cy="261884"/>
          </a:xfrm>
          <a:prstGeom prst="bentConnector3">
            <a:avLst>
              <a:gd name="adj1" fmla="val 88252"/>
            </a:avLst>
          </a:prstGeom>
          <a:noFill/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コネクタ: カギ線 311">
            <a:extLst>
              <a:ext uri="{FF2B5EF4-FFF2-40B4-BE49-F238E27FC236}">
                <a16:creationId xmlns:a16="http://schemas.microsoft.com/office/drawing/2014/main" id="{AA27E42B-B03F-456A-93F2-DB2979E28D1B}"/>
              </a:ext>
            </a:extLst>
          </p:cNvPr>
          <p:cNvCxnSpPr>
            <a:stCxn id="305" idx="3"/>
          </p:cNvCxnSpPr>
          <p:nvPr/>
        </p:nvCxnSpPr>
        <p:spPr bwMode="auto">
          <a:xfrm>
            <a:off x="495740" y="2854984"/>
            <a:ext cx="2676085" cy="1364591"/>
          </a:xfrm>
          <a:prstGeom prst="bentConnector3">
            <a:avLst>
              <a:gd name="adj1" fmla="val 60322"/>
            </a:avLst>
          </a:prstGeom>
          <a:noFill/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9" name="テキスト ボックス 318">
            <a:extLst>
              <a:ext uri="{FF2B5EF4-FFF2-40B4-BE49-F238E27FC236}">
                <a16:creationId xmlns:a16="http://schemas.microsoft.com/office/drawing/2014/main" id="{79B6A147-F4EF-4F78-A6FE-FD58F26F20FB}"/>
              </a:ext>
            </a:extLst>
          </p:cNvPr>
          <p:cNvSpPr txBox="1"/>
          <p:nvPr/>
        </p:nvSpPr>
        <p:spPr>
          <a:xfrm>
            <a:off x="842204" y="2330214"/>
            <a:ext cx="11608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700"/>
              <a:t>Synapse/Workspace/</a:t>
            </a:r>
            <a:r>
              <a:rPr kumimoji="1" lang="en-US" altLang="ja-JP" sz="700" err="1"/>
              <a:t>Sql</a:t>
            </a:r>
            <a:endParaRPr kumimoji="1" lang="ja-JP" altLang="en-US" sz="700"/>
          </a:p>
        </p:txBody>
      </p:sp>
      <p:sp>
        <p:nvSpPr>
          <p:cNvPr id="320" name="テキスト ボックス 319">
            <a:extLst>
              <a:ext uri="{FF2B5EF4-FFF2-40B4-BE49-F238E27FC236}">
                <a16:creationId xmlns:a16="http://schemas.microsoft.com/office/drawing/2014/main" id="{5F4AA4AD-DE3C-4B1A-AA54-3DC787762EE4}"/>
              </a:ext>
            </a:extLst>
          </p:cNvPr>
          <p:cNvSpPr txBox="1"/>
          <p:nvPr/>
        </p:nvSpPr>
        <p:spPr>
          <a:xfrm>
            <a:off x="843161" y="2661086"/>
            <a:ext cx="161454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700"/>
              <a:t>Synapse/Workspace/</a:t>
            </a:r>
            <a:r>
              <a:rPr kumimoji="1" lang="en-US" altLang="ja-JP" sz="700" err="1"/>
              <a:t>SqlOndemand</a:t>
            </a:r>
            <a:endParaRPr kumimoji="1" lang="ja-JP" altLang="en-US" sz="700"/>
          </a:p>
        </p:txBody>
      </p:sp>
      <p:sp>
        <p:nvSpPr>
          <p:cNvPr id="322" name="テキスト ボックス 321">
            <a:extLst>
              <a:ext uri="{FF2B5EF4-FFF2-40B4-BE49-F238E27FC236}">
                <a16:creationId xmlns:a16="http://schemas.microsoft.com/office/drawing/2014/main" id="{DA6242A0-F860-4CED-8389-7D46B0C5C262}"/>
              </a:ext>
            </a:extLst>
          </p:cNvPr>
          <p:cNvSpPr txBox="1"/>
          <p:nvPr/>
        </p:nvSpPr>
        <p:spPr>
          <a:xfrm>
            <a:off x="91722" y="3553287"/>
            <a:ext cx="650890" cy="489060"/>
          </a:xfrm>
          <a:prstGeom prst="wedgeRoundRectCallout">
            <a:avLst>
              <a:gd name="adj1" fmla="val -7723"/>
              <a:gd name="adj2" fmla="val -91756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en-US" altLang="ja-JP" sz="800"/>
              <a:t>Private Endpoint </a:t>
            </a:r>
            <a:r>
              <a:rPr kumimoji="1" lang="ja-JP" altLang="en-US" sz="800"/>
              <a:t>を利用可能</a:t>
            </a:r>
          </a:p>
        </p:txBody>
      </p:sp>
      <p:sp>
        <p:nvSpPr>
          <p:cNvPr id="324" name="テキスト ボックス 323">
            <a:extLst>
              <a:ext uri="{FF2B5EF4-FFF2-40B4-BE49-F238E27FC236}">
                <a16:creationId xmlns:a16="http://schemas.microsoft.com/office/drawing/2014/main" id="{9742A0EA-6395-4598-9A7C-478DC2C87482}"/>
              </a:ext>
            </a:extLst>
          </p:cNvPr>
          <p:cNvSpPr txBox="1"/>
          <p:nvPr/>
        </p:nvSpPr>
        <p:spPr>
          <a:xfrm>
            <a:off x="975412" y="5655198"/>
            <a:ext cx="945212" cy="761475"/>
          </a:xfrm>
          <a:prstGeom prst="wedgeRoundRectCallout">
            <a:avLst>
              <a:gd name="adj1" fmla="val 66757"/>
              <a:gd name="adj2" fmla="val -29618"/>
              <a:gd name="adj3" fmla="val 16667"/>
            </a:avLst>
          </a:prstGeom>
          <a:solidFill>
            <a:srgbClr val="FFEBFF"/>
          </a:solidFill>
          <a:ln>
            <a:solidFill>
              <a:srgbClr val="FF0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800" b="1">
                <a:solidFill>
                  <a:srgbClr val="FF0000"/>
                </a:solidFill>
              </a:rPr>
              <a:t>要確認：</a:t>
            </a:r>
            <a:r>
              <a:rPr kumimoji="1" lang="en-US" altLang="ja-JP" sz="800" b="1">
                <a:solidFill>
                  <a:srgbClr val="FF0000"/>
                </a:solidFill>
              </a:rPr>
              <a:t>Apache Spark Pools </a:t>
            </a:r>
            <a:r>
              <a:rPr lang="ja-JP" altLang="en-US" sz="800" b="1">
                <a:solidFill>
                  <a:srgbClr val="FF0000"/>
                </a:solidFill>
              </a:rPr>
              <a:t>から直接オンプレリソースなどを触ることはできない？</a:t>
            </a:r>
            <a:endParaRPr kumimoji="1" lang="ja-JP" altLang="en-US" sz="800" b="1">
              <a:solidFill>
                <a:srgbClr val="FF0000"/>
              </a:solidFill>
            </a:endParaRPr>
          </a:p>
        </p:txBody>
      </p:sp>
      <p:sp>
        <p:nvSpPr>
          <p:cNvPr id="325" name="テキスト ボックス 324">
            <a:extLst>
              <a:ext uri="{FF2B5EF4-FFF2-40B4-BE49-F238E27FC236}">
                <a16:creationId xmlns:a16="http://schemas.microsoft.com/office/drawing/2014/main" id="{078C622F-5D93-44B7-8834-B7374601CB1C}"/>
              </a:ext>
            </a:extLst>
          </p:cNvPr>
          <p:cNvSpPr txBox="1"/>
          <p:nvPr/>
        </p:nvSpPr>
        <p:spPr>
          <a:xfrm>
            <a:off x="63042" y="4106964"/>
            <a:ext cx="945212" cy="489060"/>
          </a:xfrm>
          <a:prstGeom prst="wedgeRoundRectCallout">
            <a:avLst>
              <a:gd name="adj1" fmla="val -19061"/>
              <a:gd name="adj2" fmla="val -64481"/>
              <a:gd name="adj3" fmla="val 16667"/>
            </a:avLst>
          </a:prstGeom>
          <a:solidFill>
            <a:srgbClr val="FFEBFF"/>
          </a:solidFill>
          <a:ln>
            <a:solidFill>
              <a:srgbClr val="FF0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800" b="1">
                <a:solidFill>
                  <a:srgbClr val="FF0000"/>
                </a:solidFill>
              </a:rPr>
              <a:t>要確認：</a:t>
            </a:r>
            <a:r>
              <a:rPr kumimoji="1" lang="en-US" altLang="ja-JP" sz="800" b="1">
                <a:solidFill>
                  <a:srgbClr val="FF0000"/>
                </a:solidFill>
              </a:rPr>
              <a:t>Apache Spark Pools </a:t>
            </a:r>
            <a:r>
              <a:rPr kumimoji="1" lang="ja-JP" altLang="en-US" sz="800" b="1">
                <a:solidFill>
                  <a:srgbClr val="FF0000"/>
                </a:solidFill>
              </a:rPr>
              <a:t>への経路は張れない？</a:t>
            </a:r>
          </a:p>
        </p:txBody>
      </p:sp>
      <p:pic>
        <p:nvPicPr>
          <p:cNvPr id="327" name="グラフィックス 326">
            <a:extLst>
              <a:ext uri="{FF2B5EF4-FFF2-40B4-BE49-F238E27FC236}">
                <a16:creationId xmlns:a16="http://schemas.microsoft.com/office/drawing/2014/main" id="{66E3DA23-5A4A-45E3-B331-BD47B91E1F73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465779" y="1037896"/>
            <a:ext cx="272163" cy="272163"/>
          </a:xfrm>
          <a:prstGeom prst="rect">
            <a:avLst/>
          </a:prstGeom>
        </p:spPr>
      </p:pic>
      <p:sp>
        <p:nvSpPr>
          <p:cNvPr id="328" name="テキスト ボックス 327">
            <a:extLst>
              <a:ext uri="{FF2B5EF4-FFF2-40B4-BE49-F238E27FC236}">
                <a16:creationId xmlns:a16="http://schemas.microsoft.com/office/drawing/2014/main" id="{0B583C16-674F-44F7-A366-4D1FACA58745}"/>
              </a:ext>
            </a:extLst>
          </p:cNvPr>
          <p:cNvSpPr txBox="1"/>
          <p:nvPr/>
        </p:nvSpPr>
        <p:spPr>
          <a:xfrm>
            <a:off x="6681690" y="974107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/>
              <a:t>Credentials</a:t>
            </a:r>
          </a:p>
          <a:p>
            <a:r>
              <a:rPr kumimoji="1" lang="ja-JP" altLang="en-US" sz="1000"/>
              <a:t>管理機能</a:t>
            </a:r>
          </a:p>
        </p:txBody>
      </p:sp>
      <p:pic>
        <p:nvPicPr>
          <p:cNvPr id="333" name="グラフィックス 332">
            <a:extLst>
              <a:ext uri="{FF2B5EF4-FFF2-40B4-BE49-F238E27FC236}">
                <a16:creationId xmlns:a16="http://schemas.microsoft.com/office/drawing/2014/main" id="{EA4BE927-9E1E-45D9-9560-B492D18D729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826054" y="2683721"/>
            <a:ext cx="171450" cy="171450"/>
          </a:xfrm>
          <a:prstGeom prst="rect">
            <a:avLst/>
          </a:prstGeom>
        </p:spPr>
      </p:pic>
      <p:pic>
        <p:nvPicPr>
          <p:cNvPr id="334" name="グラフィックス 333">
            <a:extLst>
              <a:ext uri="{FF2B5EF4-FFF2-40B4-BE49-F238E27FC236}">
                <a16:creationId xmlns:a16="http://schemas.microsoft.com/office/drawing/2014/main" id="{34E2D1CA-B594-4291-B26C-BFFB4935196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826054" y="4122116"/>
            <a:ext cx="171450" cy="171450"/>
          </a:xfrm>
          <a:prstGeom prst="rect">
            <a:avLst/>
          </a:prstGeom>
        </p:spPr>
      </p:pic>
      <p:cxnSp>
        <p:nvCxnSpPr>
          <p:cNvPr id="335" name="直線矢印コネクタ 334">
            <a:extLst>
              <a:ext uri="{FF2B5EF4-FFF2-40B4-BE49-F238E27FC236}">
                <a16:creationId xmlns:a16="http://schemas.microsoft.com/office/drawing/2014/main" id="{E2731400-2107-44FD-86EF-4528DEF2FA95}"/>
              </a:ext>
            </a:extLst>
          </p:cNvPr>
          <p:cNvCxnSpPr>
            <a:stCxn id="26" idx="3"/>
            <a:endCxn id="45" idx="1"/>
          </p:cNvCxnSpPr>
          <p:nvPr/>
        </p:nvCxnSpPr>
        <p:spPr bwMode="auto">
          <a:xfrm flipV="1">
            <a:off x="3636371" y="5056969"/>
            <a:ext cx="1354440" cy="42462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9" name="テキスト ボックス 338">
            <a:extLst>
              <a:ext uri="{FF2B5EF4-FFF2-40B4-BE49-F238E27FC236}">
                <a16:creationId xmlns:a16="http://schemas.microsoft.com/office/drawing/2014/main" id="{18CBB272-B2A7-41C5-9F31-511EF07CBA60}"/>
              </a:ext>
            </a:extLst>
          </p:cNvPr>
          <p:cNvSpPr txBox="1"/>
          <p:nvPr/>
        </p:nvSpPr>
        <p:spPr>
          <a:xfrm>
            <a:off x="3939598" y="5057449"/>
            <a:ext cx="739028" cy="881989"/>
          </a:xfrm>
          <a:prstGeom prst="wedgeRoundRectCallout">
            <a:avLst>
              <a:gd name="adj1" fmla="val 20549"/>
              <a:gd name="adj2" fmla="val -76264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en-US" altLang="ja-JP" sz="800"/>
              <a:t>Liked Data Source</a:t>
            </a:r>
          </a:p>
          <a:p>
            <a:r>
              <a:rPr lang="en-US" altLang="ja-JP" sz="800"/>
              <a:t>※ </a:t>
            </a:r>
            <a:r>
              <a:rPr lang="ja-JP" altLang="en-US" sz="800"/>
              <a:t>接続パターンごとに利用できる認証方式が異なる</a:t>
            </a:r>
            <a:endParaRPr kumimoji="1" lang="ja-JP" altLang="en-US" sz="800"/>
          </a:p>
        </p:txBody>
      </p:sp>
    </p:spTree>
    <p:extLst>
      <p:ext uri="{BB962C8B-B14F-4D97-AF65-F5344CB8AC3E}">
        <p14:creationId xmlns:p14="http://schemas.microsoft.com/office/powerpoint/2010/main" val="335959999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正方形/長方形 330">
            <a:extLst>
              <a:ext uri="{FF2B5EF4-FFF2-40B4-BE49-F238E27FC236}">
                <a16:creationId xmlns:a16="http://schemas.microsoft.com/office/drawing/2014/main" id="{278EEE20-AD9B-43DF-AFC0-E4AEE02C169B}"/>
              </a:ext>
            </a:extLst>
          </p:cNvPr>
          <p:cNvSpPr/>
          <p:nvPr/>
        </p:nvSpPr>
        <p:spPr bwMode="auto">
          <a:xfrm>
            <a:off x="7543195" y="5597236"/>
            <a:ext cx="415088" cy="31017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12" name="正方形/長方形 211">
            <a:extLst>
              <a:ext uri="{FF2B5EF4-FFF2-40B4-BE49-F238E27FC236}">
                <a16:creationId xmlns:a16="http://schemas.microsoft.com/office/drawing/2014/main" id="{D0873E60-9706-41AB-B0DC-8F2DBD898C6F}"/>
              </a:ext>
            </a:extLst>
          </p:cNvPr>
          <p:cNvSpPr/>
          <p:nvPr/>
        </p:nvSpPr>
        <p:spPr bwMode="auto">
          <a:xfrm>
            <a:off x="3568366" y="4905610"/>
            <a:ext cx="432225" cy="474382"/>
          </a:xfrm>
          <a:prstGeom prst="rect">
            <a:avLst/>
          </a:prstGeom>
          <a:solidFill>
            <a:srgbClr val="FFEBFF"/>
          </a:solidFill>
          <a:ln w="63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CB444251-3B09-40C6-96F6-43ED78EE4901}"/>
              </a:ext>
            </a:extLst>
          </p:cNvPr>
          <p:cNvSpPr/>
          <p:nvPr/>
        </p:nvSpPr>
        <p:spPr bwMode="auto">
          <a:xfrm>
            <a:off x="4425511" y="3688352"/>
            <a:ext cx="1001622" cy="2168182"/>
          </a:xfrm>
          <a:prstGeom prst="rect">
            <a:avLst/>
          </a:prstGeom>
          <a:solidFill>
            <a:srgbClr val="FFEBFF"/>
          </a:solidFill>
          <a:ln w="63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7ACCCE44-1970-47C6-8B81-ABDA06C19A5F}"/>
              </a:ext>
            </a:extLst>
          </p:cNvPr>
          <p:cNvSpPr/>
          <p:nvPr/>
        </p:nvSpPr>
        <p:spPr>
          <a:xfrm>
            <a:off x="4502067" y="3795032"/>
            <a:ext cx="857333" cy="1767754"/>
          </a:xfrm>
          <a:prstGeom prst="rect">
            <a:avLst/>
          </a:prstGeom>
          <a:solidFill>
            <a:srgbClr val="E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2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94" name="正方形/長方形 193">
            <a:extLst>
              <a:ext uri="{FF2B5EF4-FFF2-40B4-BE49-F238E27FC236}">
                <a16:creationId xmlns:a16="http://schemas.microsoft.com/office/drawing/2014/main" id="{A2017E0C-0C10-4C9D-8295-12EA99063367}"/>
              </a:ext>
            </a:extLst>
          </p:cNvPr>
          <p:cNvSpPr/>
          <p:nvPr/>
        </p:nvSpPr>
        <p:spPr bwMode="auto">
          <a:xfrm>
            <a:off x="280545" y="2502824"/>
            <a:ext cx="917407" cy="92144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正方形/長方形 196">
            <a:extLst>
              <a:ext uri="{FF2B5EF4-FFF2-40B4-BE49-F238E27FC236}">
                <a16:creationId xmlns:a16="http://schemas.microsoft.com/office/drawing/2014/main" id="{72A5395D-BB21-429E-A619-D398FB780D3F}"/>
              </a:ext>
            </a:extLst>
          </p:cNvPr>
          <p:cNvSpPr/>
          <p:nvPr/>
        </p:nvSpPr>
        <p:spPr bwMode="auto">
          <a:xfrm>
            <a:off x="6494170" y="2460834"/>
            <a:ext cx="960943" cy="80057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BF60AA02-B8D0-4614-8C0C-43243D472CC0}"/>
              </a:ext>
            </a:extLst>
          </p:cNvPr>
          <p:cNvSpPr/>
          <p:nvPr/>
        </p:nvSpPr>
        <p:spPr bwMode="auto">
          <a:xfrm>
            <a:off x="6494170" y="3429268"/>
            <a:ext cx="1907795" cy="778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id="{9C7D6C1E-57C6-4CA0-AABF-8540BFF71399}"/>
              </a:ext>
            </a:extLst>
          </p:cNvPr>
          <p:cNvSpPr/>
          <p:nvPr/>
        </p:nvSpPr>
        <p:spPr bwMode="auto">
          <a:xfrm>
            <a:off x="6494170" y="4436533"/>
            <a:ext cx="802520" cy="56109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2" name="正方形/長方形 291">
            <a:extLst>
              <a:ext uri="{FF2B5EF4-FFF2-40B4-BE49-F238E27FC236}">
                <a16:creationId xmlns:a16="http://schemas.microsoft.com/office/drawing/2014/main" id="{C33D7322-1857-4E3B-9A6A-A73F3FF0E0EC}"/>
              </a:ext>
            </a:extLst>
          </p:cNvPr>
          <p:cNvSpPr/>
          <p:nvPr/>
        </p:nvSpPr>
        <p:spPr bwMode="auto">
          <a:xfrm>
            <a:off x="3743337" y="1429609"/>
            <a:ext cx="576087" cy="316008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291DF47D-9C63-4D0C-BC17-FA1E3D7639B5}"/>
              </a:ext>
            </a:extLst>
          </p:cNvPr>
          <p:cNvSpPr/>
          <p:nvPr/>
        </p:nvSpPr>
        <p:spPr bwMode="auto">
          <a:xfrm>
            <a:off x="4425511" y="1429609"/>
            <a:ext cx="3024566" cy="801097"/>
          </a:xfrm>
          <a:prstGeom prst="rect">
            <a:avLst/>
          </a:prstGeom>
          <a:solidFill>
            <a:srgbClr val="FFEBFF"/>
          </a:solidFill>
          <a:ln w="63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B229B69-8ADE-4B82-824F-8165E5669650}"/>
              </a:ext>
            </a:extLst>
          </p:cNvPr>
          <p:cNvSpPr/>
          <p:nvPr/>
        </p:nvSpPr>
        <p:spPr bwMode="auto">
          <a:xfrm>
            <a:off x="4425510" y="2580374"/>
            <a:ext cx="851515" cy="801097"/>
          </a:xfrm>
          <a:prstGeom prst="rect">
            <a:avLst/>
          </a:prstGeom>
          <a:solidFill>
            <a:srgbClr val="FFEBFF"/>
          </a:solidFill>
          <a:ln w="63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31B203D1-7A30-4BFC-A204-2B466432AEEA}"/>
              </a:ext>
            </a:extLst>
          </p:cNvPr>
          <p:cNvSpPr/>
          <p:nvPr/>
        </p:nvSpPr>
        <p:spPr bwMode="auto">
          <a:xfrm>
            <a:off x="2519400" y="356529"/>
            <a:ext cx="5991147" cy="5565300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C59A66-56A7-433E-9962-522EDCE24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9203" y="-836716"/>
            <a:ext cx="504178" cy="504178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2352A32F-0DCE-41B8-889B-98C83577B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6866" y="-864291"/>
            <a:ext cx="504178" cy="504178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2C58EF95-D34C-436A-982C-0569D9A10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5834" y="1440433"/>
            <a:ext cx="228120" cy="22812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8D55A28F-E8DE-48C2-BD53-DBD010D5BDB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6938" y="4818062"/>
            <a:ext cx="192780" cy="209462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95902A7F-7788-4314-99C5-F74EC5207F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87645" y="-1517836"/>
            <a:ext cx="351286" cy="351286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794D4CFE-71EC-4C7C-8A2E-C6483239D2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09127" y="155138"/>
            <a:ext cx="383125" cy="383125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94501353-8028-4882-84E6-0763842E6B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56299" y="-910311"/>
            <a:ext cx="504178" cy="504178"/>
          </a:xfrm>
          <a:prstGeom prst="rect">
            <a:avLst/>
          </a:prstGeom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6F900260-4306-4262-BAC6-302346F0C3D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133930" y="-1025974"/>
            <a:ext cx="504178" cy="504178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DEAEF04-2033-4EEA-8062-B42E91E476DF}"/>
              </a:ext>
            </a:extLst>
          </p:cNvPr>
          <p:cNvSpPr txBox="1"/>
          <p:nvPr/>
        </p:nvSpPr>
        <p:spPr>
          <a:xfrm>
            <a:off x="2699483" y="154772"/>
            <a:ext cx="40206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/>
              <a:t>Azure Synapse Analytics - Synapse Workspace (</a:t>
            </a:r>
            <a:r>
              <a:rPr kumimoji="1" lang="ja-JP" altLang="en-US" sz="1050"/>
              <a:t>論理作業空間</a:t>
            </a:r>
            <a:r>
              <a:rPr kumimoji="1" lang="en-US" altLang="ja-JP" sz="1050"/>
              <a:t>)</a:t>
            </a:r>
          </a:p>
          <a:p>
            <a:r>
              <a:rPr lang="en-US" altLang="ja-JP" sz="1050"/>
              <a:t>Synapse Studio https://web.azuresynapse.net/?workspace=&lt;id&gt;</a:t>
            </a:r>
            <a:endParaRPr kumimoji="1" lang="ja-JP" altLang="en-US" sz="1050"/>
          </a:p>
        </p:txBody>
      </p:sp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6258545A-6AA5-4FD7-860E-82A2B6595EF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58579" y="2656174"/>
            <a:ext cx="376815" cy="376815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DC4586B-6AB7-489B-A979-AD1393DA73C3}"/>
              </a:ext>
            </a:extLst>
          </p:cNvPr>
          <p:cNvSpPr txBox="1"/>
          <p:nvPr/>
        </p:nvSpPr>
        <p:spPr>
          <a:xfrm>
            <a:off x="4513402" y="2977887"/>
            <a:ext cx="667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serverless</a:t>
            </a:r>
          </a:p>
          <a:p>
            <a:pPr algn="ctr"/>
            <a:r>
              <a:rPr lang="en-US" altLang="ja-JP" sz="800"/>
              <a:t>SQL pools</a:t>
            </a:r>
            <a:endParaRPr kumimoji="1" lang="ja-JP" altLang="en-US" sz="800"/>
          </a:p>
        </p:txBody>
      </p:sp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D8B51173-BCF7-4455-B12F-760D487775A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58579" y="3853355"/>
            <a:ext cx="376815" cy="376815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19BD5BD-8850-4A32-BC9D-1941E17898E3}"/>
              </a:ext>
            </a:extLst>
          </p:cNvPr>
          <p:cNvSpPr txBox="1"/>
          <p:nvPr/>
        </p:nvSpPr>
        <p:spPr>
          <a:xfrm>
            <a:off x="4482143" y="4230170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Apache</a:t>
            </a:r>
          </a:p>
          <a:p>
            <a:pPr algn="ctr"/>
            <a:r>
              <a:rPr lang="en-US" altLang="ja-JP" sz="800"/>
              <a:t>Spark pools</a:t>
            </a:r>
            <a:endParaRPr kumimoji="1" lang="ja-JP" altLang="en-US" sz="800"/>
          </a:p>
        </p:txBody>
      </p:sp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7F828ECF-611F-4EA7-8B30-D622B9EBE83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658579" y="1519267"/>
            <a:ext cx="376815" cy="376815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39C284C-E516-4476-A38F-B92113E73230}"/>
              </a:ext>
            </a:extLst>
          </p:cNvPr>
          <p:cNvSpPr txBox="1"/>
          <p:nvPr/>
        </p:nvSpPr>
        <p:spPr>
          <a:xfrm>
            <a:off x="4466915" y="1834381"/>
            <a:ext cx="760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dedicated</a:t>
            </a:r>
          </a:p>
          <a:p>
            <a:pPr algn="ctr"/>
            <a:r>
              <a:rPr lang="en-US" altLang="ja-JP" sz="800"/>
              <a:t>SQL pools</a:t>
            </a:r>
          </a:p>
          <a:p>
            <a:pPr algn="ctr"/>
            <a:r>
              <a:rPr kumimoji="1" lang="en-US" altLang="ja-JP" sz="800"/>
              <a:t>(</a:t>
            </a:r>
            <a:r>
              <a:rPr lang="ja-JP" altLang="en-US" sz="800"/>
              <a:t>旧 </a:t>
            </a:r>
            <a:r>
              <a:rPr lang="en-US" altLang="ja-JP" sz="800"/>
              <a:t>SQLDW</a:t>
            </a:r>
            <a:r>
              <a:rPr kumimoji="1" lang="en-US" altLang="ja-JP" sz="800"/>
              <a:t>)</a:t>
            </a:r>
            <a:endParaRPr kumimoji="1" lang="ja-JP" altLang="en-US" sz="800"/>
          </a:p>
        </p:txBody>
      </p:sp>
      <p:pic>
        <p:nvPicPr>
          <p:cNvPr id="34" name="Picture 21" descr="Databases Sm">
            <a:extLst>
              <a:ext uri="{FF2B5EF4-FFF2-40B4-BE49-F238E27FC236}">
                <a16:creationId xmlns:a16="http://schemas.microsoft.com/office/drawing/2014/main" id="{6A92AD4F-35F4-4C79-8630-D61D9B545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130" y="1498113"/>
            <a:ext cx="504178" cy="4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7588912-0C65-4A8C-B507-3DE6FE8E94CC}"/>
              </a:ext>
            </a:extLst>
          </p:cNvPr>
          <p:cNvSpPr txBox="1"/>
          <p:nvPr/>
        </p:nvSpPr>
        <p:spPr>
          <a:xfrm>
            <a:off x="6402284" y="1884252"/>
            <a:ext cx="920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800"/>
              <a:t>Internal Storage</a:t>
            </a:r>
          </a:p>
          <a:p>
            <a:pPr algn="ctr"/>
            <a:r>
              <a:rPr lang="en-US" altLang="ja-JP" sz="800"/>
              <a:t>(ROLAP)</a:t>
            </a:r>
          </a:p>
        </p:txBody>
      </p:sp>
      <p:pic>
        <p:nvPicPr>
          <p:cNvPr id="38" name="グラフィックス 37">
            <a:extLst>
              <a:ext uri="{FF2B5EF4-FFF2-40B4-BE49-F238E27FC236}">
                <a16:creationId xmlns:a16="http://schemas.microsoft.com/office/drawing/2014/main" id="{E2484542-DB22-4790-BE21-95EB7E7BDB4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00406" y="2523499"/>
            <a:ext cx="365563" cy="365563"/>
          </a:xfrm>
          <a:prstGeom prst="rect">
            <a:avLst/>
          </a:prstGeom>
        </p:spPr>
      </p:pic>
      <p:pic>
        <p:nvPicPr>
          <p:cNvPr id="40" name="グラフィックス 39">
            <a:extLst>
              <a:ext uri="{FF2B5EF4-FFF2-40B4-BE49-F238E27FC236}">
                <a16:creationId xmlns:a16="http://schemas.microsoft.com/office/drawing/2014/main" id="{BAD2EDE5-513F-449B-8138-8DF57F96C96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708454" y="4489999"/>
            <a:ext cx="365563" cy="365563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3CD2936-8B5E-4C9C-AF3D-466328D7A722}"/>
              </a:ext>
            </a:extLst>
          </p:cNvPr>
          <p:cNvSpPr txBox="1"/>
          <p:nvPr/>
        </p:nvSpPr>
        <p:spPr>
          <a:xfrm>
            <a:off x="6504522" y="2900314"/>
            <a:ext cx="782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ADLS gen2</a:t>
            </a:r>
          </a:p>
          <a:p>
            <a:pPr algn="ctr"/>
            <a:r>
              <a:rPr kumimoji="1" lang="en-US" altLang="ja-JP" sz="800"/>
              <a:t>Blob S</a:t>
            </a:r>
            <a:r>
              <a:rPr lang="en-US" altLang="ja-JP" sz="800"/>
              <a:t>torage</a:t>
            </a:r>
            <a:endParaRPr kumimoji="1" lang="ja-JP" altLang="en-US" sz="8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D7CB96E-70DE-4C67-8A40-29D5938715EA}"/>
              </a:ext>
            </a:extLst>
          </p:cNvPr>
          <p:cNvSpPr txBox="1"/>
          <p:nvPr/>
        </p:nvSpPr>
        <p:spPr>
          <a:xfrm>
            <a:off x="6625434" y="4800579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SQL DB</a:t>
            </a:r>
            <a:endParaRPr kumimoji="1" lang="ja-JP" altLang="en-US" sz="800"/>
          </a:p>
        </p:txBody>
      </p:sp>
      <p:pic>
        <p:nvPicPr>
          <p:cNvPr id="45" name="グラフィックス 44">
            <a:extLst>
              <a:ext uri="{FF2B5EF4-FFF2-40B4-BE49-F238E27FC236}">
                <a16:creationId xmlns:a16="http://schemas.microsoft.com/office/drawing/2014/main" id="{4270787C-ABEE-4CF9-AED3-C7ECA199AC3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708455" y="3477432"/>
            <a:ext cx="365563" cy="365563"/>
          </a:xfrm>
          <a:prstGeom prst="rect">
            <a:avLst/>
          </a:prstGeom>
        </p:spPr>
      </p:pic>
      <p:pic>
        <p:nvPicPr>
          <p:cNvPr id="46" name="グラフィックス 45">
            <a:extLst>
              <a:ext uri="{FF2B5EF4-FFF2-40B4-BE49-F238E27FC236}">
                <a16:creationId xmlns:a16="http://schemas.microsoft.com/office/drawing/2014/main" id="{4E4A48D7-01F0-409C-B7B8-BCDD9A4AACA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796559" y="3477432"/>
            <a:ext cx="365563" cy="365563"/>
          </a:xfrm>
          <a:prstGeom prst="rect">
            <a:avLst/>
          </a:prstGeom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338FEE7-4C8E-440A-8A9B-C2515082E7B2}"/>
              </a:ext>
            </a:extLst>
          </p:cNvPr>
          <p:cNvSpPr txBox="1"/>
          <p:nvPr/>
        </p:nvSpPr>
        <p:spPr>
          <a:xfrm>
            <a:off x="6540475" y="3774415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Cosmos DB</a:t>
            </a:r>
          </a:p>
          <a:p>
            <a:pPr algn="ctr"/>
            <a:r>
              <a:rPr lang="en-US" altLang="ja-JP" sz="800"/>
              <a:t>Analytics</a:t>
            </a:r>
          </a:p>
          <a:p>
            <a:pPr algn="ctr"/>
            <a:r>
              <a:rPr lang="en-US" altLang="ja-JP" sz="800"/>
              <a:t>Storage</a:t>
            </a:r>
            <a:endParaRPr kumimoji="1" lang="ja-JP" altLang="en-US" sz="80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71EC728C-2BB0-4063-8077-526903F63B7B}"/>
              </a:ext>
            </a:extLst>
          </p:cNvPr>
          <p:cNvSpPr txBox="1"/>
          <p:nvPr/>
        </p:nvSpPr>
        <p:spPr>
          <a:xfrm>
            <a:off x="7577631" y="3774415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Cosmos DB</a:t>
            </a:r>
          </a:p>
          <a:p>
            <a:pPr algn="ctr"/>
            <a:r>
              <a:rPr lang="en-US" altLang="ja-JP" sz="800"/>
              <a:t>Transactional</a:t>
            </a:r>
          </a:p>
          <a:p>
            <a:pPr algn="ctr"/>
            <a:r>
              <a:rPr lang="en-US" altLang="ja-JP" sz="800"/>
              <a:t>Storage</a:t>
            </a:r>
            <a:endParaRPr kumimoji="1" lang="ja-JP" altLang="en-US" sz="80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9DBF29F3-AC01-462F-A78D-04E366F8541A}"/>
              </a:ext>
            </a:extLst>
          </p:cNvPr>
          <p:cNvCxnSpPr>
            <a:stCxn id="46" idx="1"/>
            <a:endCxn id="45" idx="3"/>
          </p:cNvCxnSpPr>
          <p:nvPr/>
        </p:nvCxnSpPr>
        <p:spPr bwMode="auto">
          <a:xfrm flipH="1">
            <a:off x="7074017" y="3660214"/>
            <a:ext cx="722542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3B3F79CE-1969-4302-9690-91498F4CC408}"/>
              </a:ext>
            </a:extLst>
          </p:cNvPr>
          <p:cNvCxnSpPr>
            <a:stCxn id="30" idx="3"/>
            <a:endCxn id="34" idx="1"/>
          </p:cNvCxnSpPr>
          <p:nvPr/>
        </p:nvCxnSpPr>
        <p:spPr bwMode="auto">
          <a:xfrm flipV="1">
            <a:off x="5035394" y="1702145"/>
            <a:ext cx="1603736" cy="5530"/>
          </a:xfrm>
          <a:prstGeom prst="straightConnector1">
            <a:avLst/>
          </a:prstGeom>
          <a:noFill/>
          <a:ln w="127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0" name="グラフィックス 69">
            <a:extLst>
              <a:ext uri="{FF2B5EF4-FFF2-40B4-BE49-F238E27FC236}">
                <a16:creationId xmlns:a16="http://schemas.microsoft.com/office/drawing/2014/main" id="{A9BAC8FF-DEC0-40AC-A73E-A80D51E224C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106040" y="2555794"/>
            <a:ext cx="323480" cy="323480"/>
          </a:xfrm>
          <a:prstGeom prst="rect">
            <a:avLst/>
          </a:pr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A77A11A4-C5E0-4178-8DE4-C90884D5D275}"/>
              </a:ext>
            </a:extLst>
          </p:cNvPr>
          <p:cNvSpPr txBox="1"/>
          <p:nvPr/>
        </p:nvSpPr>
        <p:spPr>
          <a:xfrm>
            <a:off x="7352847" y="2491417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 err="1"/>
              <a:t>tsv</a:t>
            </a:r>
            <a:r>
              <a:rPr kumimoji="1" lang="en-US" altLang="ja-JP" sz="800"/>
              <a:t>, csv, </a:t>
            </a:r>
          </a:p>
          <a:p>
            <a:pPr algn="ctr"/>
            <a:r>
              <a:rPr kumimoji="1" lang="en-US" altLang="ja-JP" sz="800"/>
              <a:t>parquet,</a:t>
            </a:r>
          </a:p>
          <a:p>
            <a:pPr algn="ctr"/>
            <a:r>
              <a:rPr lang="en-US" altLang="ja-JP" sz="800"/>
              <a:t>json</a:t>
            </a:r>
            <a:endParaRPr kumimoji="1" lang="ja-JP" altLang="en-US" sz="800"/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34CA85C-F83A-466C-BE40-7EA5EA0178B9}"/>
              </a:ext>
            </a:extLst>
          </p:cNvPr>
          <p:cNvSpPr txBox="1"/>
          <p:nvPr/>
        </p:nvSpPr>
        <p:spPr>
          <a:xfrm>
            <a:off x="3088557" y="-436731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/>
              <a:t>Analysis Services</a:t>
            </a:r>
          </a:p>
          <a:p>
            <a:r>
              <a:rPr kumimoji="1" lang="en-US" altLang="ja-JP" sz="1000"/>
              <a:t>(MOLAP)</a:t>
            </a:r>
            <a:endParaRPr kumimoji="1" lang="ja-JP" altLang="en-US" sz="1000"/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35C958AB-0DB5-4C13-BE17-8BC4858BB1B3}"/>
              </a:ext>
            </a:extLst>
          </p:cNvPr>
          <p:cNvSpPr txBox="1"/>
          <p:nvPr/>
        </p:nvSpPr>
        <p:spPr>
          <a:xfrm>
            <a:off x="3167400" y="-1538125"/>
            <a:ext cx="979039" cy="485343"/>
          </a:xfrm>
          <a:prstGeom prst="wedgeRoundRectCallout">
            <a:avLst/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kumimoji="1" lang="en-US" altLang="ja-JP" sz="800"/>
              <a:t>Power BI </a:t>
            </a:r>
            <a:r>
              <a:rPr kumimoji="1" lang="ja-JP" altLang="en-US" sz="800"/>
              <a:t>に</a:t>
            </a:r>
          </a:p>
          <a:p>
            <a:r>
              <a:rPr kumimoji="1" lang="ja-JP" altLang="en-US" sz="800"/>
              <a:t>内包されているので</a:t>
            </a:r>
          </a:p>
          <a:p>
            <a:r>
              <a:rPr lang="ja-JP" altLang="en-US" sz="800"/>
              <a:t>特に使わなくてよい</a:t>
            </a:r>
            <a:endParaRPr kumimoji="1" lang="ja-JP" altLang="en-US" sz="800"/>
          </a:p>
        </p:txBody>
      </p: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C6E4F3ED-79C8-474A-BCD0-C7F34F1DAE01}"/>
              </a:ext>
            </a:extLst>
          </p:cNvPr>
          <p:cNvCxnSpPr/>
          <p:nvPr/>
        </p:nvCxnSpPr>
        <p:spPr bwMode="auto">
          <a:xfrm>
            <a:off x="4141824" y="1702145"/>
            <a:ext cx="509040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1" name="図 140">
            <a:extLst>
              <a:ext uri="{FF2B5EF4-FFF2-40B4-BE49-F238E27FC236}">
                <a16:creationId xmlns:a16="http://schemas.microsoft.com/office/drawing/2014/main" id="{8E776D8E-5B3E-4E14-8A73-1F536906199B}"/>
              </a:ext>
            </a:extLst>
          </p:cNvPr>
          <p:cNvPicPr>
            <a:picLocks noChangeAspect="1"/>
          </p:cNvPicPr>
          <p:nvPr/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5639" y="1597263"/>
            <a:ext cx="230957" cy="235156"/>
          </a:xfrm>
          <a:prstGeom prst="rect">
            <a:avLst/>
          </a:prstGeom>
        </p:spPr>
      </p:pic>
      <p:pic>
        <p:nvPicPr>
          <p:cNvPr id="143" name="図 142">
            <a:extLst>
              <a:ext uri="{FF2B5EF4-FFF2-40B4-BE49-F238E27FC236}">
                <a16:creationId xmlns:a16="http://schemas.microsoft.com/office/drawing/2014/main" id="{EE253987-CE99-4ABF-9021-7AF21E8C0901}"/>
              </a:ext>
            </a:extLst>
          </p:cNvPr>
          <p:cNvPicPr>
            <a:picLocks noChangeAspect="1"/>
          </p:cNvPicPr>
          <p:nvPr/>
        </p:nvPicPr>
        <p:blipFill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8040" y="3917885"/>
            <a:ext cx="222559" cy="247754"/>
          </a:xfrm>
          <a:prstGeom prst="rect">
            <a:avLst/>
          </a:prstGeom>
        </p:spPr>
      </p:pic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62662E8B-88AE-4452-B132-2AE3C83A0A5D}"/>
              </a:ext>
            </a:extLst>
          </p:cNvPr>
          <p:cNvCxnSpPr/>
          <p:nvPr/>
        </p:nvCxnSpPr>
        <p:spPr bwMode="auto">
          <a:xfrm>
            <a:off x="4141824" y="2845371"/>
            <a:ext cx="509040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D84732F8-4C56-45E1-BB4F-63AB48FF8F40}"/>
              </a:ext>
            </a:extLst>
          </p:cNvPr>
          <p:cNvCxnSpPr/>
          <p:nvPr/>
        </p:nvCxnSpPr>
        <p:spPr bwMode="auto">
          <a:xfrm>
            <a:off x="4141824" y="4043814"/>
            <a:ext cx="509040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7" name="図 146">
            <a:extLst>
              <a:ext uri="{FF2B5EF4-FFF2-40B4-BE49-F238E27FC236}">
                <a16:creationId xmlns:a16="http://schemas.microsoft.com/office/drawing/2014/main" id="{F6E14DBB-5512-4FAD-96D4-249A71BE95AA}"/>
              </a:ext>
            </a:extLst>
          </p:cNvPr>
          <p:cNvPicPr>
            <a:picLocks noChangeAspect="1"/>
          </p:cNvPicPr>
          <p:nvPr/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5639" y="2747336"/>
            <a:ext cx="230957" cy="235156"/>
          </a:xfrm>
          <a:prstGeom prst="rect">
            <a:avLst/>
          </a:prstGeom>
        </p:spPr>
      </p:pic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A2B5B6C3-6122-4A35-9626-0DBABFDD4086}"/>
              </a:ext>
            </a:extLst>
          </p:cNvPr>
          <p:cNvSpPr txBox="1"/>
          <p:nvPr/>
        </p:nvSpPr>
        <p:spPr>
          <a:xfrm>
            <a:off x="3697718" y="1775177"/>
            <a:ext cx="683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800"/>
              <a:t>SQL Script</a:t>
            </a:r>
            <a:endParaRPr kumimoji="1" lang="ja-JP" altLang="en-US" sz="800"/>
          </a:p>
        </p:txBody>
      </p:sp>
      <p:pic>
        <p:nvPicPr>
          <p:cNvPr id="149" name="グラフィックス 148">
            <a:extLst>
              <a:ext uri="{FF2B5EF4-FFF2-40B4-BE49-F238E27FC236}">
                <a16:creationId xmlns:a16="http://schemas.microsoft.com/office/drawing/2014/main" id="{821C52EB-0EB2-4A07-9135-4F0BB9302E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00827" y="1408430"/>
            <a:ext cx="263214" cy="263214"/>
          </a:xfrm>
          <a:prstGeom prst="rect">
            <a:avLst/>
          </a:prstGeom>
        </p:spPr>
      </p:pic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D2D46CCF-337E-4045-8010-2975754B86B1}"/>
              </a:ext>
            </a:extLst>
          </p:cNvPr>
          <p:cNvSpPr txBox="1"/>
          <p:nvPr/>
        </p:nvSpPr>
        <p:spPr>
          <a:xfrm>
            <a:off x="3697718" y="2938610"/>
            <a:ext cx="683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800"/>
              <a:t>SQL Script</a:t>
            </a:r>
            <a:endParaRPr kumimoji="1" lang="ja-JP" altLang="en-US" sz="800"/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D0CA420B-5F5A-4DA2-8F26-AA83942DAEE5}"/>
              </a:ext>
            </a:extLst>
          </p:cNvPr>
          <p:cNvSpPr txBox="1"/>
          <p:nvPr/>
        </p:nvSpPr>
        <p:spPr>
          <a:xfrm>
            <a:off x="3563071" y="4105676"/>
            <a:ext cx="952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800"/>
              <a:t>Spark Notebook</a:t>
            </a:r>
          </a:p>
          <a:p>
            <a:pPr algn="ctr"/>
            <a:r>
              <a:rPr kumimoji="1" lang="en-US" altLang="ja-JP" sz="800"/>
              <a:t>(Scala, </a:t>
            </a:r>
            <a:r>
              <a:rPr kumimoji="1" lang="en-US" altLang="ja-JP" sz="800" err="1"/>
              <a:t>PySpark</a:t>
            </a:r>
            <a:r>
              <a:rPr kumimoji="1" lang="en-US" altLang="ja-JP" sz="800"/>
              <a:t>,</a:t>
            </a:r>
          </a:p>
          <a:p>
            <a:pPr algn="ctr"/>
            <a:r>
              <a:rPr lang="en-US" altLang="ja-JP" sz="800"/>
              <a:t>C#, </a:t>
            </a:r>
            <a:r>
              <a:rPr lang="en-US" altLang="ja-JP" sz="800" err="1"/>
              <a:t>SparkSQL</a:t>
            </a:r>
            <a:r>
              <a:rPr kumimoji="1" lang="en-US" altLang="ja-JP" sz="800"/>
              <a:t>)</a:t>
            </a:r>
            <a:endParaRPr kumimoji="1" lang="ja-JP" altLang="en-US" sz="800"/>
          </a:p>
        </p:txBody>
      </p:sp>
      <p:pic>
        <p:nvPicPr>
          <p:cNvPr id="155" name="図 154">
            <a:extLst>
              <a:ext uri="{FF2B5EF4-FFF2-40B4-BE49-F238E27FC236}">
                <a16:creationId xmlns:a16="http://schemas.microsoft.com/office/drawing/2014/main" id="{54A2FF0D-C2C9-4555-9D89-706991BF71B1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684428" y="1565801"/>
            <a:ext cx="223617" cy="209190"/>
          </a:xfrm>
          <a:prstGeom prst="rect">
            <a:avLst/>
          </a:prstGeom>
        </p:spPr>
      </p:pic>
      <p:pic>
        <p:nvPicPr>
          <p:cNvPr id="157" name="図 156">
            <a:extLst>
              <a:ext uri="{FF2B5EF4-FFF2-40B4-BE49-F238E27FC236}">
                <a16:creationId xmlns:a16="http://schemas.microsoft.com/office/drawing/2014/main" id="{3622129C-706D-46DD-9DB7-FBA11914547E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908045" y="1592583"/>
            <a:ext cx="180337" cy="162303"/>
          </a:xfrm>
          <a:prstGeom prst="rect">
            <a:avLst/>
          </a:prstGeom>
        </p:spPr>
      </p:pic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1399F52E-6E49-4092-ADB2-CD62316F5B98}"/>
              </a:ext>
            </a:extLst>
          </p:cNvPr>
          <p:cNvSpPr txBox="1"/>
          <p:nvPr/>
        </p:nvSpPr>
        <p:spPr>
          <a:xfrm>
            <a:off x="4268554" y="-1175733"/>
            <a:ext cx="569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900"/>
              <a:t>Data</a:t>
            </a:r>
          </a:p>
          <a:p>
            <a:pPr algn="ctr"/>
            <a:r>
              <a:rPr kumimoji="1" lang="en-US" altLang="ja-JP" sz="900"/>
              <a:t>Factory</a:t>
            </a:r>
            <a:endParaRPr kumimoji="1" lang="ja-JP" altLang="en-US" sz="900"/>
          </a:p>
        </p:txBody>
      </p:sp>
      <p:sp>
        <p:nvSpPr>
          <p:cNvPr id="163" name="AutoShape 18">
            <a:extLst>
              <a:ext uri="{FF2B5EF4-FFF2-40B4-BE49-F238E27FC236}">
                <a16:creationId xmlns:a16="http://schemas.microsoft.com/office/drawing/2014/main" id="{C17BFEBB-DC47-4565-B18E-0EA00CF1E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750" y="612925"/>
            <a:ext cx="1400779" cy="29284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/>
            <a:r>
              <a:rPr kumimoji="1" lang="en-US" altLang="ja-JP" sz="800"/>
              <a:t>Analytics Pools</a:t>
            </a:r>
          </a:p>
          <a:p>
            <a:pPr algn="ctr"/>
            <a:r>
              <a:rPr kumimoji="1" lang="en-US" altLang="ja-JP" sz="800"/>
              <a:t>(Control &amp; </a:t>
            </a:r>
            <a:r>
              <a:rPr lang="en-US" altLang="ja-JP" sz="800"/>
              <a:t>Compute Node)</a:t>
            </a:r>
          </a:p>
        </p:txBody>
      </p:sp>
      <p:sp>
        <p:nvSpPr>
          <p:cNvPr id="164" name="AutoShape 18">
            <a:extLst>
              <a:ext uri="{FF2B5EF4-FFF2-40B4-BE49-F238E27FC236}">
                <a16:creationId xmlns:a16="http://schemas.microsoft.com/office/drawing/2014/main" id="{4F70E909-9DD7-4501-861F-D1C0FC3AC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444" y="612925"/>
            <a:ext cx="936074" cy="29284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/>
            <a:r>
              <a:rPr kumimoji="1" lang="en-US" altLang="ja-JP" sz="800"/>
              <a:t>Data Store</a:t>
            </a:r>
          </a:p>
          <a:p>
            <a:pPr algn="ctr"/>
            <a:r>
              <a:rPr lang="en-US" altLang="ja-JP" sz="800"/>
              <a:t>(Internal/Linked)</a:t>
            </a:r>
          </a:p>
        </p:txBody>
      </p:sp>
      <p:sp>
        <p:nvSpPr>
          <p:cNvPr id="165" name="AutoShape 18">
            <a:extLst>
              <a:ext uri="{FF2B5EF4-FFF2-40B4-BE49-F238E27FC236}">
                <a16:creationId xmlns:a16="http://schemas.microsoft.com/office/drawing/2014/main" id="{48CC7788-7474-4DFF-A2BB-AAB2FA01A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4679" y="5088847"/>
            <a:ext cx="725248" cy="29284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/>
            <a:r>
              <a:rPr lang="en-US" altLang="ja-JP" sz="800"/>
              <a:t>Integration</a:t>
            </a:r>
          </a:p>
        </p:txBody>
      </p:sp>
      <p:pic>
        <p:nvPicPr>
          <p:cNvPr id="169" name="図 168">
            <a:extLst>
              <a:ext uri="{FF2B5EF4-FFF2-40B4-BE49-F238E27FC236}">
                <a16:creationId xmlns:a16="http://schemas.microsoft.com/office/drawing/2014/main" id="{35846162-1E12-4FD0-BB29-9D9923B84C63}"/>
              </a:ext>
            </a:extLst>
          </p:cNvPr>
          <p:cNvPicPr>
            <a:picLocks noChangeAspect="1"/>
          </p:cNvPicPr>
          <p:nvPr/>
        </p:nvPicPr>
        <p:blipFill>
          <a:blip r:embed="rId37">
            <a:clrChange>
              <a:clrFrom>
                <a:srgbClr val="EDEBE9"/>
              </a:clrFrom>
              <a:clrTo>
                <a:srgbClr val="EDEBE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32771" y="5229470"/>
            <a:ext cx="310680" cy="262546"/>
          </a:xfrm>
          <a:prstGeom prst="rect">
            <a:avLst/>
          </a:prstGeom>
        </p:spPr>
      </p:pic>
      <p:pic>
        <p:nvPicPr>
          <p:cNvPr id="171" name="図 170">
            <a:extLst>
              <a:ext uri="{FF2B5EF4-FFF2-40B4-BE49-F238E27FC236}">
                <a16:creationId xmlns:a16="http://schemas.microsoft.com/office/drawing/2014/main" id="{3640C7D5-54BD-41D6-9084-10DB2EE0F568}"/>
              </a:ext>
            </a:extLst>
          </p:cNvPr>
          <p:cNvPicPr>
            <a:picLocks noChangeAspect="1"/>
          </p:cNvPicPr>
          <p:nvPr/>
        </p:nvPicPr>
        <p:blipFill>
          <a:blip r:embed="rId38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5688" y="756235"/>
            <a:ext cx="252030" cy="286397"/>
          </a:xfrm>
          <a:prstGeom prst="rect">
            <a:avLst/>
          </a:prstGeom>
        </p:spPr>
      </p:pic>
      <p:pic>
        <p:nvPicPr>
          <p:cNvPr id="173" name="図 172">
            <a:extLst>
              <a:ext uri="{FF2B5EF4-FFF2-40B4-BE49-F238E27FC236}">
                <a16:creationId xmlns:a16="http://schemas.microsoft.com/office/drawing/2014/main" id="{F1329F99-EB53-4F70-BEEA-5B1178123F5C}"/>
              </a:ext>
            </a:extLst>
          </p:cNvPr>
          <p:cNvPicPr>
            <a:picLocks noChangeAspect="1"/>
          </p:cNvPicPr>
          <p:nvPr/>
        </p:nvPicPr>
        <p:blipFill>
          <a:blip r:embed="rId39">
            <a:clrChange>
              <a:clrFrom>
                <a:srgbClr val="EDEBE9"/>
              </a:clrFrom>
              <a:clrTo>
                <a:srgbClr val="EDEBE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1218" y="1325969"/>
            <a:ext cx="238088" cy="269600"/>
          </a:xfrm>
          <a:prstGeom prst="rect">
            <a:avLst/>
          </a:prstGeom>
        </p:spPr>
      </p:pic>
      <p:pic>
        <p:nvPicPr>
          <p:cNvPr id="175" name="図 174">
            <a:extLst>
              <a:ext uri="{FF2B5EF4-FFF2-40B4-BE49-F238E27FC236}">
                <a16:creationId xmlns:a16="http://schemas.microsoft.com/office/drawing/2014/main" id="{9A437479-441F-4A73-955D-A86A19D5715A}"/>
              </a:ext>
            </a:extLst>
          </p:cNvPr>
          <p:cNvPicPr>
            <a:picLocks noChangeAspect="1"/>
          </p:cNvPicPr>
          <p:nvPr/>
        </p:nvPicPr>
        <p:blipFill>
          <a:blip r:embed="rId40">
            <a:clrChange>
              <a:clrFrom>
                <a:srgbClr val="EDEBE9"/>
              </a:clrFrom>
              <a:clrTo>
                <a:srgbClr val="EDEBE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1539" y="798108"/>
            <a:ext cx="214799" cy="214799"/>
          </a:xfrm>
          <a:prstGeom prst="rect">
            <a:avLst/>
          </a:prstGeom>
        </p:spPr>
      </p:pic>
      <p:sp>
        <p:nvSpPr>
          <p:cNvPr id="177" name="テキスト ボックス 176">
            <a:extLst>
              <a:ext uri="{FF2B5EF4-FFF2-40B4-BE49-F238E27FC236}">
                <a16:creationId xmlns:a16="http://schemas.microsoft.com/office/drawing/2014/main" id="{CCC790F5-C9F2-48F9-AD1B-405E3C843504}"/>
              </a:ext>
            </a:extLst>
          </p:cNvPr>
          <p:cNvSpPr txBox="1"/>
          <p:nvPr/>
        </p:nvSpPr>
        <p:spPr>
          <a:xfrm>
            <a:off x="6779647" y="139885"/>
            <a:ext cx="8130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/>
              <a:t>Managed ID</a:t>
            </a:r>
            <a:endParaRPr kumimoji="1" lang="ja-JP" altLang="en-US" sz="900"/>
          </a:p>
        </p:txBody>
      </p:sp>
      <p:pic>
        <p:nvPicPr>
          <p:cNvPr id="179" name="グラフィックス 178">
            <a:extLst>
              <a:ext uri="{FF2B5EF4-FFF2-40B4-BE49-F238E27FC236}">
                <a16:creationId xmlns:a16="http://schemas.microsoft.com/office/drawing/2014/main" id="{475269A6-EEC9-41ED-91F4-39AD62008FB9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649390" y="218551"/>
            <a:ext cx="211999" cy="278945"/>
          </a:xfrm>
          <a:prstGeom prst="rect">
            <a:avLst/>
          </a:prstGeom>
        </p:spPr>
      </p:pic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EF371611-D732-4A6B-882A-BF2734A21246}"/>
              </a:ext>
            </a:extLst>
          </p:cNvPr>
          <p:cNvSpPr txBox="1"/>
          <p:nvPr/>
        </p:nvSpPr>
        <p:spPr>
          <a:xfrm>
            <a:off x="4204551" y="-727285"/>
            <a:ext cx="779148" cy="485343"/>
          </a:xfrm>
          <a:prstGeom prst="wedgeRoundRectCallout">
            <a:avLst>
              <a:gd name="adj1" fmla="val -16826"/>
              <a:gd name="adj2" fmla="val -74038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en-US" altLang="ja-JP" sz="800"/>
              <a:t>Synapse </a:t>
            </a:r>
            <a:r>
              <a:rPr kumimoji="1" lang="ja-JP" altLang="en-US" sz="800"/>
              <a:t>と独立して使う場合に利用</a:t>
            </a: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2153DD45-8798-474A-A6D3-4E43ECD510D6}"/>
              </a:ext>
            </a:extLst>
          </p:cNvPr>
          <p:cNvSpPr/>
          <p:nvPr/>
        </p:nvSpPr>
        <p:spPr bwMode="auto">
          <a:xfrm>
            <a:off x="318507" y="5804391"/>
            <a:ext cx="1155037" cy="388986"/>
          </a:xfrm>
          <a:prstGeom prst="rect">
            <a:avLst/>
          </a:prstGeom>
          <a:solidFill>
            <a:srgbClr val="FFEBFF"/>
          </a:solidFill>
          <a:ln w="63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ネイティブリソース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700"/>
              <a:t>（</a:t>
            </a:r>
            <a:r>
              <a:rPr lang="en-US" altLang="ja-JP" sz="700"/>
              <a:t>Synapse Workspace </a:t>
            </a:r>
            <a:r>
              <a:rPr lang="ja-JP" altLang="en-US" sz="700"/>
              <a:t>で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700"/>
              <a:t>直接管理されるリソース）</a:t>
            </a:r>
            <a:endParaRPr kumimoji="1" lang="ja-JP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5" name="テキスト ボックス 184">
            <a:extLst>
              <a:ext uri="{FF2B5EF4-FFF2-40B4-BE49-F238E27FC236}">
                <a16:creationId xmlns:a16="http://schemas.microsoft.com/office/drawing/2014/main" id="{66EF2576-4E87-4C43-8B30-FF7FAA749B12}"/>
              </a:ext>
            </a:extLst>
          </p:cNvPr>
          <p:cNvSpPr txBox="1"/>
          <p:nvPr/>
        </p:nvSpPr>
        <p:spPr>
          <a:xfrm>
            <a:off x="439296" y="2720543"/>
            <a:ext cx="6030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Power BI</a:t>
            </a:r>
            <a:endParaRPr kumimoji="1" lang="ja-JP" altLang="en-US" sz="800"/>
          </a:p>
        </p:txBody>
      </p:sp>
      <p:sp>
        <p:nvSpPr>
          <p:cNvPr id="186" name="AutoShape 18">
            <a:extLst>
              <a:ext uri="{FF2B5EF4-FFF2-40B4-BE49-F238E27FC236}">
                <a16:creationId xmlns:a16="http://schemas.microsoft.com/office/drawing/2014/main" id="{F785FACC-3A83-402F-84AB-27FCD1AB2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047" y="612925"/>
            <a:ext cx="936074" cy="29284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/>
            <a:r>
              <a:rPr kumimoji="1" lang="en-US" altLang="ja-JP" sz="800"/>
              <a:t>Visualize</a:t>
            </a:r>
          </a:p>
          <a:p>
            <a:pPr algn="ctr"/>
            <a:r>
              <a:rPr lang="en-US" altLang="ja-JP" sz="800"/>
              <a:t>(Reports)</a:t>
            </a:r>
            <a:endParaRPr kumimoji="1" lang="en-US" altLang="ja-JP" sz="800"/>
          </a:p>
        </p:txBody>
      </p:sp>
      <p:sp>
        <p:nvSpPr>
          <p:cNvPr id="187" name="テキスト ボックス 186">
            <a:extLst>
              <a:ext uri="{FF2B5EF4-FFF2-40B4-BE49-F238E27FC236}">
                <a16:creationId xmlns:a16="http://schemas.microsoft.com/office/drawing/2014/main" id="{B4C9363D-1156-49B0-98DB-4D5741E750E2}"/>
              </a:ext>
            </a:extLst>
          </p:cNvPr>
          <p:cNvSpPr txBox="1"/>
          <p:nvPr/>
        </p:nvSpPr>
        <p:spPr>
          <a:xfrm>
            <a:off x="241234" y="1978960"/>
            <a:ext cx="861559" cy="317058"/>
          </a:xfrm>
          <a:prstGeom prst="wedgeRoundRectCallout">
            <a:avLst>
              <a:gd name="adj1" fmla="val 11891"/>
              <a:gd name="adj2" fmla="val 82367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700"/>
              <a:t>リンクしているだけ</a:t>
            </a:r>
          </a:p>
          <a:p>
            <a:r>
              <a:rPr lang="ja-JP" altLang="en-US" sz="700"/>
              <a:t>実体は外部にある</a:t>
            </a:r>
            <a:endParaRPr kumimoji="1" lang="ja-JP" altLang="en-US" sz="700"/>
          </a:p>
        </p:txBody>
      </p:sp>
      <p:pic>
        <p:nvPicPr>
          <p:cNvPr id="189" name="図 188">
            <a:extLst>
              <a:ext uri="{FF2B5EF4-FFF2-40B4-BE49-F238E27FC236}">
                <a16:creationId xmlns:a16="http://schemas.microsoft.com/office/drawing/2014/main" id="{A110ADD8-201F-4493-9831-E04F68E73F6D}"/>
              </a:ext>
            </a:extLst>
          </p:cNvPr>
          <p:cNvPicPr>
            <a:picLocks noChangeAspect="1"/>
          </p:cNvPicPr>
          <p:nvPr/>
        </p:nvPicPr>
        <p:blipFill>
          <a:blip r:embed="rId4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7796" y="3024724"/>
            <a:ext cx="191461" cy="221244"/>
          </a:xfrm>
          <a:prstGeom prst="rect">
            <a:avLst/>
          </a:prstGeom>
        </p:spPr>
      </p:pic>
      <p:pic>
        <p:nvPicPr>
          <p:cNvPr id="191" name="図 190">
            <a:extLst>
              <a:ext uri="{FF2B5EF4-FFF2-40B4-BE49-F238E27FC236}">
                <a16:creationId xmlns:a16="http://schemas.microsoft.com/office/drawing/2014/main" id="{75E4013E-11D3-48C2-A76C-3B2F5FAB1EBA}"/>
              </a:ext>
            </a:extLst>
          </p:cNvPr>
          <p:cNvPicPr>
            <a:picLocks noChangeAspect="1"/>
          </p:cNvPicPr>
          <p:nvPr/>
        </p:nvPicPr>
        <p:blipFill>
          <a:blip r:embed="rId4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510" y="3029816"/>
            <a:ext cx="255281" cy="225499"/>
          </a:xfrm>
          <a:prstGeom prst="rect">
            <a:avLst/>
          </a:prstGeom>
        </p:spPr>
      </p:pic>
      <p:sp>
        <p:nvSpPr>
          <p:cNvPr id="192" name="テキスト ボックス 191">
            <a:extLst>
              <a:ext uri="{FF2B5EF4-FFF2-40B4-BE49-F238E27FC236}">
                <a16:creationId xmlns:a16="http://schemas.microsoft.com/office/drawing/2014/main" id="{C3DAF69E-7E96-4952-AE26-782968E6381F}"/>
              </a:ext>
            </a:extLst>
          </p:cNvPr>
          <p:cNvSpPr txBox="1"/>
          <p:nvPr/>
        </p:nvSpPr>
        <p:spPr>
          <a:xfrm>
            <a:off x="232003" y="3203029"/>
            <a:ext cx="494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800"/>
              <a:t>Report</a:t>
            </a:r>
            <a:endParaRPr kumimoji="1" lang="ja-JP" altLang="en-US" sz="800"/>
          </a:p>
        </p:txBody>
      </p:sp>
      <p:sp>
        <p:nvSpPr>
          <p:cNvPr id="193" name="テキスト ボックス 192">
            <a:extLst>
              <a:ext uri="{FF2B5EF4-FFF2-40B4-BE49-F238E27FC236}">
                <a16:creationId xmlns:a16="http://schemas.microsoft.com/office/drawing/2014/main" id="{D61D30B8-7236-47B2-BD7C-CB62ACE89BBE}"/>
              </a:ext>
            </a:extLst>
          </p:cNvPr>
          <p:cNvSpPr txBox="1"/>
          <p:nvPr/>
        </p:nvSpPr>
        <p:spPr>
          <a:xfrm>
            <a:off x="665472" y="3203029"/>
            <a:ext cx="558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800" err="1"/>
              <a:t>DataSet</a:t>
            </a:r>
            <a:endParaRPr kumimoji="1" lang="ja-JP" altLang="en-US" sz="800"/>
          </a:p>
        </p:txBody>
      </p:sp>
      <p:pic>
        <p:nvPicPr>
          <p:cNvPr id="196" name="図 195" descr="アイコン&#10;&#10;自動的に生成された説明">
            <a:extLst>
              <a:ext uri="{FF2B5EF4-FFF2-40B4-BE49-F238E27FC236}">
                <a16:creationId xmlns:a16="http://schemas.microsoft.com/office/drawing/2014/main" id="{9143494B-2A80-4911-AF98-7BA418C9DF40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22" y="2397505"/>
            <a:ext cx="356358" cy="356358"/>
          </a:xfrm>
          <a:prstGeom prst="rect">
            <a:avLst/>
          </a:prstGeom>
        </p:spPr>
      </p:pic>
      <p:sp>
        <p:nvSpPr>
          <p:cNvPr id="201" name="テキスト ボックス 200">
            <a:extLst>
              <a:ext uri="{FF2B5EF4-FFF2-40B4-BE49-F238E27FC236}">
                <a16:creationId xmlns:a16="http://schemas.microsoft.com/office/drawing/2014/main" id="{22470B07-A4B9-4FA8-A264-02043253607F}"/>
              </a:ext>
            </a:extLst>
          </p:cNvPr>
          <p:cNvSpPr txBox="1"/>
          <p:nvPr/>
        </p:nvSpPr>
        <p:spPr>
          <a:xfrm>
            <a:off x="7228242" y="4251307"/>
            <a:ext cx="1706873" cy="557164"/>
          </a:xfrm>
          <a:prstGeom prst="wedgeRoundRectCallout">
            <a:avLst>
              <a:gd name="adj1" fmla="val -57712"/>
              <a:gd name="adj2" fmla="val 30901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en-US" altLang="ja-JP" sz="700"/>
              <a:t>※ </a:t>
            </a:r>
            <a:r>
              <a:rPr lang="en-US" altLang="ja-JP" sz="700"/>
              <a:t>dedicated / serverless SQL Pools </a:t>
            </a:r>
            <a:r>
              <a:rPr lang="ja-JP" altLang="en-US" sz="700"/>
              <a:t>からアクセス不可（</a:t>
            </a:r>
            <a:r>
              <a:rPr kumimoji="1" lang="ja-JP" altLang="en-US" sz="700"/>
              <a:t>将来的には対応予定あり</a:t>
            </a:r>
          </a:p>
          <a:p>
            <a:r>
              <a:rPr lang="en-US" altLang="ja-JP" sz="700"/>
              <a:t>※ Spark Pool </a:t>
            </a:r>
            <a:r>
              <a:rPr lang="ja-JP" altLang="en-US" sz="700"/>
              <a:t>からはカスタムコードを使えば無理やりアクセスはできる</a:t>
            </a:r>
            <a:endParaRPr kumimoji="1" lang="ja-JP" altLang="en-US" sz="700"/>
          </a:p>
        </p:txBody>
      </p: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96EF19EC-73CC-4E6F-86BC-D0F86E3C7909}"/>
              </a:ext>
            </a:extLst>
          </p:cNvPr>
          <p:cNvSpPr txBox="1"/>
          <p:nvPr/>
        </p:nvSpPr>
        <p:spPr>
          <a:xfrm>
            <a:off x="4422264" y="5559744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700"/>
              <a:t>Synapse Workspace</a:t>
            </a:r>
          </a:p>
          <a:p>
            <a:pPr algn="ctr"/>
            <a:r>
              <a:rPr lang="en-US" altLang="ja-JP" sz="700"/>
              <a:t>Managed VNET</a:t>
            </a:r>
            <a:endParaRPr kumimoji="1" lang="ja-JP" altLang="en-US" sz="700"/>
          </a:p>
        </p:txBody>
      </p:sp>
      <p:pic>
        <p:nvPicPr>
          <p:cNvPr id="211" name="図 210">
            <a:extLst>
              <a:ext uri="{FF2B5EF4-FFF2-40B4-BE49-F238E27FC236}">
                <a16:creationId xmlns:a16="http://schemas.microsoft.com/office/drawing/2014/main" id="{000AA06C-85FC-40A8-837D-9A7549DE741F}"/>
              </a:ext>
            </a:extLst>
          </p:cNvPr>
          <p:cNvPicPr>
            <a:picLocks noChangeAspect="1"/>
          </p:cNvPicPr>
          <p:nvPr/>
        </p:nvPicPr>
        <p:blipFill>
          <a:blip r:embed="rId4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1719" y="4974845"/>
            <a:ext cx="319040" cy="312658"/>
          </a:xfrm>
          <a:prstGeom prst="rect">
            <a:avLst/>
          </a:prstGeom>
        </p:spPr>
      </p:pic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AE84246D-3164-4EAD-88E1-B7B8B6C8B4BA}"/>
              </a:ext>
            </a:extLst>
          </p:cNvPr>
          <p:cNvSpPr txBox="1"/>
          <p:nvPr/>
        </p:nvSpPr>
        <p:spPr>
          <a:xfrm>
            <a:off x="4603707" y="5239724"/>
            <a:ext cx="5341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700"/>
              <a:t>Azure IR</a:t>
            </a:r>
            <a:endParaRPr kumimoji="1" lang="ja-JP" altLang="en-US" sz="700"/>
          </a:p>
        </p:txBody>
      </p:sp>
      <p:pic>
        <p:nvPicPr>
          <p:cNvPr id="217" name="Picture 6" descr="pc-new-sm2">
            <a:extLst>
              <a:ext uri="{FF2B5EF4-FFF2-40B4-BE49-F238E27FC236}">
                <a16:creationId xmlns:a16="http://schemas.microsoft.com/office/drawing/2014/main" id="{F2AD40D9-9A2B-45AE-B1E9-C2FCDA3DF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250" y="93499"/>
            <a:ext cx="202643" cy="29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Picture 26" descr="Yellow User sm">
            <a:extLst>
              <a:ext uri="{FF2B5EF4-FFF2-40B4-BE49-F238E27FC236}">
                <a16:creationId xmlns:a16="http://schemas.microsoft.com/office/drawing/2014/main" id="{036E8938-E7C8-473D-BF47-590C0CB71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09" y="204017"/>
            <a:ext cx="179537" cy="24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1" name="Picture 2" descr="新しい Microsoft Edge ブラウザーをダウンロード | Microsoft">
            <a:extLst>
              <a:ext uri="{FF2B5EF4-FFF2-40B4-BE49-F238E27FC236}">
                <a16:creationId xmlns:a16="http://schemas.microsoft.com/office/drawing/2014/main" id="{20B57F73-CF97-47CA-8FD5-A0C1BFD14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893" y="211789"/>
            <a:ext cx="298524" cy="25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5" name="直線矢印コネクタ 224">
            <a:extLst>
              <a:ext uri="{FF2B5EF4-FFF2-40B4-BE49-F238E27FC236}">
                <a16:creationId xmlns:a16="http://schemas.microsoft.com/office/drawing/2014/main" id="{BFA25BA6-549D-460F-9CD5-D03D0324A8B5}"/>
              </a:ext>
            </a:extLst>
          </p:cNvPr>
          <p:cNvCxnSpPr>
            <a:cxnSpLocks/>
          </p:cNvCxnSpPr>
          <p:nvPr/>
        </p:nvCxnSpPr>
        <p:spPr bwMode="auto">
          <a:xfrm>
            <a:off x="1540015" y="333909"/>
            <a:ext cx="76126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28" name="グラフィックス 227">
            <a:extLst>
              <a:ext uri="{FF2B5EF4-FFF2-40B4-BE49-F238E27FC236}">
                <a16:creationId xmlns:a16="http://schemas.microsoft.com/office/drawing/2014/main" id="{F9F21FDF-8766-44AC-84E2-DF842CB307F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942182" y="236243"/>
            <a:ext cx="154057" cy="154057"/>
          </a:xfrm>
          <a:prstGeom prst="rect">
            <a:avLst/>
          </a:prstGeom>
        </p:spPr>
      </p:pic>
      <p:sp>
        <p:nvSpPr>
          <p:cNvPr id="229" name="テキスト ボックス 228">
            <a:extLst>
              <a:ext uri="{FF2B5EF4-FFF2-40B4-BE49-F238E27FC236}">
                <a16:creationId xmlns:a16="http://schemas.microsoft.com/office/drawing/2014/main" id="{DD83B798-E130-4284-A9C3-0F804F410966}"/>
              </a:ext>
            </a:extLst>
          </p:cNvPr>
          <p:cNvSpPr txBox="1"/>
          <p:nvPr/>
        </p:nvSpPr>
        <p:spPr>
          <a:xfrm>
            <a:off x="1443258" y="362521"/>
            <a:ext cx="965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Firewall </a:t>
            </a:r>
            <a:r>
              <a:rPr kumimoji="1" lang="ja-JP" altLang="en-US" sz="800"/>
              <a:t>機能</a:t>
            </a:r>
          </a:p>
          <a:p>
            <a:r>
              <a:rPr kumimoji="1" lang="ja-JP" altLang="en-US" sz="800"/>
              <a:t>（</a:t>
            </a:r>
            <a:r>
              <a:rPr kumimoji="1" lang="en-US" altLang="ja-JP" sz="800"/>
              <a:t>IP </a:t>
            </a:r>
            <a:r>
              <a:rPr lang="ja-JP" altLang="en-US" sz="800"/>
              <a:t>アドレス制限）</a:t>
            </a:r>
            <a:endParaRPr kumimoji="1" lang="ja-JP" altLang="en-US" sz="800"/>
          </a:p>
        </p:txBody>
      </p:sp>
      <p:sp>
        <p:nvSpPr>
          <p:cNvPr id="235" name="正方形/長方形 234">
            <a:extLst>
              <a:ext uri="{FF2B5EF4-FFF2-40B4-BE49-F238E27FC236}">
                <a16:creationId xmlns:a16="http://schemas.microsoft.com/office/drawing/2014/main" id="{8C6BAB60-322F-40BB-ABB9-BDD9E8410799}"/>
              </a:ext>
            </a:extLst>
          </p:cNvPr>
          <p:cNvSpPr/>
          <p:nvPr/>
        </p:nvSpPr>
        <p:spPr>
          <a:xfrm>
            <a:off x="4502066" y="6122566"/>
            <a:ext cx="2405972" cy="554536"/>
          </a:xfrm>
          <a:prstGeom prst="rect">
            <a:avLst/>
          </a:prstGeom>
          <a:solidFill>
            <a:srgbClr val="EFFFFF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2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pic>
        <p:nvPicPr>
          <p:cNvPr id="237" name="図 236">
            <a:extLst>
              <a:ext uri="{FF2B5EF4-FFF2-40B4-BE49-F238E27FC236}">
                <a16:creationId xmlns:a16="http://schemas.microsoft.com/office/drawing/2014/main" id="{22058ABB-191D-423C-B8F7-8FF4C24F40B4}"/>
              </a:ext>
            </a:extLst>
          </p:cNvPr>
          <p:cNvPicPr>
            <a:picLocks noChangeAspect="1"/>
          </p:cNvPicPr>
          <p:nvPr/>
        </p:nvPicPr>
        <p:blipFill>
          <a:blip r:embed="rId5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862" y="6188946"/>
            <a:ext cx="181057" cy="229804"/>
          </a:xfrm>
          <a:prstGeom prst="rect">
            <a:avLst/>
          </a:prstGeom>
        </p:spPr>
      </p:pic>
      <p:sp>
        <p:nvSpPr>
          <p:cNvPr id="238" name="テキスト ボックス 237">
            <a:extLst>
              <a:ext uri="{FF2B5EF4-FFF2-40B4-BE49-F238E27FC236}">
                <a16:creationId xmlns:a16="http://schemas.microsoft.com/office/drawing/2014/main" id="{58ECF277-5518-4730-B892-767C09A07029}"/>
              </a:ext>
            </a:extLst>
          </p:cNvPr>
          <p:cNvSpPr txBox="1"/>
          <p:nvPr/>
        </p:nvSpPr>
        <p:spPr>
          <a:xfrm>
            <a:off x="4559065" y="6389292"/>
            <a:ext cx="647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700"/>
              <a:t>Self Hosted</a:t>
            </a:r>
          </a:p>
          <a:p>
            <a:pPr algn="ctr"/>
            <a:r>
              <a:rPr kumimoji="1" lang="en-US" altLang="ja-JP" sz="700"/>
              <a:t>IR</a:t>
            </a:r>
            <a:endParaRPr kumimoji="1" lang="ja-JP" altLang="en-US" sz="700"/>
          </a:p>
        </p:txBody>
      </p:sp>
      <p:pic>
        <p:nvPicPr>
          <p:cNvPr id="240" name="図 239">
            <a:extLst>
              <a:ext uri="{FF2B5EF4-FFF2-40B4-BE49-F238E27FC236}">
                <a16:creationId xmlns:a16="http://schemas.microsoft.com/office/drawing/2014/main" id="{29762B2B-16C8-42DE-ABF4-E8F568CC5F6E}"/>
              </a:ext>
            </a:extLst>
          </p:cNvPr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569" y="5984702"/>
            <a:ext cx="273994" cy="274608"/>
          </a:xfrm>
          <a:prstGeom prst="rect">
            <a:avLst/>
          </a:prstGeom>
        </p:spPr>
      </p:pic>
      <p:sp>
        <p:nvSpPr>
          <p:cNvPr id="241" name="テキスト ボックス 240">
            <a:extLst>
              <a:ext uri="{FF2B5EF4-FFF2-40B4-BE49-F238E27FC236}">
                <a16:creationId xmlns:a16="http://schemas.microsoft.com/office/drawing/2014/main" id="{AABDFFC8-897A-4B8A-951D-D7FB48343EF3}"/>
              </a:ext>
            </a:extLst>
          </p:cNvPr>
          <p:cNvSpPr txBox="1"/>
          <p:nvPr/>
        </p:nvSpPr>
        <p:spPr>
          <a:xfrm>
            <a:off x="3656919" y="6392335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00"/>
              <a:t>オンプレ </a:t>
            </a:r>
            <a:r>
              <a:rPr kumimoji="1" lang="en-US" altLang="ja-JP" sz="700"/>
              <a:t>DC </a:t>
            </a:r>
            <a:r>
              <a:rPr kumimoji="1" lang="ja-JP" altLang="en-US" sz="700"/>
              <a:t>または</a:t>
            </a:r>
          </a:p>
          <a:p>
            <a:r>
              <a:rPr lang="en-US" altLang="ja-JP" sz="700"/>
              <a:t>Azure</a:t>
            </a:r>
            <a:r>
              <a:rPr lang="ja-JP" altLang="en-US" sz="700"/>
              <a:t> </a:t>
            </a:r>
            <a:r>
              <a:rPr lang="en-US" altLang="ja-JP" sz="700"/>
              <a:t>VNET</a:t>
            </a:r>
            <a:r>
              <a:rPr lang="ja-JP" altLang="en-US" sz="700"/>
              <a:t> 環境</a:t>
            </a:r>
            <a:endParaRPr kumimoji="1" lang="ja-JP" altLang="en-US" sz="700"/>
          </a:p>
        </p:txBody>
      </p:sp>
      <p:sp>
        <p:nvSpPr>
          <p:cNvPr id="242" name="テキスト ボックス 241">
            <a:extLst>
              <a:ext uri="{FF2B5EF4-FFF2-40B4-BE49-F238E27FC236}">
                <a16:creationId xmlns:a16="http://schemas.microsoft.com/office/drawing/2014/main" id="{5589388D-7FB9-482E-BCD4-B7195F144208}"/>
              </a:ext>
            </a:extLst>
          </p:cNvPr>
          <p:cNvSpPr txBox="1"/>
          <p:nvPr/>
        </p:nvSpPr>
        <p:spPr>
          <a:xfrm>
            <a:off x="2868785" y="5602167"/>
            <a:ext cx="1078367" cy="561837"/>
          </a:xfrm>
          <a:prstGeom prst="wedgeRoundRectCallout">
            <a:avLst>
              <a:gd name="adj1" fmla="val 33552"/>
              <a:gd name="adj2" fmla="val -68914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700"/>
              <a:t>中身はほぼ </a:t>
            </a:r>
            <a:r>
              <a:rPr kumimoji="1" lang="en-US" altLang="ja-JP" sz="700"/>
              <a:t>ADF </a:t>
            </a:r>
            <a:r>
              <a:rPr kumimoji="1" lang="ja-JP" altLang="en-US" sz="700"/>
              <a:t>だが直接操作できない</a:t>
            </a:r>
            <a:endParaRPr kumimoji="1" lang="en-US" altLang="ja-JP" sz="700"/>
          </a:p>
          <a:p>
            <a:r>
              <a:rPr lang="ja-JP" altLang="en-US" sz="700"/>
              <a:t>（</a:t>
            </a:r>
            <a:r>
              <a:rPr lang="en-US" altLang="ja-JP" sz="700"/>
              <a:t>Synapse Workspace </a:t>
            </a:r>
            <a:r>
              <a:rPr lang="ja-JP" altLang="en-US" sz="700"/>
              <a:t>に統合されている）</a:t>
            </a:r>
            <a:endParaRPr kumimoji="1" lang="ja-JP" altLang="en-US" sz="700"/>
          </a:p>
        </p:txBody>
      </p:sp>
      <p:sp>
        <p:nvSpPr>
          <p:cNvPr id="245" name="テキスト ボックス 244">
            <a:extLst>
              <a:ext uri="{FF2B5EF4-FFF2-40B4-BE49-F238E27FC236}">
                <a16:creationId xmlns:a16="http://schemas.microsoft.com/office/drawing/2014/main" id="{34C7D2F8-EB61-4E29-8E87-C25AE28B314A}"/>
              </a:ext>
            </a:extLst>
          </p:cNvPr>
          <p:cNvSpPr txBox="1"/>
          <p:nvPr/>
        </p:nvSpPr>
        <p:spPr>
          <a:xfrm>
            <a:off x="7276860" y="1892742"/>
            <a:ext cx="873090" cy="561837"/>
          </a:xfrm>
          <a:prstGeom prst="wedgeRoundRectCallout">
            <a:avLst>
              <a:gd name="adj1" fmla="val -12471"/>
              <a:gd name="adj2" fmla="val 64055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700"/>
              <a:t>ファイルデータを仮想テーブルに</a:t>
            </a:r>
            <a:r>
              <a:rPr lang="ja-JP" altLang="en-US" sz="700"/>
              <a:t>見立てて </a:t>
            </a:r>
            <a:r>
              <a:rPr lang="en-US" altLang="ja-JP" sz="700"/>
              <a:t>SQL </a:t>
            </a:r>
            <a:r>
              <a:rPr lang="ja-JP" altLang="en-US" sz="700"/>
              <a:t>処理をかけることが</a:t>
            </a:r>
            <a:r>
              <a:rPr kumimoji="1" lang="ja-JP" altLang="en-US" sz="700"/>
              <a:t>できる</a:t>
            </a:r>
          </a:p>
        </p:txBody>
      </p:sp>
      <p:pic>
        <p:nvPicPr>
          <p:cNvPr id="247" name="グラフィックス 246">
            <a:extLst>
              <a:ext uri="{FF2B5EF4-FFF2-40B4-BE49-F238E27FC236}">
                <a16:creationId xmlns:a16="http://schemas.microsoft.com/office/drawing/2014/main" id="{834D45E7-BBDB-4960-AAF8-A1180B4F9B3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528427" y="5326469"/>
            <a:ext cx="260304" cy="260304"/>
          </a:xfrm>
          <a:prstGeom prst="rect">
            <a:avLst/>
          </a:prstGeom>
        </p:spPr>
      </p:pic>
      <p:cxnSp>
        <p:nvCxnSpPr>
          <p:cNvPr id="248" name="直線矢印コネクタ 247">
            <a:extLst>
              <a:ext uri="{FF2B5EF4-FFF2-40B4-BE49-F238E27FC236}">
                <a16:creationId xmlns:a16="http://schemas.microsoft.com/office/drawing/2014/main" id="{C31F6FDD-9EBF-4235-9607-D3C5F8B17F8B}"/>
              </a:ext>
            </a:extLst>
          </p:cNvPr>
          <p:cNvCxnSpPr/>
          <p:nvPr/>
        </p:nvCxnSpPr>
        <p:spPr bwMode="auto">
          <a:xfrm>
            <a:off x="3909099" y="5110661"/>
            <a:ext cx="78486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6" name="図 255">
            <a:extLst>
              <a:ext uri="{FF2B5EF4-FFF2-40B4-BE49-F238E27FC236}">
                <a16:creationId xmlns:a16="http://schemas.microsoft.com/office/drawing/2014/main" id="{EB5BBAD7-5D58-41E9-A0B9-20D797E700B3}"/>
              </a:ext>
            </a:extLst>
          </p:cNvPr>
          <p:cNvPicPr>
            <a:picLocks noChangeAspect="1"/>
          </p:cNvPicPr>
          <p:nvPr/>
        </p:nvPicPr>
        <p:blipFill>
          <a:blip r:embed="rId56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4599" y="4799611"/>
            <a:ext cx="251476" cy="253272"/>
          </a:xfrm>
          <a:prstGeom prst="rect">
            <a:avLst/>
          </a:prstGeom>
        </p:spPr>
      </p:pic>
      <p:pic>
        <p:nvPicPr>
          <p:cNvPr id="258" name="図 257">
            <a:extLst>
              <a:ext uri="{FF2B5EF4-FFF2-40B4-BE49-F238E27FC236}">
                <a16:creationId xmlns:a16="http://schemas.microsoft.com/office/drawing/2014/main" id="{360343FD-89C5-46D7-A3CC-EF69887D6F37}"/>
              </a:ext>
            </a:extLst>
          </p:cNvPr>
          <p:cNvPicPr>
            <a:picLocks noChangeAspect="1"/>
          </p:cNvPicPr>
          <p:nvPr/>
        </p:nvPicPr>
        <p:blipFill>
          <a:blip r:embed="rId57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7292" y="4990094"/>
            <a:ext cx="229560" cy="241134"/>
          </a:xfrm>
          <a:prstGeom prst="rect">
            <a:avLst/>
          </a:prstGeom>
        </p:spPr>
      </p:pic>
      <p:sp>
        <p:nvSpPr>
          <p:cNvPr id="263" name="テキスト ボックス 262">
            <a:extLst>
              <a:ext uri="{FF2B5EF4-FFF2-40B4-BE49-F238E27FC236}">
                <a16:creationId xmlns:a16="http://schemas.microsoft.com/office/drawing/2014/main" id="{199853E1-1708-4892-B200-9E4CB60E14E0}"/>
              </a:ext>
            </a:extLst>
          </p:cNvPr>
          <p:cNvSpPr txBox="1"/>
          <p:nvPr/>
        </p:nvSpPr>
        <p:spPr>
          <a:xfrm>
            <a:off x="7484312" y="636294"/>
            <a:ext cx="1096335" cy="795527"/>
          </a:xfrm>
          <a:prstGeom prst="wedgeRoundRectCallout">
            <a:avLst>
              <a:gd name="adj1" fmla="val -68930"/>
              <a:gd name="adj2" fmla="val -84330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ja-JP" sz="700"/>
              <a:t>Workspace </a:t>
            </a:r>
            <a:r>
              <a:rPr lang="ja-JP" altLang="en-US" sz="700"/>
              <a:t>に対して </a:t>
            </a:r>
            <a:r>
              <a:rPr lang="en-US" altLang="ja-JP" sz="700"/>
              <a:t>Managed ID </a:t>
            </a:r>
            <a:r>
              <a:rPr lang="ja-JP" altLang="en-US" sz="700"/>
              <a:t>が</a:t>
            </a:r>
            <a:r>
              <a:rPr kumimoji="1" lang="ja-JP" altLang="en-US" sz="700"/>
              <a:t>作成される （</a:t>
            </a:r>
            <a:r>
              <a:rPr kumimoji="1" lang="en-US" altLang="ja-JP" sz="700"/>
              <a:t>Analytics Pools </a:t>
            </a:r>
            <a:r>
              <a:rPr kumimoji="1" lang="ja-JP" altLang="en-US" sz="700"/>
              <a:t>や </a:t>
            </a:r>
            <a:r>
              <a:rPr kumimoji="1" lang="en-US" altLang="ja-JP" sz="700"/>
              <a:t>Integration Runtime </a:t>
            </a:r>
            <a:r>
              <a:rPr kumimoji="1" lang="ja-JP" altLang="en-US" sz="700"/>
              <a:t>からデータストアへのアクセスに利用）</a:t>
            </a:r>
          </a:p>
        </p:txBody>
      </p:sp>
      <p:sp>
        <p:nvSpPr>
          <p:cNvPr id="269" name="正方形/長方形 268">
            <a:extLst>
              <a:ext uri="{FF2B5EF4-FFF2-40B4-BE49-F238E27FC236}">
                <a16:creationId xmlns:a16="http://schemas.microsoft.com/office/drawing/2014/main" id="{B3AD0869-DF37-490A-B942-4B470B2C0D29}"/>
              </a:ext>
            </a:extLst>
          </p:cNvPr>
          <p:cNvSpPr/>
          <p:nvPr/>
        </p:nvSpPr>
        <p:spPr bwMode="auto">
          <a:xfrm>
            <a:off x="318507" y="6265584"/>
            <a:ext cx="1155037" cy="38898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外部リソース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700"/>
              <a:t>（</a:t>
            </a:r>
            <a:r>
              <a:rPr lang="en-US" altLang="ja-JP" sz="700"/>
              <a:t>Workspace </a:t>
            </a:r>
            <a:r>
              <a:rPr lang="ja-JP" altLang="en-US" sz="700"/>
              <a:t>に紐づけて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700"/>
              <a:t>使うリソース）</a:t>
            </a:r>
            <a:endParaRPr kumimoji="1" lang="ja-JP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70" name="グラフィックス 269">
            <a:extLst>
              <a:ext uri="{FF2B5EF4-FFF2-40B4-BE49-F238E27FC236}">
                <a16:creationId xmlns:a16="http://schemas.microsoft.com/office/drawing/2014/main" id="{45E63F03-9FC8-46F1-8900-F5B025627C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81334" y="4990359"/>
            <a:ext cx="240606" cy="240605"/>
          </a:xfrm>
          <a:prstGeom prst="rect">
            <a:avLst/>
          </a:prstGeom>
        </p:spPr>
      </p:pic>
      <p:sp>
        <p:nvSpPr>
          <p:cNvPr id="279" name="テキスト ボックス 278">
            <a:extLst>
              <a:ext uri="{FF2B5EF4-FFF2-40B4-BE49-F238E27FC236}">
                <a16:creationId xmlns:a16="http://schemas.microsoft.com/office/drawing/2014/main" id="{88BBB5F4-6F54-49C7-A474-A1764D89F98A}"/>
              </a:ext>
            </a:extLst>
          </p:cNvPr>
          <p:cNvSpPr txBox="1"/>
          <p:nvPr/>
        </p:nvSpPr>
        <p:spPr>
          <a:xfrm>
            <a:off x="5101042" y="5025827"/>
            <a:ext cx="1125099" cy="439447"/>
          </a:xfrm>
          <a:prstGeom prst="wedgeRoundRectCallout">
            <a:avLst>
              <a:gd name="adj1" fmla="val -38659"/>
              <a:gd name="adj2" fmla="val -79467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ja-JP" sz="700"/>
              <a:t>Managed Private Endpoint (Managed</a:t>
            </a:r>
            <a:r>
              <a:rPr kumimoji="1" lang="ja-JP" altLang="en-US" sz="700"/>
              <a:t>  </a:t>
            </a:r>
            <a:r>
              <a:rPr kumimoji="1" lang="en-US" altLang="ja-JP" sz="700"/>
              <a:t>VNET </a:t>
            </a:r>
            <a:r>
              <a:rPr lang="ja-JP" altLang="en-US" sz="700"/>
              <a:t>に対する引き込み</a:t>
            </a:r>
            <a:r>
              <a:rPr lang="en-US" altLang="ja-JP" sz="700"/>
              <a:t>)</a:t>
            </a:r>
            <a:endParaRPr kumimoji="1" lang="ja-JP" altLang="en-US" sz="700"/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2E7BA3A8-5501-40CC-B125-AA8167174B8F}"/>
              </a:ext>
            </a:extLst>
          </p:cNvPr>
          <p:cNvSpPr txBox="1"/>
          <p:nvPr/>
        </p:nvSpPr>
        <p:spPr>
          <a:xfrm>
            <a:off x="6580445" y="1002451"/>
            <a:ext cx="777972" cy="437982"/>
          </a:xfrm>
          <a:prstGeom prst="wedgeRoundRectCallout">
            <a:avLst>
              <a:gd name="adj1" fmla="val -13147"/>
              <a:gd name="adj2" fmla="val 71895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en-US" altLang="ja-JP" sz="700"/>
              <a:t>Dedicated SQL pool </a:t>
            </a:r>
            <a:r>
              <a:rPr kumimoji="1" lang="ja-JP" altLang="en-US" sz="700"/>
              <a:t>とセット</a:t>
            </a:r>
            <a:r>
              <a:rPr lang="ja-JP" altLang="en-US" sz="700"/>
              <a:t>で提供される</a:t>
            </a:r>
            <a:endParaRPr kumimoji="1" lang="ja-JP" altLang="en-US" sz="700"/>
          </a:p>
        </p:txBody>
      </p:sp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2EE306ED-0780-46E4-B546-53DB7F0E31DB}"/>
              </a:ext>
            </a:extLst>
          </p:cNvPr>
          <p:cNvSpPr txBox="1"/>
          <p:nvPr/>
        </p:nvSpPr>
        <p:spPr>
          <a:xfrm>
            <a:off x="2525507" y="4577497"/>
            <a:ext cx="1252174" cy="439447"/>
          </a:xfrm>
          <a:prstGeom prst="wedgeRoundRectCallout">
            <a:avLst>
              <a:gd name="adj1" fmla="val 62853"/>
              <a:gd name="adj2" fmla="val 23071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700"/>
              <a:t>各種のアクティビティ（データコピー、</a:t>
            </a:r>
            <a:r>
              <a:rPr kumimoji="1" lang="en-US" altLang="ja-JP" sz="700"/>
              <a:t>Data Flow</a:t>
            </a:r>
            <a:r>
              <a:rPr kumimoji="1" lang="ja-JP" altLang="en-US" sz="700"/>
              <a:t>、</a:t>
            </a:r>
            <a:r>
              <a:rPr kumimoji="1" lang="en-US" altLang="ja-JP" sz="700"/>
              <a:t>Function </a:t>
            </a:r>
            <a:r>
              <a:rPr kumimoji="1" lang="ja-JP" altLang="en-US" sz="700"/>
              <a:t>呼び出しなど）</a:t>
            </a:r>
          </a:p>
        </p:txBody>
      </p:sp>
      <p:sp>
        <p:nvSpPr>
          <p:cNvPr id="293" name="テキスト ボックス 292">
            <a:extLst>
              <a:ext uri="{FF2B5EF4-FFF2-40B4-BE49-F238E27FC236}">
                <a16:creationId xmlns:a16="http://schemas.microsoft.com/office/drawing/2014/main" id="{EEDFD3C5-7F7A-4C23-9D94-59AA14F01767}"/>
              </a:ext>
            </a:extLst>
          </p:cNvPr>
          <p:cNvSpPr txBox="1"/>
          <p:nvPr/>
        </p:nvSpPr>
        <p:spPr>
          <a:xfrm>
            <a:off x="2566989" y="3598310"/>
            <a:ext cx="1035431" cy="317058"/>
          </a:xfrm>
          <a:prstGeom prst="wedgeRoundRectCallout">
            <a:avLst>
              <a:gd name="adj1" fmla="val 63649"/>
              <a:gd name="adj2" fmla="val -3940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ja-JP" sz="700"/>
              <a:t>GitHub </a:t>
            </a:r>
            <a:r>
              <a:rPr lang="ja-JP" altLang="en-US" sz="700"/>
              <a:t>に開発部品として保存することが可能</a:t>
            </a:r>
            <a:endParaRPr kumimoji="1" lang="ja-JP" altLang="en-US" sz="700"/>
          </a:p>
        </p:txBody>
      </p:sp>
      <p:sp>
        <p:nvSpPr>
          <p:cNvPr id="294" name="テキスト ボックス 293">
            <a:extLst>
              <a:ext uri="{FF2B5EF4-FFF2-40B4-BE49-F238E27FC236}">
                <a16:creationId xmlns:a16="http://schemas.microsoft.com/office/drawing/2014/main" id="{1B704CB4-7F66-464E-956E-B457E527BE9B}"/>
              </a:ext>
            </a:extLst>
          </p:cNvPr>
          <p:cNvSpPr txBox="1"/>
          <p:nvPr/>
        </p:nvSpPr>
        <p:spPr>
          <a:xfrm>
            <a:off x="4008017" y="2189514"/>
            <a:ext cx="163217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00" err="1"/>
              <a:t>tc</a:t>
            </a:r>
            <a:r>
              <a:rPr lang="en-US" altLang="ja-JP" sz="600" err="1"/>
              <a:t>p</a:t>
            </a:r>
            <a:r>
              <a:rPr lang="en-US" altLang="ja-JP" sz="600"/>
              <a:t>:</a:t>
            </a:r>
            <a:r>
              <a:rPr kumimoji="1" lang="en-US" altLang="ja-JP" sz="600"/>
              <a:t>&lt;</a:t>
            </a:r>
            <a:r>
              <a:rPr kumimoji="1" lang="en-US" altLang="ja-JP" sz="600" err="1"/>
              <a:t>wsname</a:t>
            </a:r>
            <a:r>
              <a:rPr kumimoji="1" lang="en-US" altLang="ja-JP" sz="600"/>
              <a:t>&gt;.sql.azuresynapse.net,1433</a:t>
            </a:r>
            <a:endParaRPr kumimoji="1" lang="ja-JP" altLang="en-US" sz="600"/>
          </a:p>
        </p:txBody>
      </p:sp>
      <p:sp>
        <p:nvSpPr>
          <p:cNvPr id="295" name="テキスト ボックス 294">
            <a:extLst>
              <a:ext uri="{FF2B5EF4-FFF2-40B4-BE49-F238E27FC236}">
                <a16:creationId xmlns:a16="http://schemas.microsoft.com/office/drawing/2014/main" id="{07D1D286-2E3C-4970-8002-2962E33328C4}"/>
              </a:ext>
            </a:extLst>
          </p:cNvPr>
          <p:cNvSpPr txBox="1"/>
          <p:nvPr/>
        </p:nvSpPr>
        <p:spPr>
          <a:xfrm>
            <a:off x="3811650" y="3242553"/>
            <a:ext cx="202491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00" err="1"/>
              <a:t>tc</a:t>
            </a:r>
            <a:r>
              <a:rPr lang="en-US" altLang="ja-JP" sz="600" err="1"/>
              <a:t>p</a:t>
            </a:r>
            <a:r>
              <a:rPr lang="en-US" altLang="ja-JP" sz="600"/>
              <a:t>:</a:t>
            </a:r>
            <a:r>
              <a:rPr kumimoji="1" lang="en-US" altLang="ja-JP" sz="600"/>
              <a:t>&lt;</a:t>
            </a:r>
            <a:r>
              <a:rPr kumimoji="1" lang="en-US" altLang="ja-JP" sz="600" err="1"/>
              <a:t>wsname</a:t>
            </a:r>
            <a:r>
              <a:rPr kumimoji="1" lang="en-US" altLang="ja-JP" sz="600"/>
              <a:t>&gt;-ondemand.sql.azuresynapse.net,1433</a:t>
            </a:r>
            <a:endParaRPr kumimoji="1" lang="ja-JP" altLang="en-US" sz="600"/>
          </a:p>
        </p:txBody>
      </p:sp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D21C1496-9414-4BAE-8B60-2447F3EA1C2F}"/>
              </a:ext>
            </a:extLst>
          </p:cNvPr>
          <p:cNvSpPr txBox="1"/>
          <p:nvPr/>
        </p:nvSpPr>
        <p:spPr>
          <a:xfrm>
            <a:off x="4075297" y="4470332"/>
            <a:ext cx="154401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600"/>
              <a:t>https://</a:t>
            </a:r>
            <a:r>
              <a:rPr kumimoji="1" lang="en-US" altLang="ja-JP" sz="600"/>
              <a:t>&lt;wsname&gt;.sql.azuresynapse.net</a:t>
            </a:r>
            <a:endParaRPr kumimoji="1" lang="ja-JP" altLang="en-US" sz="600"/>
          </a:p>
        </p:txBody>
      </p:sp>
      <p:sp>
        <p:nvSpPr>
          <p:cNvPr id="298" name="テキスト ボックス 297">
            <a:extLst>
              <a:ext uri="{FF2B5EF4-FFF2-40B4-BE49-F238E27FC236}">
                <a16:creationId xmlns:a16="http://schemas.microsoft.com/office/drawing/2014/main" id="{9266ED67-FD72-48EA-A560-E565F30AF468}"/>
              </a:ext>
            </a:extLst>
          </p:cNvPr>
          <p:cNvSpPr txBox="1"/>
          <p:nvPr/>
        </p:nvSpPr>
        <p:spPr>
          <a:xfrm>
            <a:off x="126821" y="2880800"/>
            <a:ext cx="12554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00"/>
              <a:t>https://&lt;account&gt;.powerbi.com/</a:t>
            </a:r>
            <a:endParaRPr kumimoji="1" lang="ja-JP" altLang="en-US" sz="600"/>
          </a:p>
        </p:txBody>
      </p:sp>
      <p:sp>
        <p:nvSpPr>
          <p:cNvPr id="299" name="正方形/長方形 298">
            <a:extLst>
              <a:ext uri="{FF2B5EF4-FFF2-40B4-BE49-F238E27FC236}">
                <a16:creationId xmlns:a16="http://schemas.microsoft.com/office/drawing/2014/main" id="{5DFBADC2-C016-4C7B-B89C-67B7AFC9A845}"/>
              </a:ext>
            </a:extLst>
          </p:cNvPr>
          <p:cNvSpPr/>
          <p:nvPr/>
        </p:nvSpPr>
        <p:spPr>
          <a:xfrm>
            <a:off x="1857313" y="1191316"/>
            <a:ext cx="542771" cy="1023196"/>
          </a:xfrm>
          <a:prstGeom prst="rect">
            <a:avLst/>
          </a:prstGeom>
          <a:solidFill>
            <a:srgbClr val="EFFFFF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2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pic>
        <p:nvPicPr>
          <p:cNvPr id="300" name="グラフィックス 299">
            <a:extLst>
              <a:ext uri="{FF2B5EF4-FFF2-40B4-BE49-F238E27FC236}">
                <a16:creationId xmlns:a16="http://schemas.microsoft.com/office/drawing/2014/main" id="{4A9AB92C-F281-4CD9-9198-15772BA4E37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768247" y="1061164"/>
            <a:ext cx="260304" cy="260304"/>
          </a:xfrm>
          <a:prstGeom prst="rect">
            <a:avLst/>
          </a:prstGeom>
        </p:spPr>
      </p:pic>
      <p:pic>
        <p:nvPicPr>
          <p:cNvPr id="304" name="グラフィックス 303">
            <a:extLst>
              <a:ext uri="{FF2B5EF4-FFF2-40B4-BE49-F238E27FC236}">
                <a16:creationId xmlns:a16="http://schemas.microsoft.com/office/drawing/2014/main" id="{AF38FF27-AC76-463F-AB6C-F42922B230E4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025426" y="1286114"/>
            <a:ext cx="187940" cy="187940"/>
          </a:xfrm>
          <a:prstGeom prst="rect">
            <a:avLst/>
          </a:prstGeom>
        </p:spPr>
      </p:pic>
      <p:pic>
        <p:nvPicPr>
          <p:cNvPr id="305" name="グラフィックス 304">
            <a:extLst>
              <a:ext uri="{FF2B5EF4-FFF2-40B4-BE49-F238E27FC236}">
                <a16:creationId xmlns:a16="http://schemas.microsoft.com/office/drawing/2014/main" id="{AEEDD035-B4F8-455B-ADDC-56632A88E58E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025426" y="1587640"/>
            <a:ext cx="187940" cy="187940"/>
          </a:xfrm>
          <a:prstGeom prst="rect">
            <a:avLst/>
          </a:prstGeom>
        </p:spPr>
      </p:pic>
      <p:pic>
        <p:nvPicPr>
          <p:cNvPr id="306" name="グラフィックス 305">
            <a:extLst>
              <a:ext uri="{FF2B5EF4-FFF2-40B4-BE49-F238E27FC236}">
                <a16:creationId xmlns:a16="http://schemas.microsoft.com/office/drawing/2014/main" id="{7B9C8341-7243-4624-800C-C78B292281AF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025426" y="1893725"/>
            <a:ext cx="187940" cy="187940"/>
          </a:xfrm>
          <a:prstGeom prst="rect">
            <a:avLst/>
          </a:prstGeom>
        </p:spPr>
      </p:pic>
      <p:cxnSp>
        <p:nvCxnSpPr>
          <p:cNvPr id="308" name="コネクタ: カギ線 307">
            <a:extLst>
              <a:ext uri="{FF2B5EF4-FFF2-40B4-BE49-F238E27FC236}">
                <a16:creationId xmlns:a16="http://schemas.microsoft.com/office/drawing/2014/main" id="{3BE1F9C3-2915-4B6A-85FE-38DCF66503C2}"/>
              </a:ext>
            </a:extLst>
          </p:cNvPr>
          <p:cNvCxnSpPr>
            <a:stCxn id="304" idx="3"/>
          </p:cNvCxnSpPr>
          <p:nvPr/>
        </p:nvCxnSpPr>
        <p:spPr bwMode="auto">
          <a:xfrm>
            <a:off x="2213366" y="1380084"/>
            <a:ext cx="2438844" cy="235317"/>
          </a:xfrm>
          <a:prstGeom prst="bentConnector3">
            <a:avLst>
              <a:gd name="adj1" fmla="val 88252"/>
            </a:avLst>
          </a:prstGeom>
          <a:noFill/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2" name="コネクタ: カギ線 311">
            <a:extLst>
              <a:ext uri="{FF2B5EF4-FFF2-40B4-BE49-F238E27FC236}">
                <a16:creationId xmlns:a16="http://schemas.microsoft.com/office/drawing/2014/main" id="{AA27E42B-B03F-456A-93F2-DB2979E28D1B}"/>
              </a:ext>
            </a:extLst>
          </p:cNvPr>
          <p:cNvCxnSpPr>
            <a:stCxn id="305" idx="3"/>
          </p:cNvCxnSpPr>
          <p:nvPr/>
        </p:nvCxnSpPr>
        <p:spPr bwMode="auto">
          <a:xfrm>
            <a:off x="2213366" y="1681610"/>
            <a:ext cx="2404609" cy="1226160"/>
          </a:xfrm>
          <a:prstGeom prst="bentConnector3">
            <a:avLst>
              <a:gd name="adj1" fmla="val 60322"/>
            </a:avLst>
          </a:prstGeom>
          <a:noFill/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9" name="テキスト ボックス 318">
            <a:extLst>
              <a:ext uri="{FF2B5EF4-FFF2-40B4-BE49-F238E27FC236}">
                <a16:creationId xmlns:a16="http://schemas.microsoft.com/office/drawing/2014/main" id="{79B6A147-F4EF-4F78-A6FE-FD58F26F20FB}"/>
              </a:ext>
            </a:extLst>
          </p:cNvPr>
          <p:cNvSpPr txBox="1"/>
          <p:nvPr/>
        </p:nvSpPr>
        <p:spPr>
          <a:xfrm>
            <a:off x="2006295" y="1210075"/>
            <a:ext cx="102624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00"/>
              <a:t>Synapse/Workspace/</a:t>
            </a:r>
            <a:r>
              <a:rPr kumimoji="1" lang="en-US" altLang="ja-JP" sz="600" err="1"/>
              <a:t>Sql</a:t>
            </a:r>
            <a:endParaRPr kumimoji="1" lang="ja-JP" altLang="en-US" sz="600"/>
          </a:p>
        </p:txBody>
      </p:sp>
      <p:sp>
        <p:nvSpPr>
          <p:cNvPr id="320" name="テキスト ボックス 319">
            <a:extLst>
              <a:ext uri="{FF2B5EF4-FFF2-40B4-BE49-F238E27FC236}">
                <a16:creationId xmlns:a16="http://schemas.microsoft.com/office/drawing/2014/main" id="{5F4AA4AD-DE3C-4B1A-AA54-3DC787762EE4}"/>
              </a:ext>
            </a:extLst>
          </p:cNvPr>
          <p:cNvSpPr txBox="1"/>
          <p:nvPr/>
        </p:nvSpPr>
        <p:spPr>
          <a:xfrm>
            <a:off x="2019412" y="1507382"/>
            <a:ext cx="14093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00"/>
              <a:t>Synapse/Workspace/</a:t>
            </a:r>
            <a:r>
              <a:rPr kumimoji="1" lang="en-US" altLang="ja-JP" sz="600" err="1"/>
              <a:t>SqlOndemand</a:t>
            </a:r>
            <a:endParaRPr kumimoji="1" lang="ja-JP" altLang="en-US" sz="600"/>
          </a:p>
        </p:txBody>
      </p:sp>
      <p:sp>
        <p:nvSpPr>
          <p:cNvPr id="322" name="テキスト ボックス 321">
            <a:extLst>
              <a:ext uri="{FF2B5EF4-FFF2-40B4-BE49-F238E27FC236}">
                <a16:creationId xmlns:a16="http://schemas.microsoft.com/office/drawing/2014/main" id="{DA6242A0-F860-4CED-8389-7D46B0C5C262}"/>
              </a:ext>
            </a:extLst>
          </p:cNvPr>
          <p:cNvSpPr txBox="1"/>
          <p:nvPr/>
        </p:nvSpPr>
        <p:spPr>
          <a:xfrm>
            <a:off x="1850334" y="2309073"/>
            <a:ext cx="584860" cy="439447"/>
          </a:xfrm>
          <a:prstGeom prst="wedgeRoundRectCallout">
            <a:avLst>
              <a:gd name="adj1" fmla="val -7723"/>
              <a:gd name="adj2" fmla="val -91756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en-US" altLang="ja-JP" sz="700"/>
              <a:t>Private Endpoint </a:t>
            </a:r>
            <a:r>
              <a:rPr kumimoji="1" lang="ja-JP" altLang="en-US" sz="700"/>
              <a:t>を利用可能</a:t>
            </a:r>
          </a:p>
        </p:txBody>
      </p:sp>
      <p:pic>
        <p:nvPicPr>
          <p:cNvPr id="327" name="グラフィックス 326">
            <a:extLst>
              <a:ext uri="{FF2B5EF4-FFF2-40B4-BE49-F238E27FC236}">
                <a16:creationId xmlns:a16="http://schemas.microsoft.com/office/drawing/2014/main" id="{66E3DA23-5A4A-45E3-B331-BD47B91E1F73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577772" y="214320"/>
            <a:ext cx="244553" cy="244553"/>
          </a:xfrm>
          <a:prstGeom prst="rect">
            <a:avLst/>
          </a:prstGeom>
        </p:spPr>
      </p:pic>
      <p:sp>
        <p:nvSpPr>
          <p:cNvPr id="328" name="テキスト ボックス 327">
            <a:extLst>
              <a:ext uri="{FF2B5EF4-FFF2-40B4-BE49-F238E27FC236}">
                <a16:creationId xmlns:a16="http://schemas.microsoft.com/office/drawing/2014/main" id="{0B583C16-674F-44F7-A366-4D1FACA58745}"/>
              </a:ext>
            </a:extLst>
          </p:cNvPr>
          <p:cNvSpPr txBox="1"/>
          <p:nvPr/>
        </p:nvSpPr>
        <p:spPr>
          <a:xfrm>
            <a:off x="7771780" y="157002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/>
              <a:t>Credentials</a:t>
            </a:r>
          </a:p>
          <a:p>
            <a:r>
              <a:rPr kumimoji="1" lang="ja-JP" altLang="en-US" sz="900"/>
              <a:t>管理機能</a:t>
            </a:r>
          </a:p>
        </p:txBody>
      </p:sp>
      <p:pic>
        <p:nvPicPr>
          <p:cNvPr id="333" name="グラフィックス 332">
            <a:extLst>
              <a:ext uri="{FF2B5EF4-FFF2-40B4-BE49-F238E27FC236}">
                <a16:creationId xmlns:a16="http://schemas.microsoft.com/office/drawing/2014/main" id="{EA4BE927-9E1E-45D9-9560-B492D18D729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307280" y="1527721"/>
            <a:ext cx="154057" cy="154057"/>
          </a:xfrm>
          <a:prstGeom prst="rect">
            <a:avLst/>
          </a:prstGeom>
        </p:spPr>
      </p:pic>
      <p:pic>
        <p:nvPicPr>
          <p:cNvPr id="334" name="グラフィックス 333">
            <a:extLst>
              <a:ext uri="{FF2B5EF4-FFF2-40B4-BE49-F238E27FC236}">
                <a16:creationId xmlns:a16="http://schemas.microsoft.com/office/drawing/2014/main" id="{34E2D1CA-B594-4291-B26C-BFFB4935196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307280" y="2683037"/>
            <a:ext cx="154057" cy="154057"/>
          </a:xfrm>
          <a:prstGeom prst="rect">
            <a:avLst/>
          </a:prstGeom>
        </p:spPr>
      </p:pic>
      <p:sp>
        <p:nvSpPr>
          <p:cNvPr id="339" name="テキスト ボックス 338">
            <a:extLst>
              <a:ext uri="{FF2B5EF4-FFF2-40B4-BE49-F238E27FC236}">
                <a16:creationId xmlns:a16="http://schemas.microsoft.com/office/drawing/2014/main" id="{18CBB272-B2A7-41C5-9F31-511EF07CBA60}"/>
              </a:ext>
            </a:extLst>
          </p:cNvPr>
          <p:cNvSpPr txBox="1"/>
          <p:nvPr/>
        </p:nvSpPr>
        <p:spPr>
          <a:xfrm>
            <a:off x="5323845" y="4064999"/>
            <a:ext cx="826428" cy="437982"/>
          </a:xfrm>
          <a:prstGeom prst="wedgeRoundRectCallout">
            <a:avLst>
              <a:gd name="adj1" fmla="val -67048"/>
              <a:gd name="adj2" fmla="val -54227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700"/>
              <a:t>実際の通信経路は </a:t>
            </a:r>
            <a:r>
              <a:rPr lang="en-US" altLang="ja-JP" sz="700"/>
              <a:t>Managed Private Link </a:t>
            </a:r>
            <a:r>
              <a:rPr lang="ja-JP" altLang="en-US" sz="700"/>
              <a:t>経由</a:t>
            </a:r>
            <a:endParaRPr kumimoji="1" lang="ja-JP" altLang="en-US" sz="700"/>
          </a:p>
        </p:txBody>
      </p:sp>
      <p:pic>
        <p:nvPicPr>
          <p:cNvPr id="166" name="グラフィックス 165">
            <a:extLst>
              <a:ext uri="{FF2B5EF4-FFF2-40B4-BE49-F238E27FC236}">
                <a16:creationId xmlns:a16="http://schemas.microsoft.com/office/drawing/2014/main" id="{957F7D35-0F1B-4FB4-B1DE-872DF564F0B6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067112" y="4700283"/>
            <a:ext cx="187940" cy="187940"/>
          </a:xfrm>
          <a:prstGeom prst="rect">
            <a:avLst/>
          </a:prstGeom>
        </p:spPr>
      </p:pic>
      <p:sp>
        <p:nvSpPr>
          <p:cNvPr id="195" name="テキスト ボックス 194">
            <a:extLst>
              <a:ext uri="{FF2B5EF4-FFF2-40B4-BE49-F238E27FC236}">
                <a16:creationId xmlns:a16="http://schemas.microsoft.com/office/drawing/2014/main" id="{6C71CF9E-E618-4AA9-A694-98990D718B4C}"/>
              </a:ext>
            </a:extLst>
          </p:cNvPr>
          <p:cNvSpPr txBox="1"/>
          <p:nvPr/>
        </p:nvSpPr>
        <p:spPr>
          <a:xfrm>
            <a:off x="3342759" y="5229470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700"/>
              <a:t>Synapse Managed</a:t>
            </a:r>
          </a:p>
          <a:p>
            <a:pPr algn="ctr"/>
            <a:r>
              <a:rPr lang="en-US" altLang="ja-JP" sz="700"/>
              <a:t>Control Plane</a:t>
            </a: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AF92E570-4453-412F-AF64-7180489301D1}"/>
              </a:ext>
            </a:extLst>
          </p:cNvPr>
          <p:cNvSpPr txBox="1"/>
          <p:nvPr/>
        </p:nvSpPr>
        <p:spPr>
          <a:xfrm>
            <a:off x="7565926" y="3000897"/>
            <a:ext cx="1071743" cy="439447"/>
          </a:xfrm>
          <a:prstGeom prst="wedgeRoundRectCallout">
            <a:avLst>
              <a:gd name="adj1" fmla="val -20330"/>
              <a:gd name="adj2" fmla="val 74869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kumimoji="1" lang="en-US" altLang="ja-JP" sz="700"/>
              <a:t>HTAP </a:t>
            </a:r>
            <a:r>
              <a:rPr kumimoji="1" lang="ja-JP" altLang="en-US" sz="700"/>
              <a:t>と呼ばれる</a:t>
            </a:r>
            <a:endParaRPr kumimoji="1" lang="en-US" altLang="ja-JP" sz="700"/>
          </a:p>
          <a:p>
            <a:r>
              <a:rPr lang="en-US" altLang="ja-JP" sz="700"/>
              <a:t>(Hybrid Transactional &amp;</a:t>
            </a:r>
          </a:p>
          <a:p>
            <a:r>
              <a:rPr kumimoji="1" lang="en-US" altLang="ja-JP" sz="700"/>
              <a:t>Analytical Processing)</a:t>
            </a:r>
            <a:endParaRPr kumimoji="1" lang="ja-JP" altLang="en-US" sz="700"/>
          </a:p>
        </p:txBody>
      </p:sp>
      <p:cxnSp>
        <p:nvCxnSpPr>
          <p:cNvPr id="206" name="直線矢印コネクタ 205">
            <a:extLst>
              <a:ext uri="{FF2B5EF4-FFF2-40B4-BE49-F238E27FC236}">
                <a16:creationId xmlns:a16="http://schemas.microsoft.com/office/drawing/2014/main" id="{9E0FA192-0EB8-403F-A69D-90684AB2CD59}"/>
              </a:ext>
            </a:extLst>
          </p:cNvPr>
          <p:cNvCxnSpPr/>
          <p:nvPr/>
        </p:nvCxnSpPr>
        <p:spPr bwMode="auto">
          <a:xfrm>
            <a:off x="4120282" y="6339658"/>
            <a:ext cx="57367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8" name="直線矢印コネクタ 207">
            <a:extLst>
              <a:ext uri="{FF2B5EF4-FFF2-40B4-BE49-F238E27FC236}">
                <a16:creationId xmlns:a16="http://schemas.microsoft.com/office/drawing/2014/main" id="{DF567472-0639-4333-AB90-1F5D7C8662A1}"/>
              </a:ext>
            </a:extLst>
          </p:cNvPr>
          <p:cNvCxnSpPr/>
          <p:nvPr/>
        </p:nvCxnSpPr>
        <p:spPr bwMode="auto">
          <a:xfrm>
            <a:off x="4127835" y="5103913"/>
            <a:ext cx="0" cy="123592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8" name="グラフィックス 97">
            <a:extLst>
              <a:ext uri="{FF2B5EF4-FFF2-40B4-BE49-F238E27FC236}">
                <a16:creationId xmlns:a16="http://schemas.microsoft.com/office/drawing/2014/main" id="{A7FBEB1B-B6D6-4EEA-A726-EEDF375C9381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216886" y="6223257"/>
            <a:ext cx="338843" cy="360000"/>
          </a:xfrm>
          <a:prstGeom prst="rect">
            <a:avLst/>
          </a:prstGeom>
        </p:spPr>
      </p:pic>
      <p:pic>
        <p:nvPicPr>
          <p:cNvPr id="99" name="Picture 20" descr="Database Sm">
            <a:extLst>
              <a:ext uri="{FF2B5EF4-FFF2-40B4-BE49-F238E27FC236}">
                <a16:creationId xmlns:a16="http://schemas.microsoft.com/office/drawing/2014/main" id="{B83DD409-E0F8-4056-87D7-9B3646237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254" y="6233180"/>
            <a:ext cx="261110" cy="312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BB41FD50-3342-4809-9D6C-0FCF59FB8547}"/>
              </a:ext>
            </a:extLst>
          </p:cNvPr>
          <p:cNvCxnSpPr/>
          <p:nvPr/>
        </p:nvCxnSpPr>
        <p:spPr bwMode="auto">
          <a:xfrm flipV="1">
            <a:off x="5032633" y="6339843"/>
            <a:ext cx="1109087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B7BB9F57-7F69-4BA9-BE7F-AD09B7F7D265}"/>
              </a:ext>
            </a:extLst>
          </p:cNvPr>
          <p:cNvSpPr txBox="1"/>
          <p:nvPr/>
        </p:nvSpPr>
        <p:spPr>
          <a:xfrm>
            <a:off x="6274547" y="5121322"/>
            <a:ext cx="1508183" cy="437982"/>
          </a:xfrm>
          <a:prstGeom prst="wedgeRoundRectCallout">
            <a:avLst>
              <a:gd name="adj1" fmla="val -58649"/>
              <a:gd name="adj2" fmla="val -37189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ja-JP" sz="700"/>
              <a:t>IR </a:t>
            </a:r>
            <a:r>
              <a:rPr lang="ja-JP" altLang="en-US" sz="700"/>
              <a:t>及び </a:t>
            </a:r>
            <a:r>
              <a:rPr lang="en-US" altLang="ja-JP" sz="700"/>
              <a:t>Apache Spark pools </a:t>
            </a:r>
            <a:r>
              <a:rPr lang="ja-JP" altLang="en-US" sz="700"/>
              <a:t>からのデータ操作は </a:t>
            </a:r>
            <a:r>
              <a:rPr lang="en-US" altLang="ja-JP" sz="700"/>
              <a:t>Managed Private </a:t>
            </a:r>
            <a:r>
              <a:rPr kumimoji="1" lang="en-US" altLang="ja-JP" sz="700"/>
              <a:t>Endpoint </a:t>
            </a:r>
            <a:r>
              <a:rPr kumimoji="1" lang="ja-JP" altLang="en-US" sz="700"/>
              <a:t>経由で行う形になる</a:t>
            </a:r>
          </a:p>
        </p:txBody>
      </p:sp>
      <p:cxnSp>
        <p:nvCxnSpPr>
          <p:cNvPr id="251" name="直線矢印コネクタ 250">
            <a:extLst>
              <a:ext uri="{FF2B5EF4-FFF2-40B4-BE49-F238E27FC236}">
                <a16:creationId xmlns:a16="http://schemas.microsoft.com/office/drawing/2014/main" id="{A8448562-1A17-4C61-BB3D-E1CCAEF43E14}"/>
              </a:ext>
            </a:extLst>
          </p:cNvPr>
          <p:cNvCxnSpPr/>
          <p:nvPr/>
        </p:nvCxnSpPr>
        <p:spPr bwMode="auto">
          <a:xfrm flipV="1">
            <a:off x="4860662" y="4614333"/>
            <a:ext cx="0" cy="38175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4" name="直線矢印コネクタ 253">
            <a:extLst>
              <a:ext uri="{FF2B5EF4-FFF2-40B4-BE49-F238E27FC236}">
                <a16:creationId xmlns:a16="http://schemas.microsoft.com/office/drawing/2014/main" id="{6619349D-22D5-483F-A758-889C0EE0E270}"/>
              </a:ext>
            </a:extLst>
          </p:cNvPr>
          <p:cNvCxnSpPr/>
          <p:nvPr/>
        </p:nvCxnSpPr>
        <p:spPr bwMode="auto">
          <a:xfrm>
            <a:off x="4870768" y="4817533"/>
            <a:ext cx="196532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725F4745-F7ED-45B6-A95A-7AB041FC32AA}"/>
              </a:ext>
            </a:extLst>
          </p:cNvPr>
          <p:cNvGrpSpPr/>
          <p:nvPr/>
        </p:nvGrpSpPr>
        <p:grpSpPr>
          <a:xfrm>
            <a:off x="4813300" y="1375833"/>
            <a:ext cx="2905760" cy="4872567"/>
            <a:chOff x="4813300" y="1375833"/>
            <a:chExt cx="2905760" cy="4872567"/>
          </a:xfrm>
        </p:grpSpPr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95BD2AA1-52F9-4C89-ACB7-6FF7E54ADF41}"/>
                </a:ext>
              </a:extLst>
            </p:cNvPr>
            <p:cNvCxnSpPr/>
            <p:nvPr/>
          </p:nvCxnSpPr>
          <p:spPr bwMode="auto">
            <a:xfrm>
              <a:off x="5238750" y="4817533"/>
              <a:ext cx="1018117" cy="0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8" name="直線コネクタ 137">
              <a:extLst>
                <a:ext uri="{FF2B5EF4-FFF2-40B4-BE49-F238E27FC236}">
                  <a16:creationId xmlns:a16="http://schemas.microsoft.com/office/drawing/2014/main" id="{F72386DE-8EF2-499D-8A7E-B6C2E0C20A5C}"/>
                </a:ext>
              </a:extLst>
            </p:cNvPr>
            <p:cNvCxnSpPr/>
            <p:nvPr/>
          </p:nvCxnSpPr>
          <p:spPr bwMode="auto">
            <a:xfrm flipV="1">
              <a:off x="6248400" y="1377950"/>
              <a:ext cx="0" cy="4394200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9" name="直線コネクタ 258">
              <a:extLst>
                <a:ext uri="{FF2B5EF4-FFF2-40B4-BE49-F238E27FC236}">
                  <a16:creationId xmlns:a16="http://schemas.microsoft.com/office/drawing/2014/main" id="{1A2690B2-6335-4B42-844E-39B84A9E80AF}"/>
                </a:ext>
              </a:extLst>
            </p:cNvPr>
            <p:cNvCxnSpPr/>
            <p:nvPr/>
          </p:nvCxnSpPr>
          <p:spPr bwMode="auto">
            <a:xfrm>
              <a:off x="6241837" y="4694686"/>
              <a:ext cx="508213" cy="0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0" name="直線コネクタ 259">
              <a:extLst>
                <a:ext uri="{FF2B5EF4-FFF2-40B4-BE49-F238E27FC236}">
                  <a16:creationId xmlns:a16="http://schemas.microsoft.com/office/drawing/2014/main" id="{6D2721E4-5ADC-4EFB-9F6B-D609D92FE0BE}"/>
                </a:ext>
              </a:extLst>
            </p:cNvPr>
            <p:cNvCxnSpPr/>
            <p:nvPr/>
          </p:nvCxnSpPr>
          <p:spPr bwMode="auto">
            <a:xfrm>
              <a:off x="6241837" y="3697736"/>
              <a:ext cx="508213" cy="0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2" name="直線コネクタ 261">
              <a:extLst>
                <a:ext uri="{FF2B5EF4-FFF2-40B4-BE49-F238E27FC236}">
                  <a16:creationId xmlns:a16="http://schemas.microsoft.com/office/drawing/2014/main" id="{5BF15532-DCF8-4B77-858B-6E40DC9230B1}"/>
                </a:ext>
              </a:extLst>
            </p:cNvPr>
            <p:cNvCxnSpPr/>
            <p:nvPr/>
          </p:nvCxnSpPr>
          <p:spPr bwMode="auto">
            <a:xfrm>
              <a:off x="6241837" y="2764286"/>
              <a:ext cx="508213" cy="0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5" name="直線コネクタ 264">
              <a:extLst>
                <a:ext uri="{FF2B5EF4-FFF2-40B4-BE49-F238E27FC236}">
                  <a16:creationId xmlns:a16="http://schemas.microsoft.com/office/drawing/2014/main" id="{A707A757-8EC1-43D6-9A02-F73C1568F23F}"/>
                </a:ext>
              </a:extLst>
            </p:cNvPr>
            <p:cNvCxnSpPr/>
            <p:nvPr/>
          </p:nvCxnSpPr>
          <p:spPr bwMode="auto">
            <a:xfrm>
              <a:off x="4819650" y="1375833"/>
              <a:ext cx="1437217" cy="0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" name="直線コネクタ 265">
              <a:extLst>
                <a:ext uri="{FF2B5EF4-FFF2-40B4-BE49-F238E27FC236}">
                  <a16:creationId xmlns:a16="http://schemas.microsoft.com/office/drawing/2014/main" id="{9E9332F0-7518-494E-BC4B-4675E33A2C68}"/>
                </a:ext>
              </a:extLst>
            </p:cNvPr>
            <p:cNvCxnSpPr/>
            <p:nvPr/>
          </p:nvCxnSpPr>
          <p:spPr bwMode="auto">
            <a:xfrm>
              <a:off x="4819650" y="2518833"/>
              <a:ext cx="1437217" cy="0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7" name="直線コネクタ 266">
              <a:extLst>
                <a:ext uri="{FF2B5EF4-FFF2-40B4-BE49-F238E27FC236}">
                  <a16:creationId xmlns:a16="http://schemas.microsoft.com/office/drawing/2014/main" id="{64AB2D2D-E256-4289-85F6-63C6FC1258CF}"/>
                </a:ext>
              </a:extLst>
            </p:cNvPr>
            <p:cNvCxnSpPr/>
            <p:nvPr/>
          </p:nvCxnSpPr>
          <p:spPr bwMode="auto">
            <a:xfrm>
              <a:off x="4813300" y="1377950"/>
              <a:ext cx="0" cy="146050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1" name="直線コネクタ 270">
              <a:extLst>
                <a:ext uri="{FF2B5EF4-FFF2-40B4-BE49-F238E27FC236}">
                  <a16:creationId xmlns:a16="http://schemas.microsoft.com/office/drawing/2014/main" id="{14EAFD3A-28F9-47DC-A92A-DD11DE0E9BFC}"/>
                </a:ext>
              </a:extLst>
            </p:cNvPr>
            <p:cNvCxnSpPr/>
            <p:nvPr/>
          </p:nvCxnSpPr>
          <p:spPr bwMode="auto">
            <a:xfrm>
              <a:off x="4813300" y="2514600"/>
              <a:ext cx="0" cy="146050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3" name="直線コネクタ 322">
              <a:extLst>
                <a:ext uri="{FF2B5EF4-FFF2-40B4-BE49-F238E27FC236}">
                  <a16:creationId xmlns:a16="http://schemas.microsoft.com/office/drawing/2014/main" id="{6A61AACC-2972-4EEB-AE02-9E407B3640BB}"/>
                </a:ext>
              </a:extLst>
            </p:cNvPr>
            <p:cNvCxnSpPr/>
            <p:nvPr/>
          </p:nvCxnSpPr>
          <p:spPr bwMode="auto">
            <a:xfrm>
              <a:off x="6248400" y="5767579"/>
              <a:ext cx="1470660" cy="0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6" name="直線コネクタ 325">
              <a:extLst>
                <a:ext uri="{FF2B5EF4-FFF2-40B4-BE49-F238E27FC236}">
                  <a16:creationId xmlns:a16="http://schemas.microsoft.com/office/drawing/2014/main" id="{9C2CC816-7057-4478-8120-2AE2DA84008A}"/>
                </a:ext>
              </a:extLst>
            </p:cNvPr>
            <p:cNvCxnSpPr/>
            <p:nvPr/>
          </p:nvCxnSpPr>
          <p:spPr bwMode="auto">
            <a:xfrm>
              <a:off x="7186685" y="5759450"/>
              <a:ext cx="0" cy="488950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474BDE5C-84FA-4C54-B321-1D235A5B82D2}"/>
              </a:ext>
            </a:extLst>
          </p:cNvPr>
          <p:cNvGrpSpPr/>
          <p:nvPr/>
        </p:nvGrpSpPr>
        <p:grpSpPr>
          <a:xfrm>
            <a:off x="6570595" y="2616421"/>
            <a:ext cx="175417" cy="76994"/>
            <a:chOff x="6465889" y="2299572"/>
            <a:chExt cx="175417" cy="76994"/>
          </a:xfrm>
        </p:grpSpPr>
        <p:cxnSp>
          <p:nvCxnSpPr>
            <p:cNvPr id="168" name="直線コネクタ 167">
              <a:extLst>
                <a:ext uri="{FF2B5EF4-FFF2-40B4-BE49-F238E27FC236}">
                  <a16:creationId xmlns:a16="http://schemas.microsoft.com/office/drawing/2014/main" id="{A95EF836-D77A-4DEB-9C87-8E99B8A5A691}"/>
                </a:ext>
              </a:extLst>
            </p:cNvPr>
            <p:cNvCxnSpPr/>
            <p:nvPr/>
          </p:nvCxnSpPr>
          <p:spPr bwMode="auto">
            <a:xfrm flipH="1">
              <a:off x="6541440" y="2338069"/>
              <a:ext cx="99866" cy="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4" name="楕円 173">
              <a:extLst>
                <a:ext uri="{FF2B5EF4-FFF2-40B4-BE49-F238E27FC236}">
                  <a16:creationId xmlns:a16="http://schemas.microsoft.com/office/drawing/2014/main" id="{6DA36DDE-B777-4228-8638-F8DEA21D4DD4}"/>
                </a:ext>
              </a:extLst>
            </p:cNvPr>
            <p:cNvSpPr/>
            <p:nvPr/>
          </p:nvSpPr>
          <p:spPr bwMode="auto">
            <a:xfrm>
              <a:off x="6465889" y="2299572"/>
              <a:ext cx="76994" cy="76994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80" name="グループ化 279">
            <a:extLst>
              <a:ext uri="{FF2B5EF4-FFF2-40B4-BE49-F238E27FC236}">
                <a16:creationId xmlns:a16="http://schemas.microsoft.com/office/drawing/2014/main" id="{77B71792-2542-4F6A-8F65-22DF4D64EFF6}"/>
              </a:ext>
            </a:extLst>
          </p:cNvPr>
          <p:cNvGrpSpPr/>
          <p:nvPr/>
        </p:nvGrpSpPr>
        <p:grpSpPr>
          <a:xfrm>
            <a:off x="6570595" y="3561777"/>
            <a:ext cx="175417" cy="76994"/>
            <a:chOff x="6465889" y="2299572"/>
            <a:chExt cx="175417" cy="76994"/>
          </a:xfrm>
        </p:grpSpPr>
        <p:cxnSp>
          <p:nvCxnSpPr>
            <p:cNvPr id="281" name="直線コネクタ 280">
              <a:extLst>
                <a:ext uri="{FF2B5EF4-FFF2-40B4-BE49-F238E27FC236}">
                  <a16:creationId xmlns:a16="http://schemas.microsoft.com/office/drawing/2014/main" id="{7BD826E2-9231-4ACD-8634-D1ABA3185A47}"/>
                </a:ext>
              </a:extLst>
            </p:cNvPr>
            <p:cNvCxnSpPr/>
            <p:nvPr/>
          </p:nvCxnSpPr>
          <p:spPr bwMode="auto">
            <a:xfrm flipH="1">
              <a:off x="6541440" y="2338069"/>
              <a:ext cx="99866" cy="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2" name="楕円 281">
              <a:extLst>
                <a:ext uri="{FF2B5EF4-FFF2-40B4-BE49-F238E27FC236}">
                  <a16:creationId xmlns:a16="http://schemas.microsoft.com/office/drawing/2014/main" id="{102299B7-E2E5-4257-AC86-A019C7A779FE}"/>
                </a:ext>
              </a:extLst>
            </p:cNvPr>
            <p:cNvSpPr/>
            <p:nvPr/>
          </p:nvSpPr>
          <p:spPr bwMode="auto">
            <a:xfrm>
              <a:off x="6465889" y="2299572"/>
              <a:ext cx="76994" cy="76994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83" name="グループ化 282">
            <a:extLst>
              <a:ext uri="{FF2B5EF4-FFF2-40B4-BE49-F238E27FC236}">
                <a16:creationId xmlns:a16="http://schemas.microsoft.com/office/drawing/2014/main" id="{EA27C78E-290A-4397-B073-1B5CE2CE78CD}"/>
              </a:ext>
            </a:extLst>
          </p:cNvPr>
          <p:cNvGrpSpPr/>
          <p:nvPr/>
        </p:nvGrpSpPr>
        <p:grpSpPr>
          <a:xfrm>
            <a:off x="6570595" y="4571427"/>
            <a:ext cx="175417" cy="76994"/>
            <a:chOff x="6465889" y="2299572"/>
            <a:chExt cx="175417" cy="76994"/>
          </a:xfrm>
        </p:grpSpPr>
        <p:cxnSp>
          <p:nvCxnSpPr>
            <p:cNvPr id="284" name="直線コネクタ 283">
              <a:extLst>
                <a:ext uri="{FF2B5EF4-FFF2-40B4-BE49-F238E27FC236}">
                  <a16:creationId xmlns:a16="http://schemas.microsoft.com/office/drawing/2014/main" id="{562EA49C-40B0-482C-9513-0B8A81A967AF}"/>
                </a:ext>
              </a:extLst>
            </p:cNvPr>
            <p:cNvCxnSpPr/>
            <p:nvPr/>
          </p:nvCxnSpPr>
          <p:spPr bwMode="auto">
            <a:xfrm flipH="1">
              <a:off x="6541440" y="2338069"/>
              <a:ext cx="99866" cy="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6" name="楕円 285">
              <a:extLst>
                <a:ext uri="{FF2B5EF4-FFF2-40B4-BE49-F238E27FC236}">
                  <a16:creationId xmlns:a16="http://schemas.microsoft.com/office/drawing/2014/main" id="{65E3D143-DA2F-4271-89BE-34C5D9779F95}"/>
                </a:ext>
              </a:extLst>
            </p:cNvPr>
            <p:cNvSpPr/>
            <p:nvPr/>
          </p:nvSpPr>
          <p:spPr bwMode="auto">
            <a:xfrm>
              <a:off x="6465889" y="2299572"/>
              <a:ext cx="76994" cy="76994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cxnSp>
        <p:nvCxnSpPr>
          <p:cNvPr id="290" name="直線コネクタ 289">
            <a:extLst>
              <a:ext uri="{FF2B5EF4-FFF2-40B4-BE49-F238E27FC236}">
                <a16:creationId xmlns:a16="http://schemas.microsoft.com/office/drawing/2014/main" id="{27424064-69C7-435C-A071-13CBE7378E04}"/>
              </a:ext>
            </a:extLst>
          </p:cNvPr>
          <p:cNvCxnSpPr/>
          <p:nvPr/>
        </p:nvCxnSpPr>
        <p:spPr bwMode="auto">
          <a:xfrm>
            <a:off x="5038725" y="1757363"/>
            <a:ext cx="1507651" cy="878844"/>
          </a:xfrm>
          <a:prstGeom prst="line">
            <a:avLst/>
          </a:prstGeom>
          <a:noFill/>
          <a:ln w="127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1" name="直線矢印コネクタ 300">
            <a:extLst>
              <a:ext uri="{FF2B5EF4-FFF2-40B4-BE49-F238E27FC236}">
                <a16:creationId xmlns:a16="http://schemas.microsoft.com/office/drawing/2014/main" id="{8153003A-544F-4B2A-8764-0269BA71B82E}"/>
              </a:ext>
            </a:extLst>
          </p:cNvPr>
          <p:cNvCxnSpPr/>
          <p:nvPr/>
        </p:nvCxnSpPr>
        <p:spPr bwMode="auto">
          <a:xfrm flipV="1">
            <a:off x="5035394" y="2683037"/>
            <a:ext cx="1512324" cy="137158"/>
          </a:xfrm>
          <a:prstGeom prst="straightConnector1">
            <a:avLst/>
          </a:prstGeom>
          <a:noFill/>
          <a:ln w="127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" name="直線コネクタ 306">
            <a:extLst>
              <a:ext uri="{FF2B5EF4-FFF2-40B4-BE49-F238E27FC236}">
                <a16:creationId xmlns:a16="http://schemas.microsoft.com/office/drawing/2014/main" id="{CFD892B3-A465-40B2-85A9-390B070B9ACA}"/>
              </a:ext>
            </a:extLst>
          </p:cNvPr>
          <p:cNvCxnSpPr/>
          <p:nvPr/>
        </p:nvCxnSpPr>
        <p:spPr bwMode="auto">
          <a:xfrm>
            <a:off x="5033963" y="2852738"/>
            <a:ext cx="1517773" cy="741410"/>
          </a:xfrm>
          <a:prstGeom prst="line">
            <a:avLst/>
          </a:prstGeom>
          <a:noFill/>
          <a:ln w="127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" name="直線コネクタ 308">
            <a:extLst>
              <a:ext uri="{FF2B5EF4-FFF2-40B4-BE49-F238E27FC236}">
                <a16:creationId xmlns:a16="http://schemas.microsoft.com/office/drawing/2014/main" id="{D79C2B58-4FF2-40A2-88A6-2C36DD0E59EB}"/>
              </a:ext>
            </a:extLst>
          </p:cNvPr>
          <p:cNvCxnSpPr/>
          <p:nvPr/>
        </p:nvCxnSpPr>
        <p:spPr bwMode="auto">
          <a:xfrm flipV="1">
            <a:off x="5033963" y="3743325"/>
            <a:ext cx="1704975" cy="295276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0" name="直線コネクタ 309">
            <a:extLst>
              <a:ext uri="{FF2B5EF4-FFF2-40B4-BE49-F238E27FC236}">
                <a16:creationId xmlns:a16="http://schemas.microsoft.com/office/drawing/2014/main" id="{B9730040-2994-40AB-BDFD-9CD1CFF81F18}"/>
              </a:ext>
            </a:extLst>
          </p:cNvPr>
          <p:cNvCxnSpPr/>
          <p:nvPr/>
        </p:nvCxnSpPr>
        <p:spPr bwMode="auto">
          <a:xfrm flipV="1">
            <a:off x="5033963" y="2805113"/>
            <a:ext cx="1709737" cy="1204913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4" name="テキスト ボックス 313">
            <a:extLst>
              <a:ext uri="{FF2B5EF4-FFF2-40B4-BE49-F238E27FC236}">
                <a16:creationId xmlns:a16="http://schemas.microsoft.com/office/drawing/2014/main" id="{C714D945-4389-4E05-A130-D7709502A872}"/>
              </a:ext>
            </a:extLst>
          </p:cNvPr>
          <p:cNvSpPr txBox="1"/>
          <p:nvPr/>
        </p:nvSpPr>
        <p:spPr>
          <a:xfrm>
            <a:off x="3721205" y="2058628"/>
            <a:ext cx="760141" cy="318801"/>
          </a:xfrm>
          <a:prstGeom prst="wedgeRoundRectCallout">
            <a:avLst>
              <a:gd name="adj1" fmla="val 62320"/>
              <a:gd name="adj2" fmla="val -33963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en-US" altLang="ja-JP" sz="700"/>
              <a:t>Managed VNET </a:t>
            </a:r>
            <a:r>
              <a:rPr kumimoji="1" lang="ja-JP" altLang="en-US" sz="700"/>
              <a:t>に入らない</a:t>
            </a:r>
          </a:p>
        </p:txBody>
      </p:sp>
      <p:sp>
        <p:nvSpPr>
          <p:cNvPr id="315" name="テキスト ボックス 314">
            <a:extLst>
              <a:ext uri="{FF2B5EF4-FFF2-40B4-BE49-F238E27FC236}">
                <a16:creationId xmlns:a16="http://schemas.microsoft.com/office/drawing/2014/main" id="{454CE94F-39D6-42B2-94AC-330092A808E0}"/>
              </a:ext>
            </a:extLst>
          </p:cNvPr>
          <p:cNvSpPr txBox="1"/>
          <p:nvPr/>
        </p:nvSpPr>
        <p:spPr>
          <a:xfrm>
            <a:off x="3721205" y="3159532"/>
            <a:ext cx="760141" cy="318801"/>
          </a:xfrm>
          <a:prstGeom prst="wedgeRoundRectCallout">
            <a:avLst>
              <a:gd name="adj1" fmla="val 62320"/>
              <a:gd name="adj2" fmla="val -33963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en-US" altLang="ja-JP" sz="700"/>
              <a:t>Managed VNET </a:t>
            </a:r>
            <a:r>
              <a:rPr kumimoji="1" lang="ja-JP" altLang="en-US" sz="700"/>
              <a:t>に入らない</a:t>
            </a:r>
          </a:p>
        </p:txBody>
      </p:sp>
      <p:pic>
        <p:nvPicPr>
          <p:cNvPr id="253" name="グラフィックス 252">
            <a:extLst>
              <a:ext uri="{FF2B5EF4-FFF2-40B4-BE49-F238E27FC236}">
                <a16:creationId xmlns:a16="http://schemas.microsoft.com/office/drawing/2014/main" id="{57091814-984F-4D86-8752-8C40DBF95AC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7049988" y="6254601"/>
            <a:ext cx="255816" cy="255816"/>
          </a:xfrm>
          <a:prstGeom prst="rect">
            <a:avLst/>
          </a:prstGeom>
        </p:spPr>
      </p:pic>
      <p:pic>
        <p:nvPicPr>
          <p:cNvPr id="276" name="グラフィックス 275">
            <a:extLst>
              <a:ext uri="{FF2B5EF4-FFF2-40B4-BE49-F238E27FC236}">
                <a16:creationId xmlns:a16="http://schemas.microsoft.com/office/drawing/2014/main" id="{35C4EA7A-F2C2-411B-A145-A9B03B61F347}"/>
              </a:ext>
            </a:extLst>
          </p:cNvPr>
          <p:cNvPicPr>
            <a:picLocks noChangeAspect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7579704" y="5618264"/>
            <a:ext cx="172936" cy="172936"/>
          </a:xfrm>
          <a:prstGeom prst="rect">
            <a:avLst/>
          </a:prstGeom>
        </p:spPr>
      </p:pic>
      <p:pic>
        <p:nvPicPr>
          <p:cNvPr id="277" name="グラフィックス 276">
            <a:extLst>
              <a:ext uri="{FF2B5EF4-FFF2-40B4-BE49-F238E27FC236}">
                <a16:creationId xmlns:a16="http://schemas.microsoft.com/office/drawing/2014/main" id="{D16EDBCB-6996-4D2C-BA11-AB4CB23EE840}"/>
              </a:ext>
            </a:extLst>
          </p:cNvPr>
          <p:cNvPicPr>
            <a:picLocks noChangeAspect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7748761" y="5717450"/>
            <a:ext cx="181364" cy="171165"/>
          </a:xfrm>
          <a:prstGeom prst="rect">
            <a:avLst/>
          </a:prstGeom>
        </p:spPr>
      </p:pic>
      <p:sp>
        <p:nvSpPr>
          <p:cNvPr id="336" name="テキスト ボックス 335">
            <a:extLst>
              <a:ext uri="{FF2B5EF4-FFF2-40B4-BE49-F238E27FC236}">
                <a16:creationId xmlns:a16="http://schemas.microsoft.com/office/drawing/2014/main" id="{32F05DDB-EA86-409B-AD56-3A260459A048}"/>
              </a:ext>
            </a:extLst>
          </p:cNvPr>
          <p:cNvSpPr txBox="1"/>
          <p:nvPr/>
        </p:nvSpPr>
        <p:spPr>
          <a:xfrm>
            <a:off x="7311087" y="5984702"/>
            <a:ext cx="1022475" cy="676345"/>
          </a:xfrm>
          <a:prstGeom prst="wedgeRoundRectCallout">
            <a:avLst>
              <a:gd name="adj1" fmla="val -46885"/>
              <a:gd name="adj2" fmla="val -72265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700"/>
              <a:t>各種 </a:t>
            </a:r>
            <a:r>
              <a:rPr kumimoji="1" lang="en-US" altLang="ja-JP" sz="700"/>
              <a:t>Azure </a:t>
            </a:r>
            <a:r>
              <a:rPr kumimoji="1" lang="ja-JP" altLang="en-US" sz="700"/>
              <a:t>リソースや </a:t>
            </a:r>
            <a:r>
              <a:rPr kumimoji="1" lang="en-US" altLang="ja-JP" sz="700"/>
              <a:t>Private Link Service </a:t>
            </a:r>
            <a:r>
              <a:rPr kumimoji="1" lang="ja-JP" altLang="en-US" sz="700"/>
              <a:t>を </a:t>
            </a:r>
            <a:r>
              <a:rPr kumimoji="1" lang="en-US" altLang="ja-JP" sz="700"/>
              <a:t>Private Endpoint </a:t>
            </a:r>
            <a:r>
              <a:rPr kumimoji="1" lang="ja-JP" altLang="en-US" sz="700"/>
              <a:t>で引き込んで </a:t>
            </a:r>
            <a:r>
              <a:rPr kumimoji="1" lang="en-US" altLang="ja-JP" sz="700"/>
              <a:t>IR </a:t>
            </a:r>
            <a:r>
              <a:rPr kumimoji="1" lang="ja-JP" altLang="en-US" sz="700"/>
              <a:t>から呼び出すことが可能</a:t>
            </a:r>
          </a:p>
        </p:txBody>
      </p:sp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4030E6B2-EB2A-4077-A6C3-F424270A04B5}"/>
              </a:ext>
            </a:extLst>
          </p:cNvPr>
          <p:cNvCxnSpPr/>
          <p:nvPr/>
        </p:nvCxnSpPr>
        <p:spPr bwMode="auto">
          <a:xfrm>
            <a:off x="5042218" y="4144472"/>
            <a:ext cx="120332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37E850A6-4BCF-4678-A168-A32DAA7D8476}"/>
              </a:ext>
            </a:extLst>
          </p:cNvPr>
          <p:cNvCxnSpPr/>
          <p:nvPr/>
        </p:nvCxnSpPr>
        <p:spPr bwMode="auto">
          <a:xfrm>
            <a:off x="5163503" y="4131253"/>
            <a:ext cx="0" cy="57409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4" name="テキスト ボックス 343">
            <a:extLst>
              <a:ext uri="{FF2B5EF4-FFF2-40B4-BE49-F238E27FC236}">
                <a16:creationId xmlns:a16="http://schemas.microsoft.com/office/drawing/2014/main" id="{D2C76F10-12DE-4241-A545-5B522AEEA1E1}"/>
              </a:ext>
            </a:extLst>
          </p:cNvPr>
          <p:cNvSpPr txBox="1"/>
          <p:nvPr/>
        </p:nvSpPr>
        <p:spPr>
          <a:xfrm>
            <a:off x="4632433" y="3427059"/>
            <a:ext cx="678170" cy="318801"/>
          </a:xfrm>
          <a:prstGeom prst="wedgeRoundRectCallout">
            <a:avLst>
              <a:gd name="adj1" fmla="val -24444"/>
              <a:gd name="adj2" fmla="val 82214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700"/>
              <a:t>クラスタ単位に </a:t>
            </a:r>
            <a:r>
              <a:rPr kumimoji="1" lang="en-US" altLang="ja-JP" sz="700"/>
              <a:t>subnet </a:t>
            </a:r>
            <a:r>
              <a:rPr kumimoji="1" lang="ja-JP" altLang="en-US" sz="700"/>
              <a:t>隔離</a:t>
            </a:r>
          </a:p>
        </p:txBody>
      </p:sp>
      <p:sp>
        <p:nvSpPr>
          <p:cNvPr id="345" name="テキスト ボックス 344">
            <a:extLst>
              <a:ext uri="{FF2B5EF4-FFF2-40B4-BE49-F238E27FC236}">
                <a16:creationId xmlns:a16="http://schemas.microsoft.com/office/drawing/2014/main" id="{E0AC4E62-8F75-42EE-925A-8187807B3A48}"/>
              </a:ext>
            </a:extLst>
          </p:cNvPr>
          <p:cNvSpPr txBox="1"/>
          <p:nvPr/>
        </p:nvSpPr>
        <p:spPr>
          <a:xfrm>
            <a:off x="2031891" y="1822200"/>
            <a:ext cx="105189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00"/>
              <a:t>Synapse/Workspace/Dev</a:t>
            </a:r>
            <a:endParaRPr kumimoji="1" lang="ja-JP" altLang="en-US" sz="600"/>
          </a:p>
        </p:txBody>
      </p:sp>
      <p:sp>
        <p:nvSpPr>
          <p:cNvPr id="346" name="テキスト ボックス 345">
            <a:extLst>
              <a:ext uri="{FF2B5EF4-FFF2-40B4-BE49-F238E27FC236}">
                <a16:creationId xmlns:a16="http://schemas.microsoft.com/office/drawing/2014/main" id="{AD8AA710-7C20-4FCE-A459-8626469970E2}"/>
              </a:ext>
            </a:extLst>
          </p:cNvPr>
          <p:cNvSpPr txBox="1"/>
          <p:nvPr/>
        </p:nvSpPr>
        <p:spPr>
          <a:xfrm>
            <a:off x="1758113" y="3117644"/>
            <a:ext cx="91082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00"/>
              <a:t>Synapse/</a:t>
            </a:r>
            <a:r>
              <a:rPr kumimoji="1" lang="en-US" altLang="ja-JP" sz="600" err="1"/>
              <a:t>PrivateHub</a:t>
            </a:r>
            <a:endParaRPr kumimoji="1" lang="ja-JP" altLang="en-US" sz="600"/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935E0379-81E7-4BBB-8A3B-D92D3C607C7A}"/>
              </a:ext>
            </a:extLst>
          </p:cNvPr>
          <p:cNvSpPr txBox="1"/>
          <p:nvPr/>
        </p:nvSpPr>
        <p:spPr>
          <a:xfrm>
            <a:off x="5365512" y="5631172"/>
            <a:ext cx="981624" cy="914708"/>
          </a:xfrm>
          <a:prstGeom prst="wedgeRoundRectCallout">
            <a:avLst>
              <a:gd name="adj1" fmla="val -59546"/>
              <a:gd name="adj2" fmla="val -40356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en-US" altLang="ja-JP" sz="700" b="1">
                <a:solidFill>
                  <a:srgbClr val="FF0000"/>
                </a:solidFill>
              </a:rPr>
              <a:t>※ </a:t>
            </a:r>
            <a:r>
              <a:rPr lang="ja-JP" altLang="en-US" sz="700" b="1">
                <a:solidFill>
                  <a:srgbClr val="FF0000"/>
                </a:solidFill>
              </a:rPr>
              <a:t>現時点では </a:t>
            </a:r>
            <a:r>
              <a:rPr lang="en-US" altLang="ja-JP" sz="700" b="1">
                <a:solidFill>
                  <a:srgbClr val="FF0000"/>
                </a:solidFill>
              </a:rPr>
              <a:t>outbound </a:t>
            </a:r>
            <a:r>
              <a:rPr lang="ja-JP" altLang="en-US" sz="700" b="1">
                <a:solidFill>
                  <a:srgbClr val="FF0000"/>
                </a:solidFill>
              </a:rPr>
              <a:t>通信ができてしまうが、将来的には </a:t>
            </a:r>
            <a:r>
              <a:rPr lang="en-US" altLang="ja-JP" sz="700" b="1">
                <a:solidFill>
                  <a:srgbClr val="FF0000"/>
                </a:solidFill>
              </a:rPr>
              <a:t>Managed Private Endpoint </a:t>
            </a:r>
            <a:r>
              <a:rPr lang="ja-JP" altLang="en-US" sz="700" b="1">
                <a:solidFill>
                  <a:srgbClr val="FF0000"/>
                </a:solidFill>
              </a:rPr>
              <a:t>以外への通信がすべて遮断される予定</a:t>
            </a:r>
            <a:endParaRPr kumimoji="1" lang="ja-JP" altLang="en-US" sz="700" b="1">
              <a:solidFill>
                <a:srgbClr val="FF0000"/>
              </a:solidFill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AAF87162-A871-4992-9FD0-A89CD4C4ECA8}"/>
              </a:ext>
            </a:extLst>
          </p:cNvPr>
          <p:cNvSpPr txBox="1"/>
          <p:nvPr/>
        </p:nvSpPr>
        <p:spPr>
          <a:xfrm>
            <a:off x="5391029" y="1037727"/>
            <a:ext cx="664057" cy="317058"/>
          </a:xfrm>
          <a:prstGeom prst="wedgeRoundRectCallout">
            <a:avLst>
              <a:gd name="adj1" fmla="val -55396"/>
              <a:gd name="adj2" fmla="val 76751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lang="ja-JP" altLang="en-US" sz="700"/>
              <a:t>結果</a:t>
            </a:r>
            <a:r>
              <a:rPr kumimoji="1" lang="ja-JP" altLang="en-US" sz="700"/>
              <a:t>キャッシュが</a:t>
            </a:r>
            <a:r>
              <a:rPr lang="ja-JP" altLang="en-US" sz="700"/>
              <a:t>可能</a:t>
            </a:r>
            <a:endParaRPr kumimoji="1" lang="ja-JP" altLang="en-US" sz="700"/>
          </a:p>
        </p:txBody>
      </p:sp>
      <p:sp>
        <p:nvSpPr>
          <p:cNvPr id="351" name="テキスト ボックス 350">
            <a:extLst>
              <a:ext uri="{FF2B5EF4-FFF2-40B4-BE49-F238E27FC236}">
                <a16:creationId xmlns:a16="http://schemas.microsoft.com/office/drawing/2014/main" id="{720432A1-E25D-44FE-A1FB-8E39FB8E54B7}"/>
              </a:ext>
            </a:extLst>
          </p:cNvPr>
          <p:cNvSpPr txBox="1"/>
          <p:nvPr/>
        </p:nvSpPr>
        <p:spPr>
          <a:xfrm>
            <a:off x="4197174" y="999736"/>
            <a:ext cx="903651" cy="318801"/>
          </a:xfrm>
          <a:prstGeom prst="wedgeRoundRectCallout">
            <a:avLst>
              <a:gd name="adj1" fmla="val 34824"/>
              <a:gd name="adj2" fmla="val 86598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en-US" altLang="ja-JP" sz="700"/>
              <a:t>Azure ML </a:t>
            </a:r>
            <a:r>
              <a:rPr kumimoji="1" lang="ja-JP" altLang="en-US" sz="700"/>
              <a:t>の </a:t>
            </a:r>
            <a:r>
              <a:rPr kumimoji="1" lang="en-US" altLang="ja-JP" sz="700"/>
              <a:t>Model </a:t>
            </a:r>
            <a:r>
              <a:rPr kumimoji="1" lang="ja-JP" altLang="en-US" sz="700"/>
              <a:t>を置いて利用できる</a:t>
            </a:r>
          </a:p>
        </p:txBody>
      </p:sp>
      <p:sp>
        <p:nvSpPr>
          <p:cNvPr id="356" name="テキスト ボックス 355">
            <a:extLst>
              <a:ext uri="{FF2B5EF4-FFF2-40B4-BE49-F238E27FC236}">
                <a16:creationId xmlns:a16="http://schemas.microsoft.com/office/drawing/2014/main" id="{584D92A2-FC3A-48DF-999F-7D8B56622A2C}"/>
              </a:ext>
            </a:extLst>
          </p:cNvPr>
          <p:cNvSpPr txBox="1"/>
          <p:nvPr/>
        </p:nvSpPr>
        <p:spPr>
          <a:xfrm>
            <a:off x="7844591" y="4808962"/>
            <a:ext cx="1163292" cy="437982"/>
          </a:xfrm>
          <a:prstGeom prst="wedgeRoundRectCallout">
            <a:avLst>
              <a:gd name="adj1" fmla="val -60546"/>
              <a:gd name="adj2" fmla="val 36260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en-US" altLang="ja-JP" sz="700"/>
              <a:t>Dedicated/serverless SQL pools </a:t>
            </a:r>
            <a:r>
              <a:rPr kumimoji="1" lang="ja-JP" altLang="en-US" sz="700"/>
              <a:t>への </a:t>
            </a:r>
            <a:r>
              <a:rPr kumimoji="1" lang="en-US" altLang="ja-JP" sz="700"/>
              <a:t>Private Link </a:t>
            </a:r>
            <a:r>
              <a:rPr kumimoji="1" lang="ja-JP" altLang="en-US" sz="700"/>
              <a:t>は自動作成かつ非課金</a:t>
            </a:r>
          </a:p>
        </p:txBody>
      </p:sp>
      <p:sp>
        <p:nvSpPr>
          <p:cNvPr id="358" name="テキスト ボックス 357">
            <a:extLst>
              <a:ext uri="{FF2B5EF4-FFF2-40B4-BE49-F238E27FC236}">
                <a16:creationId xmlns:a16="http://schemas.microsoft.com/office/drawing/2014/main" id="{3D132FE5-4B01-403B-9FD2-C0FB93DF1D0B}"/>
              </a:ext>
            </a:extLst>
          </p:cNvPr>
          <p:cNvSpPr txBox="1"/>
          <p:nvPr/>
        </p:nvSpPr>
        <p:spPr>
          <a:xfrm>
            <a:off x="7844591" y="5281080"/>
            <a:ext cx="1163292" cy="676345"/>
          </a:xfrm>
          <a:prstGeom prst="wedgeRoundRectCallout">
            <a:avLst>
              <a:gd name="adj1" fmla="val -59891"/>
              <a:gd name="adj2" fmla="val -36812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700"/>
              <a:t>データ流出保護機能を使うと、指定された </a:t>
            </a:r>
            <a:r>
              <a:rPr kumimoji="1" lang="en-US" altLang="ja-JP" sz="700"/>
              <a:t>AAD </a:t>
            </a:r>
            <a:r>
              <a:rPr kumimoji="1" lang="ja-JP" altLang="en-US" sz="700"/>
              <a:t>テナント配下のリソースに対してしか </a:t>
            </a:r>
            <a:r>
              <a:rPr kumimoji="1" lang="en-US" altLang="ja-JP" sz="700"/>
              <a:t>Private Link </a:t>
            </a:r>
            <a:r>
              <a:rPr lang="ja-JP" altLang="en-US" sz="700"/>
              <a:t>を張れなくなる</a:t>
            </a:r>
            <a:endParaRPr kumimoji="1" lang="ja-JP" altLang="en-US" sz="700"/>
          </a:p>
        </p:txBody>
      </p:sp>
      <p:sp>
        <p:nvSpPr>
          <p:cNvPr id="364" name="テキスト ボックス 363">
            <a:extLst>
              <a:ext uri="{FF2B5EF4-FFF2-40B4-BE49-F238E27FC236}">
                <a16:creationId xmlns:a16="http://schemas.microsoft.com/office/drawing/2014/main" id="{E3484C9E-AFA5-4DAC-A88C-7E1472392DCF}"/>
              </a:ext>
            </a:extLst>
          </p:cNvPr>
          <p:cNvSpPr txBox="1"/>
          <p:nvPr/>
        </p:nvSpPr>
        <p:spPr>
          <a:xfrm rot="1800000">
            <a:off x="5301394" y="2103751"/>
            <a:ext cx="116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/>
              <a:t>“Allow trusted Microsoft services to access”</a:t>
            </a:r>
            <a:r>
              <a:rPr lang="ja-JP" altLang="en-US" sz="600"/>
              <a:t> </a:t>
            </a:r>
            <a:r>
              <a:rPr lang="en-US" altLang="ja-JP" sz="600"/>
              <a:t>=</a:t>
            </a:r>
            <a:r>
              <a:rPr lang="ja-JP" altLang="en-US" sz="600"/>
              <a:t> </a:t>
            </a:r>
            <a:r>
              <a:rPr lang="en-US" altLang="ja-JP" sz="600"/>
              <a:t>true</a:t>
            </a:r>
            <a:endParaRPr kumimoji="1" lang="ja-JP" altLang="en-US" sz="600"/>
          </a:p>
        </p:txBody>
      </p:sp>
      <p:sp>
        <p:nvSpPr>
          <p:cNvPr id="365" name="テキスト ボックス 364">
            <a:extLst>
              <a:ext uri="{FF2B5EF4-FFF2-40B4-BE49-F238E27FC236}">
                <a16:creationId xmlns:a16="http://schemas.microsoft.com/office/drawing/2014/main" id="{5F68D56B-EBC2-4DDC-A930-BFA29937C679}"/>
              </a:ext>
            </a:extLst>
          </p:cNvPr>
          <p:cNvSpPr txBox="1"/>
          <p:nvPr/>
        </p:nvSpPr>
        <p:spPr>
          <a:xfrm rot="21239865">
            <a:off x="5187102" y="2605689"/>
            <a:ext cx="116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/>
              <a:t>“Allow trusted Microsoft services to access”</a:t>
            </a:r>
            <a:r>
              <a:rPr lang="ja-JP" altLang="en-US" sz="600"/>
              <a:t> </a:t>
            </a:r>
            <a:r>
              <a:rPr lang="en-US" altLang="ja-JP" sz="600"/>
              <a:t>=</a:t>
            </a:r>
            <a:r>
              <a:rPr lang="ja-JP" altLang="en-US" sz="600"/>
              <a:t> </a:t>
            </a:r>
            <a:r>
              <a:rPr lang="en-US" altLang="ja-JP" sz="600"/>
              <a:t>true</a:t>
            </a:r>
            <a:endParaRPr kumimoji="1" lang="ja-JP" altLang="en-US" sz="600"/>
          </a:p>
        </p:txBody>
      </p:sp>
      <p:sp>
        <p:nvSpPr>
          <p:cNvPr id="366" name="テキスト ボックス 365">
            <a:extLst>
              <a:ext uri="{FF2B5EF4-FFF2-40B4-BE49-F238E27FC236}">
                <a16:creationId xmlns:a16="http://schemas.microsoft.com/office/drawing/2014/main" id="{9C08E257-FBF4-44AA-B12D-514331B0DB07}"/>
              </a:ext>
            </a:extLst>
          </p:cNvPr>
          <p:cNvSpPr txBox="1"/>
          <p:nvPr/>
        </p:nvSpPr>
        <p:spPr>
          <a:xfrm rot="1565057">
            <a:off x="5212607" y="3075983"/>
            <a:ext cx="116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/>
              <a:t>“Allow trusted Microsoft services to access”</a:t>
            </a:r>
            <a:r>
              <a:rPr lang="ja-JP" altLang="en-US" sz="600"/>
              <a:t> </a:t>
            </a:r>
            <a:r>
              <a:rPr lang="en-US" altLang="ja-JP" sz="600"/>
              <a:t>=</a:t>
            </a:r>
            <a:r>
              <a:rPr lang="ja-JP" altLang="en-US" sz="600"/>
              <a:t> </a:t>
            </a:r>
            <a:r>
              <a:rPr lang="en-US" altLang="ja-JP" sz="600"/>
              <a:t>true</a:t>
            </a:r>
            <a:endParaRPr kumimoji="1" lang="ja-JP" altLang="en-US" sz="600"/>
          </a:p>
        </p:txBody>
      </p:sp>
      <p:sp>
        <p:nvSpPr>
          <p:cNvPr id="367" name="テキスト ボックス 366">
            <a:extLst>
              <a:ext uri="{FF2B5EF4-FFF2-40B4-BE49-F238E27FC236}">
                <a16:creationId xmlns:a16="http://schemas.microsoft.com/office/drawing/2014/main" id="{BCD12FA5-5D70-4176-A6E5-AF5116DE23A2}"/>
              </a:ext>
            </a:extLst>
          </p:cNvPr>
          <p:cNvSpPr txBox="1"/>
          <p:nvPr/>
        </p:nvSpPr>
        <p:spPr>
          <a:xfrm>
            <a:off x="8162122" y="-875524"/>
            <a:ext cx="4038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/>
              <a:t>https://techcommunity.microsoft.com/t5/azure-synapse-analytics/how-to-set-up-private-link-with-high-throughput-data-ingestion/ba-p/1594440</a:t>
            </a:r>
            <a:endParaRPr kumimoji="1" lang="ja-JP" altLang="en-US" sz="1200"/>
          </a:p>
        </p:txBody>
      </p:sp>
      <p:pic>
        <p:nvPicPr>
          <p:cNvPr id="369" name="図 368">
            <a:extLst>
              <a:ext uri="{FF2B5EF4-FFF2-40B4-BE49-F238E27FC236}">
                <a16:creationId xmlns:a16="http://schemas.microsoft.com/office/drawing/2014/main" id="{E3FF8AB8-8C49-4A19-8D75-9F94D2000C4F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2745029" y="7047940"/>
            <a:ext cx="4469729" cy="2287802"/>
          </a:xfrm>
          <a:prstGeom prst="rect">
            <a:avLst/>
          </a:prstGeom>
        </p:spPr>
      </p:pic>
      <p:cxnSp>
        <p:nvCxnSpPr>
          <p:cNvPr id="371" name="直線コネクタ 370">
            <a:extLst>
              <a:ext uri="{FF2B5EF4-FFF2-40B4-BE49-F238E27FC236}">
                <a16:creationId xmlns:a16="http://schemas.microsoft.com/office/drawing/2014/main" id="{2D89A451-F17E-4A8F-A7F0-05363F9AEAB9}"/>
              </a:ext>
            </a:extLst>
          </p:cNvPr>
          <p:cNvCxnSpPr/>
          <p:nvPr/>
        </p:nvCxnSpPr>
        <p:spPr bwMode="auto">
          <a:xfrm flipV="1">
            <a:off x="224047" y="204017"/>
            <a:ext cx="8516093" cy="637924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7419666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正方形/長方形 512">
            <a:extLst>
              <a:ext uri="{FF2B5EF4-FFF2-40B4-BE49-F238E27FC236}">
                <a16:creationId xmlns:a16="http://schemas.microsoft.com/office/drawing/2014/main" id="{4C1C2478-306D-4D85-B573-032B3E9297AA}"/>
              </a:ext>
            </a:extLst>
          </p:cNvPr>
          <p:cNvSpPr/>
          <p:nvPr/>
        </p:nvSpPr>
        <p:spPr bwMode="auto">
          <a:xfrm>
            <a:off x="514337" y="5292725"/>
            <a:ext cx="968611" cy="702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507" name="正方形/長方形 506">
            <a:extLst>
              <a:ext uri="{FF2B5EF4-FFF2-40B4-BE49-F238E27FC236}">
                <a16:creationId xmlns:a16="http://schemas.microsoft.com/office/drawing/2014/main" id="{E7145797-D5A7-4807-9CE1-5B3A4173815A}"/>
              </a:ext>
            </a:extLst>
          </p:cNvPr>
          <p:cNvSpPr/>
          <p:nvPr/>
        </p:nvSpPr>
        <p:spPr bwMode="auto">
          <a:xfrm>
            <a:off x="1749418" y="4436533"/>
            <a:ext cx="470499" cy="39381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F1317CFA-96C5-4399-BC3A-3D553A85DD24}"/>
              </a:ext>
            </a:extLst>
          </p:cNvPr>
          <p:cNvSpPr/>
          <p:nvPr/>
        </p:nvSpPr>
        <p:spPr bwMode="auto">
          <a:xfrm>
            <a:off x="368300" y="343535"/>
            <a:ext cx="1844675" cy="514350"/>
          </a:xfrm>
          <a:prstGeom prst="rect">
            <a:avLst/>
          </a:prstGeom>
          <a:solidFill>
            <a:srgbClr val="FFEBFF"/>
          </a:solidFill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08" name="直線矢印コネクタ 207">
            <a:extLst>
              <a:ext uri="{FF2B5EF4-FFF2-40B4-BE49-F238E27FC236}">
                <a16:creationId xmlns:a16="http://schemas.microsoft.com/office/drawing/2014/main" id="{DF567472-0639-4333-AB90-1F5D7C8662A1}"/>
              </a:ext>
            </a:extLst>
          </p:cNvPr>
          <p:cNvCxnSpPr/>
          <p:nvPr/>
        </p:nvCxnSpPr>
        <p:spPr bwMode="auto">
          <a:xfrm>
            <a:off x="4127835" y="5103913"/>
            <a:ext cx="0" cy="12359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1" name="正方形/長方形 330">
            <a:extLst>
              <a:ext uri="{FF2B5EF4-FFF2-40B4-BE49-F238E27FC236}">
                <a16:creationId xmlns:a16="http://schemas.microsoft.com/office/drawing/2014/main" id="{278EEE20-AD9B-43DF-AFC0-E4AEE02C169B}"/>
              </a:ext>
            </a:extLst>
          </p:cNvPr>
          <p:cNvSpPr/>
          <p:nvPr/>
        </p:nvSpPr>
        <p:spPr bwMode="auto">
          <a:xfrm>
            <a:off x="7543195" y="6241546"/>
            <a:ext cx="415088" cy="31017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12" name="正方形/長方形 211">
            <a:extLst>
              <a:ext uri="{FF2B5EF4-FFF2-40B4-BE49-F238E27FC236}">
                <a16:creationId xmlns:a16="http://schemas.microsoft.com/office/drawing/2014/main" id="{D0873E60-9706-41AB-B0DC-8F2DBD898C6F}"/>
              </a:ext>
            </a:extLst>
          </p:cNvPr>
          <p:cNvSpPr/>
          <p:nvPr/>
        </p:nvSpPr>
        <p:spPr bwMode="auto">
          <a:xfrm>
            <a:off x="3365024" y="4905610"/>
            <a:ext cx="635568" cy="474382"/>
          </a:xfrm>
          <a:prstGeom prst="rect">
            <a:avLst/>
          </a:prstGeom>
          <a:solidFill>
            <a:srgbClr val="FFEBFF"/>
          </a:solidFill>
          <a:ln w="63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CB444251-3B09-40C6-96F6-43ED78EE4901}"/>
              </a:ext>
            </a:extLst>
          </p:cNvPr>
          <p:cNvSpPr/>
          <p:nvPr/>
        </p:nvSpPr>
        <p:spPr bwMode="auto">
          <a:xfrm>
            <a:off x="4425511" y="3688352"/>
            <a:ext cx="1001622" cy="2168182"/>
          </a:xfrm>
          <a:prstGeom prst="rect">
            <a:avLst/>
          </a:prstGeom>
          <a:solidFill>
            <a:srgbClr val="FFEBFF"/>
          </a:solidFill>
          <a:ln w="63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7ACCCE44-1970-47C6-8B81-ABDA06C19A5F}"/>
              </a:ext>
            </a:extLst>
          </p:cNvPr>
          <p:cNvSpPr/>
          <p:nvPr/>
        </p:nvSpPr>
        <p:spPr>
          <a:xfrm>
            <a:off x="4502067" y="3795032"/>
            <a:ext cx="857333" cy="1767754"/>
          </a:xfrm>
          <a:prstGeom prst="rect">
            <a:avLst/>
          </a:prstGeom>
          <a:solidFill>
            <a:srgbClr val="EFFF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2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94" name="正方形/長方形 193">
            <a:extLst>
              <a:ext uri="{FF2B5EF4-FFF2-40B4-BE49-F238E27FC236}">
                <a16:creationId xmlns:a16="http://schemas.microsoft.com/office/drawing/2014/main" id="{A2017E0C-0C10-4C9D-8295-12EA99063367}"/>
              </a:ext>
            </a:extLst>
          </p:cNvPr>
          <p:cNvSpPr/>
          <p:nvPr/>
        </p:nvSpPr>
        <p:spPr bwMode="auto">
          <a:xfrm>
            <a:off x="514337" y="4017743"/>
            <a:ext cx="968611" cy="9571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7" name="正方形/長方形 196">
            <a:extLst>
              <a:ext uri="{FF2B5EF4-FFF2-40B4-BE49-F238E27FC236}">
                <a16:creationId xmlns:a16="http://schemas.microsoft.com/office/drawing/2014/main" id="{72A5395D-BB21-429E-A619-D398FB780D3F}"/>
              </a:ext>
            </a:extLst>
          </p:cNvPr>
          <p:cNvSpPr/>
          <p:nvPr/>
        </p:nvSpPr>
        <p:spPr bwMode="auto">
          <a:xfrm>
            <a:off x="6494170" y="2460834"/>
            <a:ext cx="960943" cy="80057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BF60AA02-B8D0-4614-8C0C-43243D472CC0}"/>
              </a:ext>
            </a:extLst>
          </p:cNvPr>
          <p:cNvSpPr/>
          <p:nvPr/>
        </p:nvSpPr>
        <p:spPr bwMode="auto">
          <a:xfrm>
            <a:off x="6494170" y="3429268"/>
            <a:ext cx="1907795" cy="778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99" name="正方形/長方形 198">
            <a:extLst>
              <a:ext uri="{FF2B5EF4-FFF2-40B4-BE49-F238E27FC236}">
                <a16:creationId xmlns:a16="http://schemas.microsoft.com/office/drawing/2014/main" id="{9C7D6C1E-57C6-4CA0-AABF-8540BFF71399}"/>
              </a:ext>
            </a:extLst>
          </p:cNvPr>
          <p:cNvSpPr/>
          <p:nvPr/>
        </p:nvSpPr>
        <p:spPr bwMode="auto">
          <a:xfrm>
            <a:off x="6494170" y="4436533"/>
            <a:ext cx="802520" cy="56109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92" name="正方形/長方形 291">
            <a:extLst>
              <a:ext uri="{FF2B5EF4-FFF2-40B4-BE49-F238E27FC236}">
                <a16:creationId xmlns:a16="http://schemas.microsoft.com/office/drawing/2014/main" id="{C33D7322-1857-4E3B-9A6A-A73F3FF0E0EC}"/>
              </a:ext>
            </a:extLst>
          </p:cNvPr>
          <p:cNvSpPr/>
          <p:nvPr/>
        </p:nvSpPr>
        <p:spPr bwMode="auto">
          <a:xfrm>
            <a:off x="3743337" y="1429609"/>
            <a:ext cx="576087" cy="316008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291DF47D-9C63-4D0C-BC17-FA1E3D7639B5}"/>
              </a:ext>
            </a:extLst>
          </p:cNvPr>
          <p:cNvSpPr/>
          <p:nvPr/>
        </p:nvSpPr>
        <p:spPr bwMode="auto">
          <a:xfrm>
            <a:off x="4425511" y="1429609"/>
            <a:ext cx="3024566" cy="801097"/>
          </a:xfrm>
          <a:prstGeom prst="rect">
            <a:avLst/>
          </a:prstGeom>
          <a:solidFill>
            <a:srgbClr val="FFEBFF"/>
          </a:solidFill>
          <a:ln w="63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8B229B69-8ADE-4B82-824F-8165E5669650}"/>
              </a:ext>
            </a:extLst>
          </p:cNvPr>
          <p:cNvSpPr/>
          <p:nvPr/>
        </p:nvSpPr>
        <p:spPr bwMode="auto">
          <a:xfrm>
            <a:off x="4425510" y="2580374"/>
            <a:ext cx="851515" cy="801097"/>
          </a:xfrm>
          <a:prstGeom prst="rect">
            <a:avLst/>
          </a:prstGeom>
          <a:solidFill>
            <a:srgbClr val="FFEBFF"/>
          </a:solidFill>
          <a:ln w="63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31B203D1-7A30-4BFC-A204-2B466432AEEA}"/>
              </a:ext>
            </a:extLst>
          </p:cNvPr>
          <p:cNvSpPr/>
          <p:nvPr/>
        </p:nvSpPr>
        <p:spPr bwMode="auto">
          <a:xfrm>
            <a:off x="3305820" y="356529"/>
            <a:ext cx="5415249" cy="55653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5FC59A66-56A7-433E-9962-522EDCE24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9203" y="-836716"/>
            <a:ext cx="504178" cy="504178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2352A32F-0DCE-41B8-889B-98C83577B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6866" y="-864291"/>
            <a:ext cx="504178" cy="504178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2C58EF95-D34C-436A-982C-0569D9A10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65834" y="1440433"/>
            <a:ext cx="228120" cy="22812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8D55A28F-E8DE-48C2-BD53-DBD010D5BDB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56938" y="4818062"/>
            <a:ext cx="192780" cy="209462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95902A7F-7788-4314-99C5-F74EC5207F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87645" y="-1517836"/>
            <a:ext cx="351286" cy="351286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94501353-8028-4882-84E6-0763842E6B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56299" y="-910311"/>
            <a:ext cx="504178" cy="504178"/>
          </a:xfrm>
          <a:prstGeom prst="rect">
            <a:avLst/>
          </a:prstGeom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6F900260-4306-4262-BAC6-302346F0C3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133930" y="-1025974"/>
            <a:ext cx="504178" cy="504178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DEAEF04-2033-4EEA-8062-B42E91E476DF}"/>
              </a:ext>
            </a:extLst>
          </p:cNvPr>
          <p:cNvSpPr txBox="1"/>
          <p:nvPr/>
        </p:nvSpPr>
        <p:spPr>
          <a:xfrm>
            <a:off x="3866937" y="78484"/>
            <a:ext cx="3119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Azure Synapse Analytics - Synapse Workspace (</a:t>
            </a:r>
            <a:r>
              <a:rPr kumimoji="1" lang="ja-JP" altLang="en-US" sz="800"/>
              <a:t>論理作業空間</a:t>
            </a:r>
            <a:r>
              <a:rPr kumimoji="1" lang="en-US" altLang="ja-JP" sz="800"/>
              <a:t>)</a:t>
            </a:r>
          </a:p>
          <a:p>
            <a:r>
              <a:rPr lang="en-US" altLang="ja-JP" sz="800"/>
              <a:t>Synapse Studio https://web.azuresynapse.net/?workspace=&lt;id&gt;</a:t>
            </a:r>
            <a:endParaRPr kumimoji="1" lang="ja-JP" altLang="en-US" sz="800"/>
          </a:p>
        </p:txBody>
      </p:sp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6258545A-6AA5-4FD7-860E-82A2B6595EF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658579" y="2656174"/>
            <a:ext cx="376815" cy="376815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DC4586B-6AB7-489B-A979-AD1393DA73C3}"/>
              </a:ext>
            </a:extLst>
          </p:cNvPr>
          <p:cNvSpPr txBox="1"/>
          <p:nvPr/>
        </p:nvSpPr>
        <p:spPr>
          <a:xfrm>
            <a:off x="4513402" y="2977887"/>
            <a:ext cx="667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serverless</a:t>
            </a:r>
          </a:p>
          <a:p>
            <a:pPr algn="ctr"/>
            <a:r>
              <a:rPr lang="en-US" altLang="ja-JP" sz="800"/>
              <a:t>SQL pools</a:t>
            </a:r>
            <a:endParaRPr kumimoji="1" lang="ja-JP" altLang="en-US" sz="800"/>
          </a:p>
        </p:txBody>
      </p:sp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D8B51173-BCF7-4455-B12F-760D487775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58579" y="3853355"/>
            <a:ext cx="376815" cy="376815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19BD5BD-8850-4A32-BC9D-1941E17898E3}"/>
              </a:ext>
            </a:extLst>
          </p:cNvPr>
          <p:cNvSpPr txBox="1"/>
          <p:nvPr/>
        </p:nvSpPr>
        <p:spPr>
          <a:xfrm>
            <a:off x="4482143" y="4230170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Apache</a:t>
            </a:r>
          </a:p>
          <a:p>
            <a:pPr algn="ctr"/>
            <a:r>
              <a:rPr lang="en-US" altLang="ja-JP" sz="800"/>
              <a:t>Spark pools</a:t>
            </a:r>
            <a:endParaRPr kumimoji="1" lang="ja-JP" altLang="en-US" sz="800"/>
          </a:p>
        </p:txBody>
      </p:sp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7F828ECF-611F-4EA7-8B30-D622B9EBE8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58579" y="1519267"/>
            <a:ext cx="376815" cy="376815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39C284C-E516-4476-A38F-B92113E73230}"/>
              </a:ext>
            </a:extLst>
          </p:cNvPr>
          <p:cNvSpPr txBox="1"/>
          <p:nvPr/>
        </p:nvSpPr>
        <p:spPr>
          <a:xfrm>
            <a:off x="4466915" y="1834381"/>
            <a:ext cx="760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dedicated</a:t>
            </a:r>
          </a:p>
          <a:p>
            <a:pPr algn="ctr"/>
            <a:r>
              <a:rPr lang="en-US" altLang="ja-JP" sz="800"/>
              <a:t>SQL pools</a:t>
            </a:r>
          </a:p>
          <a:p>
            <a:pPr algn="ctr"/>
            <a:r>
              <a:rPr kumimoji="1" lang="en-US" altLang="ja-JP" sz="800"/>
              <a:t>(</a:t>
            </a:r>
            <a:r>
              <a:rPr lang="ja-JP" altLang="en-US" sz="800"/>
              <a:t>旧 </a:t>
            </a:r>
            <a:r>
              <a:rPr lang="en-US" altLang="ja-JP" sz="800"/>
              <a:t>SQLDW</a:t>
            </a:r>
            <a:r>
              <a:rPr kumimoji="1" lang="en-US" altLang="ja-JP" sz="800"/>
              <a:t>)</a:t>
            </a:r>
            <a:endParaRPr kumimoji="1" lang="ja-JP" altLang="en-US" sz="800"/>
          </a:p>
        </p:txBody>
      </p:sp>
      <p:pic>
        <p:nvPicPr>
          <p:cNvPr id="34" name="Picture 21" descr="Databases Sm">
            <a:extLst>
              <a:ext uri="{FF2B5EF4-FFF2-40B4-BE49-F238E27FC236}">
                <a16:creationId xmlns:a16="http://schemas.microsoft.com/office/drawing/2014/main" id="{6A92AD4F-35F4-4C79-8630-D61D9B545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130" y="1498113"/>
            <a:ext cx="504178" cy="4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47588912-0C65-4A8C-B507-3DE6FE8E94CC}"/>
              </a:ext>
            </a:extLst>
          </p:cNvPr>
          <p:cNvSpPr txBox="1"/>
          <p:nvPr/>
        </p:nvSpPr>
        <p:spPr>
          <a:xfrm>
            <a:off x="6402284" y="1884252"/>
            <a:ext cx="920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800"/>
              <a:t>Internal Storage</a:t>
            </a:r>
          </a:p>
          <a:p>
            <a:pPr algn="ctr"/>
            <a:r>
              <a:rPr lang="en-US" altLang="ja-JP" sz="800"/>
              <a:t>(ROLAP)</a:t>
            </a:r>
          </a:p>
        </p:txBody>
      </p:sp>
      <p:pic>
        <p:nvPicPr>
          <p:cNvPr id="38" name="グラフィックス 37">
            <a:extLst>
              <a:ext uri="{FF2B5EF4-FFF2-40B4-BE49-F238E27FC236}">
                <a16:creationId xmlns:a16="http://schemas.microsoft.com/office/drawing/2014/main" id="{E2484542-DB22-4790-BE21-95EB7E7BDB4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700406" y="2523499"/>
            <a:ext cx="365563" cy="365563"/>
          </a:xfrm>
          <a:prstGeom prst="rect">
            <a:avLst/>
          </a:prstGeom>
        </p:spPr>
      </p:pic>
      <p:pic>
        <p:nvPicPr>
          <p:cNvPr id="40" name="グラフィックス 39">
            <a:extLst>
              <a:ext uri="{FF2B5EF4-FFF2-40B4-BE49-F238E27FC236}">
                <a16:creationId xmlns:a16="http://schemas.microsoft.com/office/drawing/2014/main" id="{BAD2EDE5-513F-449B-8138-8DF57F96C96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08454" y="4489999"/>
            <a:ext cx="365563" cy="365563"/>
          </a:xfrm>
          <a:prstGeom prst="rect">
            <a:avLst/>
          </a:prstGeom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3CD2936-8B5E-4C9C-AF3D-466328D7A722}"/>
              </a:ext>
            </a:extLst>
          </p:cNvPr>
          <p:cNvSpPr txBox="1"/>
          <p:nvPr/>
        </p:nvSpPr>
        <p:spPr>
          <a:xfrm>
            <a:off x="6504522" y="2900314"/>
            <a:ext cx="782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ADLS gen2</a:t>
            </a:r>
          </a:p>
          <a:p>
            <a:pPr algn="ctr"/>
            <a:r>
              <a:rPr kumimoji="1" lang="en-US" altLang="ja-JP" sz="800"/>
              <a:t>Blob S</a:t>
            </a:r>
            <a:r>
              <a:rPr lang="en-US" altLang="ja-JP" sz="800"/>
              <a:t>torage</a:t>
            </a:r>
            <a:endParaRPr kumimoji="1" lang="ja-JP" altLang="en-US" sz="80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0D7CB96E-70DE-4C67-8A40-29D5938715EA}"/>
              </a:ext>
            </a:extLst>
          </p:cNvPr>
          <p:cNvSpPr txBox="1"/>
          <p:nvPr/>
        </p:nvSpPr>
        <p:spPr>
          <a:xfrm>
            <a:off x="6625434" y="4800579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SQL DB</a:t>
            </a:r>
            <a:endParaRPr kumimoji="1" lang="ja-JP" altLang="en-US" sz="800"/>
          </a:p>
        </p:txBody>
      </p:sp>
      <p:pic>
        <p:nvPicPr>
          <p:cNvPr id="45" name="グラフィックス 44">
            <a:extLst>
              <a:ext uri="{FF2B5EF4-FFF2-40B4-BE49-F238E27FC236}">
                <a16:creationId xmlns:a16="http://schemas.microsoft.com/office/drawing/2014/main" id="{4270787C-ABEE-4CF9-AED3-C7ECA199AC3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708455" y="3477432"/>
            <a:ext cx="365563" cy="365563"/>
          </a:xfrm>
          <a:prstGeom prst="rect">
            <a:avLst/>
          </a:prstGeom>
        </p:spPr>
      </p:pic>
      <p:pic>
        <p:nvPicPr>
          <p:cNvPr id="46" name="グラフィックス 45">
            <a:extLst>
              <a:ext uri="{FF2B5EF4-FFF2-40B4-BE49-F238E27FC236}">
                <a16:creationId xmlns:a16="http://schemas.microsoft.com/office/drawing/2014/main" id="{4E4A48D7-01F0-409C-B7B8-BCDD9A4AACA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796559" y="3477432"/>
            <a:ext cx="365563" cy="365563"/>
          </a:xfrm>
          <a:prstGeom prst="rect">
            <a:avLst/>
          </a:prstGeom>
        </p:spPr>
      </p:pic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338FEE7-4C8E-440A-8A9B-C2515082E7B2}"/>
              </a:ext>
            </a:extLst>
          </p:cNvPr>
          <p:cNvSpPr txBox="1"/>
          <p:nvPr/>
        </p:nvSpPr>
        <p:spPr>
          <a:xfrm>
            <a:off x="6540475" y="3774415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Cosmos DB</a:t>
            </a:r>
          </a:p>
          <a:p>
            <a:pPr algn="ctr"/>
            <a:r>
              <a:rPr lang="en-US" altLang="ja-JP" sz="800"/>
              <a:t>Analytics</a:t>
            </a:r>
          </a:p>
          <a:p>
            <a:pPr algn="ctr"/>
            <a:r>
              <a:rPr lang="en-US" altLang="ja-JP" sz="800"/>
              <a:t>Storage</a:t>
            </a:r>
            <a:endParaRPr kumimoji="1" lang="ja-JP" altLang="en-US" sz="800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71EC728C-2BB0-4063-8077-526903F63B7B}"/>
              </a:ext>
            </a:extLst>
          </p:cNvPr>
          <p:cNvSpPr txBox="1"/>
          <p:nvPr/>
        </p:nvSpPr>
        <p:spPr>
          <a:xfrm>
            <a:off x="7577631" y="3774415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Cosmos DB</a:t>
            </a:r>
          </a:p>
          <a:p>
            <a:pPr algn="ctr"/>
            <a:r>
              <a:rPr lang="en-US" altLang="ja-JP" sz="800"/>
              <a:t>Transactional</a:t>
            </a:r>
          </a:p>
          <a:p>
            <a:pPr algn="ctr"/>
            <a:r>
              <a:rPr lang="en-US" altLang="ja-JP" sz="800"/>
              <a:t>Storage</a:t>
            </a:r>
            <a:endParaRPr kumimoji="1" lang="ja-JP" altLang="en-US" sz="80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9DBF29F3-AC01-462F-A78D-04E366F8541A}"/>
              </a:ext>
            </a:extLst>
          </p:cNvPr>
          <p:cNvCxnSpPr>
            <a:stCxn id="46" idx="1"/>
            <a:endCxn id="45" idx="3"/>
          </p:cNvCxnSpPr>
          <p:nvPr/>
        </p:nvCxnSpPr>
        <p:spPr bwMode="auto">
          <a:xfrm flipH="1">
            <a:off x="7074017" y="3660214"/>
            <a:ext cx="722542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3B3F79CE-1969-4302-9690-91498F4CC408}"/>
              </a:ext>
            </a:extLst>
          </p:cNvPr>
          <p:cNvCxnSpPr>
            <a:stCxn id="30" idx="3"/>
            <a:endCxn id="34" idx="1"/>
          </p:cNvCxnSpPr>
          <p:nvPr/>
        </p:nvCxnSpPr>
        <p:spPr bwMode="auto">
          <a:xfrm flipV="1">
            <a:off x="5035394" y="1702145"/>
            <a:ext cx="1603736" cy="5530"/>
          </a:xfrm>
          <a:prstGeom prst="straightConnector1">
            <a:avLst/>
          </a:prstGeom>
          <a:noFill/>
          <a:ln w="127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0" name="グラフィックス 69">
            <a:extLst>
              <a:ext uri="{FF2B5EF4-FFF2-40B4-BE49-F238E27FC236}">
                <a16:creationId xmlns:a16="http://schemas.microsoft.com/office/drawing/2014/main" id="{A9BAC8FF-DEC0-40AC-A73E-A80D51E224C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106040" y="2555794"/>
            <a:ext cx="323480" cy="323480"/>
          </a:xfrm>
          <a:prstGeom prst="rect">
            <a:avLst/>
          </a:prstGeom>
        </p:spPr>
      </p:pic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A77A11A4-C5E0-4178-8DE4-C90884D5D275}"/>
              </a:ext>
            </a:extLst>
          </p:cNvPr>
          <p:cNvSpPr txBox="1"/>
          <p:nvPr/>
        </p:nvSpPr>
        <p:spPr>
          <a:xfrm>
            <a:off x="7352847" y="2491417"/>
            <a:ext cx="585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 err="1"/>
              <a:t>tsv</a:t>
            </a:r>
            <a:r>
              <a:rPr kumimoji="1" lang="en-US" altLang="ja-JP" sz="800"/>
              <a:t>, csv, </a:t>
            </a:r>
          </a:p>
          <a:p>
            <a:pPr algn="ctr"/>
            <a:r>
              <a:rPr kumimoji="1" lang="en-US" altLang="ja-JP" sz="800"/>
              <a:t>parquet,</a:t>
            </a:r>
          </a:p>
          <a:p>
            <a:pPr algn="ctr"/>
            <a:r>
              <a:rPr lang="en-US" altLang="ja-JP" sz="800"/>
              <a:t>json</a:t>
            </a:r>
            <a:endParaRPr kumimoji="1" lang="ja-JP" altLang="en-US" sz="800"/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034CA85C-F83A-466C-BE40-7EA5EA0178B9}"/>
              </a:ext>
            </a:extLst>
          </p:cNvPr>
          <p:cNvSpPr txBox="1"/>
          <p:nvPr/>
        </p:nvSpPr>
        <p:spPr>
          <a:xfrm>
            <a:off x="3239227" y="-436731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/>
              <a:t>Analysis Services</a:t>
            </a:r>
          </a:p>
          <a:p>
            <a:r>
              <a:rPr kumimoji="1" lang="en-US" altLang="ja-JP" sz="1000"/>
              <a:t>(MOLAP)</a:t>
            </a:r>
            <a:endParaRPr kumimoji="1" lang="ja-JP" altLang="en-US" sz="1000"/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35C958AB-0DB5-4C13-BE17-8BC4858BB1B3}"/>
              </a:ext>
            </a:extLst>
          </p:cNvPr>
          <p:cNvSpPr txBox="1"/>
          <p:nvPr/>
        </p:nvSpPr>
        <p:spPr>
          <a:xfrm>
            <a:off x="3167400" y="-1538125"/>
            <a:ext cx="979039" cy="485343"/>
          </a:xfrm>
          <a:prstGeom prst="wedgeRoundRectCallout">
            <a:avLst/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kumimoji="1" lang="en-US" altLang="ja-JP" sz="800"/>
              <a:t>Power BI </a:t>
            </a:r>
            <a:r>
              <a:rPr kumimoji="1" lang="ja-JP" altLang="en-US" sz="800"/>
              <a:t>に</a:t>
            </a:r>
          </a:p>
          <a:p>
            <a:r>
              <a:rPr kumimoji="1" lang="ja-JP" altLang="en-US" sz="800"/>
              <a:t>内包されているので</a:t>
            </a:r>
          </a:p>
          <a:p>
            <a:r>
              <a:rPr lang="ja-JP" altLang="en-US" sz="800"/>
              <a:t>特に使わなくてよい</a:t>
            </a:r>
            <a:endParaRPr kumimoji="1" lang="ja-JP" altLang="en-US" sz="800"/>
          </a:p>
        </p:txBody>
      </p: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C6E4F3ED-79C8-474A-BCD0-C7F34F1DAE01}"/>
              </a:ext>
            </a:extLst>
          </p:cNvPr>
          <p:cNvCxnSpPr/>
          <p:nvPr/>
        </p:nvCxnSpPr>
        <p:spPr bwMode="auto">
          <a:xfrm>
            <a:off x="4141824" y="1702145"/>
            <a:ext cx="509040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5" name="直線矢印コネクタ 144">
            <a:extLst>
              <a:ext uri="{FF2B5EF4-FFF2-40B4-BE49-F238E27FC236}">
                <a16:creationId xmlns:a16="http://schemas.microsoft.com/office/drawing/2014/main" id="{62662E8B-88AE-4452-B132-2AE3C83A0A5D}"/>
              </a:ext>
            </a:extLst>
          </p:cNvPr>
          <p:cNvCxnSpPr/>
          <p:nvPr/>
        </p:nvCxnSpPr>
        <p:spPr bwMode="auto">
          <a:xfrm>
            <a:off x="4141824" y="2845371"/>
            <a:ext cx="509040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D84732F8-4C56-45E1-BB4F-63AB48FF8F40}"/>
              </a:ext>
            </a:extLst>
          </p:cNvPr>
          <p:cNvCxnSpPr/>
          <p:nvPr/>
        </p:nvCxnSpPr>
        <p:spPr bwMode="auto">
          <a:xfrm>
            <a:off x="4141824" y="4043814"/>
            <a:ext cx="509040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8" name="テキスト ボックス 147">
            <a:extLst>
              <a:ext uri="{FF2B5EF4-FFF2-40B4-BE49-F238E27FC236}">
                <a16:creationId xmlns:a16="http://schemas.microsoft.com/office/drawing/2014/main" id="{A2B5B6C3-6122-4A35-9626-0DBABFDD4086}"/>
              </a:ext>
            </a:extLst>
          </p:cNvPr>
          <p:cNvSpPr txBox="1"/>
          <p:nvPr/>
        </p:nvSpPr>
        <p:spPr>
          <a:xfrm>
            <a:off x="3792295" y="1775177"/>
            <a:ext cx="494045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500"/>
              <a:t>SQL Script</a:t>
            </a:r>
            <a:endParaRPr kumimoji="1" lang="ja-JP" altLang="en-US" sz="500"/>
          </a:p>
        </p:txBody>
      </p:sp>
      <p:pic>
        <p:nvPicPr>
          <p:cNvPr id="149" name="グラフィックス 148">
            <a:extLst>
              <a:ext uri="{FF2B5EF4-FFF2-40B4-BE49-F238E27FC236}">
                <a16:creationId xmlns:a16="http://schemas.microsoft.com/office/drawing/2014/main" id="{821C52EB-0EB2-4A07-9135-4F0BB9302E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00827" y="1408430"/>
            <a:ext cx="263214" cy="263214"/>
          </a:xfrm>
          <a:prstGeom prst="rect">
            <a:avLst/>
          </a:prstGeom>
        </p:spPr>
      </p:pic>
      <p:sp>
        <p:nvSpPr>
          <p:cNvPr id="151" name="テキスト ボックス 150">
            <a:extLst>
              <a:ext uri="{FF2B5EF4-FFF2-40B4-BE49-F238E27FC236}">
                <a16:creationId xmlns:a16="http://schemas.microsoft.com/office/drawing/2014/main" id="{D2D46CCF-337E-4045-8010-2975754B86B1}"/>
              </a:ext>
            </a:extLst>
          </p:cNvPr>
          <p:cNvSpPr txBox="1"/>
          <p:nvPr/>
        </p:nvSpPr>
        <p:spPr>
          <a:xfrm>
            <a:off x="3792295" y="2914797"/>
            <a:ext cx="494045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500"/>
              <a:t>SQL Script</a:t>
            </a:r>
            <a:endParaRPr kumimoji="1" lang="ja-JP" altLang="en-US" sz="500"/>
          </a:p>
        </p:txBody>
      </p:sp>
      <p:sp>
        <p:nvSpPr>
          <p:cNvPr id="152" name="テキスト ボックス 151">
            <a:extLst>
              <a:ext uri="{FF2B5EF4-FFF2-40B4-BE49-F238E27FC236}">
                <a16:creationId xmlns:a16="http://schemas.microsoft.com/office/drawing/2014/main" id="{D0CA420B-5F5A-4DA2-8F26-AA83942DAEE5}"/>
              </a:ext>
            </a:extLst>
          </p:cNvPr>
          <p:cNvSpPr txBox="1"/>
          <p:nvPr/>
        </p:nvSpPr>
        <p:spPr>
          <a:xfrm>
            <a:off x="3708943" y="4105676"/>
            <a:ext cx="66075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500"/>
              <a:t>Spark Notebook</a:t>
            </a:r>
          </a:p>
          <a:p>
            <a:pPr algn="ctr"/>
            <a:r>
              <a:rPr kumimoji="1" lang="en-US" altLang="ja-JP" sz="500"/>
              <a:t>(Scala, </a:t>
            </a:r>
            <a:r>
              <a:rPr kumimoji="1" lang="en-US" altLang="ja-JP" sz="500" err="1"/>
              <a:t>PySpark</a:t>
            </a:r>
            <a:r>
              <a:rPr kumimoji="1" lang="en-US" altLang="ja-JP" sz="500"/>
              <a:t>,</a:t>
            </a:r>
          </a:p>
          <a:p>
            <a:pPr algn="ctr"/>
            <a:r>
              <a:rPr lang="en-US" altLang="ja-JP" sz="500"/>
              <a:t>C#, </a:t>
            </a:r>
            <a:r>
              <a:rPr lang="en-US" altLang="ja-JP" sz="500" err="1"/>
              <a:t>SparkSQL</a:t>
            </a:r>
            <a:r>
              <a:rPr kumimoji="1" lang="en-US" altLang="ja-JP" sz="500"/>
              <a:t>)</a:t>
            </a:r>
            <a:endParaRPr kumimoji="1" lang="ja-JP" altLang="en-US" sz="500"/>
          </a:p>
        </p:txBody>
      </p:sp>
      <p:pic>
        <p:nvPicPr>
          <p:cNvPr id="155" name="図 154">
            <a:extLst>
              <a:ext uri="{FF2B5EF4-FFF2-40B4-BE49-F238E27FC236}">
                <a16:creationId xmlns:a16="http://schemas.microsoft.com/office/drawing/2014/main" id="{54A2FF0D-C2C9-4555-9D89-706991BF71B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684428" y="1565801"/>
            <a:ext cx="223617" cy="209190"/>
          </a:xfrm>
          <a:prstGeom prst="rect">
            <a:avLst/>
          </a:prstGeom>
        </p:spPr>
      </p:pic>
      <p:pic>
        <p:nvPicPr>
          <p:cNvPr id="157" name="図 156">
            <a:extLst>
              <a:ext uri="{FF2B5EF4-FFF2-40B4-BE49-F238E27FC236}">
                <a16:creationId xmlns:a16="http://schemas.microsoft.com/office/drawing/2014/main" id="{3622129C-706D-46DD-9DB7-FBA11914547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908045" y="1592583"/>
            <a:ext cx="180337" cy="162303"/>
          </a:xfrm>
          <a:prstGeom prst="rect">
            <a:avLst/>
          </a:prstGeom>
        </p:spPr>
      </p:pic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1399F52E-6E49-4092-ADB2-CD62316F5B98}"/>
              </a:ext>
            </a:extLst>
          </p:cNvPr>
          <p:cNvSpPr txBox="1"/>
          <p:nvPr/>
        </p:nvSpPr>
        <p:spPr>
          <a:xfrm>
            <a:off x="4268554" y="-1175733"/>
            <a:ext cx="569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900"/>
              <a:t>Data</a:t>
            </a:r>
          </a:p>
          <a:p>
            <a:pPr algn="ctr"/>
            <a:r>
              <a:rPr kumimoji="1" lang="en-US" altLang="ja-JP" sz="900"/>
              <a:t>Factory</a:t>
            </a:r>
            <a:endParaRPr kumimoji="1" lang="ja-JP" altLang="en-US" sz="900"/>
          </a:p>
        </p:txBody>
      </p:sp>
      <p:sp>
        <p:nvSpPr>
          <p:cNvPr id="163" name="AutoShape 18">
            <a:extLst>
              <a:ext uri="{FF2B5EF4-FFF2-40B4-BE49-F238E27FC236}">
                <a16:creationId xmlns:a16="http://schemas.microsoft.com/office/drawing/2014/main" id="{C17BFEBB-DC47-4565-B18E-0EA00CF1E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750" y="968263"/>
            <a:ext cx="1400779" cy="29284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/>
            <a:r>
              <a:rPr kumimoji="1" lang="en-US" altLang="ja-JP" sz="800"/>
              <a:t>Analytics Pools</a:t>
            </a:r>
          </a:p>
          <a:p>
            <a:pPr algn="ctr"/>
            <a:r>
              <a:rPr kumimoji="1" lang="en-US" altLang="ja-JP" sz="800"/>
              <a:t>(Control &amp; </a:t>
            </a:r>
            <a:r>
              <a:rPr lang="en-US" altLang="ja-JP" sz="800"/>
              <a:t>Compute Node)</a:t>
            </a:r>
          </a:p>
        </p:txBody>
      </p:sp>
      <p:sp>
        <p:nvSpPr>
          <p:cNvPr id="164" name="AutoShape 18">
            <a:extLst>
              <a:ext uri="{FF2B5EF4-FFF2-40B4-BE49-F238E27FC236}">
                <a16:creationId xmlns:a16="http://schemas.microsoft.com/office/drawing/2014/main" id="{4F70E909-9DD7-4501-861F-D1C0FC3AC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444" y="968263"/>
            <a:ext cx="936074" cy="29284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/>
            <a:r>
              <a:rPr kumimoji="1" lang="en-US" altLang="ja-JP" sz="800"/>
              <a:t>Data Store</a:t>
            </a:r>
          </a:p>
          <a:p>
            <a:pPr algn="ctr"/>
            <a:r>
              <a:rPr lang="en-US" altLang="ja-JP" sz="800"/>
              <a:t>(Internal/Linked)</a:t>
            </a:r>
          </a:p>
        </p:txBody>
      </p:sp>
      <p:sp>
        <p:nvSpPr>
          <p:cNvPr id="165" name="AutoShape 18">
            <a:extLst>
              <a:ext uri="{FF2B5EF4-FFF2-40B4-BE49-F238E27FC236}">
                <a16:creationId xmlns:a16="http://schemas.microsoft.com/office/drawing/2014/main" id="{48CC7788-7474-4DFF-A2BB-AAB2FA01A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739" y="5508405"/>
            <a:ext cx="725248" cy="29284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/>
            <a:r>
              <a:rPr lang="en-US" altLang="ja-JP" sz="800"/>
              <a:t>Integration</a:t>
            </a:r>
          </a:p>
        </p:txBody>
      </p:sp>
      <p:pic>
        <p:nvPicPr>
          <p:cNvPr id="169" name="図 168">
            <a:extLst>
              <a:ext uri="{FF2B5EF4-FFF2-40B4-BE49-F238E27FC236}">
                <a16:creationId xmlns:a16="http://schemas.microsoft.com/office/drawing/2014/main" id="{35846162-1E12-4FD0-BB29-9D9923B84C63}"/>
              </a:ext>
            </a:extLst>
          </p:cNvPr>
          <p:cNvPicPr>
            <a:picLocks noChangeAspect="1"/>
          </p:cNvPicPr>
          <p:nvPr/>
        </p:nvPicPr>
        <p:blipFill>
          <a:blip r:embed="rId33">
            <a:clrChange>
              <a:clrFrom>
                <a:srgbClr val="EDEBE9"/>
              </a:clrFrom>
              <a:clrTo>
                <a:srgbClr val="EDEBE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23831" y="5649028"/>
            <a:ext cx="310680" cy="262546"/>
          </a:xfrm>
          <a:prstGeom prst="rect">
            <a:avLst/>
          </a:prstGeom>
        </p:spPr>
      </p:pic>
      <p:pic>
        <p:nvPicPr>
          <p:cNvPr id="171" name="図 170">
            <a:extLst>
              <a:ext uri="{FF2B5EF4-FFF2-40B4-BE49-F238E27FC236}">
                <a16:creationId xmlns:a16="http://schemas.microsoft.com/office/drawing/2014/main" id="{3640C7D5-54BD-41D6-9084-10DB2EE0F568}"/>
              </a:ext>
            </a:extLst>
          </p:cNvPr>
          <p:cNvPicPr>
            <a:picLocks noChangeAspect="1"/>
          </p:cNvPicPr>
          <p:nvPr/>
        </p:nvPicPr>
        <p:blipFill>
          <a:blip r:embed="rId34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5688" y="1058910"/>
            <a:ext cx="252030" cy="286397"/>
          </a:xfrm>
          <a:prstGeom prst="rect">
            <a:avLst/>
          </a:prstGeom>
        </p:spPr>
      </p:pic>
      <p:pic>
        <p:nvPicPr>
          <p:cNvPr id="173" name="図 172">
            <a:extLst>
              <a:ext uri="{FF2B5EF4-FFF2-40B4-BE49-F238E27FC236}">
                <a16:creationId xmlns:a16="http://schemas.microsoft.com/office/drawing/2014/main" id="{F1329F99-EB53-4F70-BEEA-5B1178123F5C}"/>
              </a:ext>
            </a:extLst>
          </p:cNvPr>
          <p:cNvPicPr>
            <a:picLocks noChangeAspect="1"/>
          </p:cNvPicPr>
          <p:nvPr/>
        </p:nvPicPr>
        <p:blipFill>
          <a:blip r:embed="rId35">
            <a:clrChange>
              <a:clrFrom>
                <a:srgbClr val="EDEBE9"/>
              </a:clrFrom>
              <a:clrTo>
                <a:srgbClr val="EDEBE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1218" y="1325969"/>
            <a:ext cx="238088" cy="269600"/>
          </a:xfrm>
          <a:prstGeom prst="rect">
            <a:avLst/>
          </a:prstGeom>
        </p:spPr>
      </p:pic>
      <p:sp>
        <p:nvSpPr>
          <p:cNvPr id="177" name="テキスト ボックス 176">
            <a:extLst>
              <a:ext uri="{FF2B5EF4-FFF2-40B4-BE49-F238E27FC236}">
                <a16:creationId xmlns:a16="http://schemas.microsoft.com/office/drawing/2014/main" id="{CCC790F5-C9F2-48F9-AD1B-405E3C843504}"/>
              </a:ext>
            </a:extLst>
          </p:cNvPr>
          <p:cNvSpPr txBox="1"/>
          <p:nvPr/>
        </p:nvSpPr>
        <p:spPr>
          <a:xfrm>
            <a:off x="6890788" y="461366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Managed ID</a:t>
            </a:r>
            <a:endParaRPr kumimoji="1" lang="ja-JP" altLang="en-US" sz="800"/>
          </a:p>
        </p:txBody>
      </p:sp>
      <p:pic>
        <p:nvPicPr>
          <p:cNvPr id="179" name="グラフィックス 178">
            <a:extLst>
              <a:ext uri="{FF2B5EF4-FFF2-40B4-BE49-F238E27FC236}">
                <a16:creationId xmlns:a16="http://schemas.microsoft.com/office/drawing/2014/main" id="{475269A6-EEC9-41ED-91F4-39AD62008FB9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768544" y="517356"/>
            <a:ext cx="211999" cy="278945"/>
          </a:xfrm>
          <a:prstGeom prst="rect">
            <a:avLst/>
          </a:prstGeom>
        </p:spPr>
      </p:pic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EF371611-D732-4A6B-882A-BF2734A21246}"/>
              </a:ext>
            </a:extLst>
          </p:cNvPr>
          <p:cNvSpPr txBox="1"/>
          <p:nvPr/>
        </p:nvSpPr>
        <p:spPr>
          <a:xfrm>
            <a:off x="4204551" y="-727285"/>
            <a:ext cx="779148" cy="485343"/>
          </a:xfrm>
          <a:prstGeom prst="wedgeRoundRectCallout">
            <a:avLst>
              <a:gd name="adj1" fmla="val -16826"/>
              <a:gd name="adj2" fmla="val -74038"/>
              <a:gd name="adj3" fmla="val 16667"/>
            </a:avLst>
          </a:prstGeom>
          <a:solidFill>
            <a:srgbClr val="EFFFFF"/>
          </a:solidFill>
          <a:ln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en-US" altLang="ja-JP" sz="800"/>
              <a:t>Synapse </a:t>
            </a:r>
            <a:r>
              <a:rPr kumimoji="1" lang="ja-JP" altLang="en-US" sz="800"/>
              <a:t>と独立して使う場合に利用</a:t>
            </a: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2153DD45-8798-474A-A6D3-4E43ECD510D6}"/>
              </a:ext>
            </a:extLst>
          </p:cNvPr>
          <p:cNvSpPr/>
          <p:nvPr/>
        </p:nvSpPr>
        <p:spPr bwMode="auto">
          <a:xfrm>
            <a:off x="318507" y="6376818"/>
            <a:ext cx="1155037" cy="388986"/>
          </a:xfrm>
          <a:prstGeom prst="rect">
            <a:avLst/>
          </a:prstGeom>
          <a:solidFill>
            <a:srgbClr val="FFEBFF"/>
          </a:solidFill>
          <a:ln w="63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ネイティブリソース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700"/>
              <a:t>（</a:t>
            </a:r>
            <a:r>
              <a:rPr lang="en-US" altLang="ja-JP" sz="700"/>
              <a:t>Synapse Workspace </a:t>
            </a:r>
            <a:r>
              <a:rPr lang="ja-JP" altLang="en-US" sz="700"/>
              <a:t>で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700"/>
              <a:t>直接管理されるリソース）</a:t>
            </a:r>
            <a:endParaRPr kumimoji="1" lang="ja-JP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6" name="AutoShape 18">
            <a:extLst>
              <a:ext uri="{FF2B5EF4-FFF2-40B4-BE49-F238E27FC236}">
                <a16:creationId xmlns:a16="http://schemas.microsoft.com/office/drawing/2014/main" id="{F785FACC-3A83-402F-84AB-27FCD1AB2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97" y="4886312"/>
            <a:ext cx="723804" cy="292841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/>
            <a:r>
              <a:rPr kumimoji="1" lang="en-US" altLang="ja-JP" sz="800"/>
              <a:t>Visualize</a:t>
            </a:r>
          </a:p>
          <a:p>
            <a:pPr algn="ctr"/>
            <a:r>
              <a:rPr lang="en-US" altLang="ja-JP" sz="800"/>
              <a:t>(Reports)</a:t>
            </a:r>
            <a:endParaRPr kumimoji="1" lang="en-US" altLang="ja-JP" sz="800"/>
          </a:p>
        </p:txBody>
      </p:sp>
      <p:pic>
        <p:nvPicPr>
          <p:cNvPr id="189" name="図 188">
            <a:extLst>
              <a:ext uri="{FF2B5EF4-FFF2-40B4-BE49-F238E27FC236}">
                <a16:creationId xmlns:a16="http://schemas.microsoft.com/office/drawing/2014/main" id="{A110ADD8-201F-4493-9831-E04F68E73F6D}"/>
              </a:ext>
            </a:extLst>
          </p:cNvPr>
          <p:cNvPicPr>
            <a:picLocks noChangeAspect="1"/>
          </p:cNvPicPr>
          <p:nvPr/>
        </p:nvPicPr>
        <p:blipFill>
          <a:blip r:embed="rId3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8298" y="4536421"/>
            <a:ext cx="191461" cy="221244"/>
          </a:xfrm>
          <a:prstGeom prst="rect">
            <a:avLst/>
          </a:prstGeom>
        </p:spPr>
      </p:pic>
      <p:pic>
        <p:nvPicPr>
          <p:cNvPr id="191" name="図 190">
            <a:extLst>
              <a:ext uri="{FF2B5EF4-FFF2-40B4-BE49-F238E27FC236}">
                <a16:creationId xmlns:a16="http://schemas.microsoft.com/office/drawing/2014/main" id="{75E4013E-11D3-48C2-A76C-3B2F5FAB1EBA}"/>
              </a:ext>
            </a:extLst>
          </p:cNvPr>
          <p:cNvPicPr>
            <a:picLocks noChangeAspect="1"/>
          </p:cNvPicPr>
          <p:nvPr/>
        </p:nvPicPr>
        <p:blipFill>
          <a:blip r:embed="rId3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5785" y="4153759"/>
            <a:ext cx="255281" cy="225499"/>
          </a:xfrm>
          <a:prstGeom prst="rect">
            <a:avLst/>
          </a:prstGeom>
        </p:spPr>
      </p:pic>
      <p:sp>
        <p:nvSpPr>
          <p:cNvPr id="192" name="テキスト ボックス 191">
            <a:extLst>
              <a:ext uri="{FF2B5EF4-FFF2-40B4-BE49-F238E27FC236}">
                <a16:creationId xmlns:a16="http://schemas.microsoft.com/office/drawing/2014/main" id="{C3DAF69E-7E96-4952-AE26-782968E6381F}"/>
              </a:ext>
            </a:extLst>
          </p:cNvPr>
          <p:cNvSpPr txBox="1"/>
          <p:nvPr/>
        </p:nvSpPr>
        <p:spPr>
          <a:xfrm>
            <a:off x="1014749" y="4326972"/>
            <a:ext cx="4171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600"/>
              <a:t>Report</a:t>
            </a:r>
            <a:endParaRPr kumimoji="1" lang="ja-JP" altLang="en-US" sz="600"/>
          </a:p>
        </p:txBody>
      </p:sp>
      <p:sp>
        <p:nvSpPr>
          <p:cNvPr id="193" name="テキスト ボックス 192">
            <a:extLst>
              <a:ext uri="{FF2B5EF4-FFF2-40B4-BE49-F238E27FC236}">
                <a16:creationId xmlns:a16="http://schemas.microsoft.com/office/drawing/2014/main" id="{D61D30B8-7236-47B2-BD7C-CB62ACE89BBE}"/>
              </a:ext>
            </a:extLst>
          </p:cNvPr>
          <p:cNvSpPr txBox="1"/>
          <p:nvPr/>
        </p:nvSpPr>
        <p:spPr>
          <a:xfrm>
            <a:off x="1013262" y="4714726"/>
            <a:ext cx="4635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600" err="1"/>
              <a:t>DataSet</a:t>
            </a:r>
            <a:endParaRPr kumimoji="1" lang="ja-JP" altLang="en-US" sz="600"/>
          </a:p>
        </p:txBody>
      </p:sp>
      <p:sp>
        <p:nvSpPr>
          <p:cNvPr id="201" name="テキスト ボックス 200">
            <a:extLst>
              <a:ext uri="{FF2B5EF4-FFF2-40B4-BE49-F238E27FC236}">
                <a16:creationId xmlns:a16="http://schemas.microsoft.com/office/drawing/2014/main" id="{22470B07-A4B9-4FA8-A264-02043253607F}"/>
              </a:ext>
            </a:extLst>
          </p:cNvPr>
          <p:cNvSpPr txBox="1"/>
          <p:nvPr/>
        </p:nvSpPr>
        <p:spPr>
          <a:xfrm>
            <a:off x="7228243" y="4251307"/>
            <a:ext cx="1191706" cy="380738"/>
          </a:xfrm>
          <a:prstGeom prst="wedgeRoundRectCallout">
            <a:avLst>
              <a:gd name="adj1" fmla="val -57712"/>
              <a:gd name="adj2" fmla="val 30901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en-US" altLang="ja-JP" sz="500"/>
              <a:t>※ </a:t>
            </a:r>
            <a:r>
              <a:rPr lang="en-US" altLang="ja-JP" sz="500"/>
              <a:t>dedicated / serverless SQL Pools </a:t>
            </a:r>
            <a:r>
              <a:rPr lang="ja-JP" altLang="en-US" sz="500"/>
              <a:t>からアクセス不可（</a:t>
            </a:r>
            <a:r>
              <a:rPr kumimoji="1" lang="ja-JP" altLang="en-US" sz="500"/>
              <a:t>将来的には対応予定あり</a:t>
            </a:r>
          </a:p>
          <a:p>
            <a:r>
              <a:rPr lang="en-US" altLang="ja-JP" sz="500"/>
              <a:t>※ Spark Pool </a:t>
            </a:r>
            <a:r>
              <a:rPr lang="ja-JP" altLang="en-US" sz="500"/>
              <a:t>からはカスタムコードを使えば無理やりアクセスはできる</a:t>
            </a:r>
            <a:endParaRPr kumimoji="1" lang="ja-JP" altLang="en-US" sz="500"/>
          </a:p>
        </p:txBody>
      </p:sp>
      <p:sp>
        <p:nvSpPr>
          <p:cNvPr id="207" name="テキスト ボックス 206">
            <a:extLst>
              <a:ext uri="{FF2B5EF4-FFF2-40B4-BE49-F238E27FC236}">
                <a16:creationId xmlns:a16="http://schemas.microsoft.com/office/drawing/2014/main" id="{96EF19EC-73CC-4E6F-86BC-D0F86E3C7909}"/>
              </a:ext>
            </a:extLst>
          </p:cNvPr>
          <p:cNvSpPr txBox="1"/>
          <p:nvPr/>
        </p:nvSpPr>
        <p:spPr>
          <a:xfrm>
            <a:off x="4422264" y="5559744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700"/>
              <a:t>Synapse Workspace</a:t>
            </a:r>
          </a:p>
          <a:p>
            <a:pPr algn="ctr"/>
            <a:r>
              <a:rPr lang="en-US" altLang="ja-JP" sz="700"/>
              <a:t>Managed VNET</a:t>
            </a:r>
            <a:endParaRPr kumimoji="1" lang="ja-JP" altLang="en-US" sz="700"/>
          </a:p>
        </p:txBody>
      </p:sp>
      <p:pic>
        <p:nvPicPr>
          <p:cNvPr id="211" name="図 210">
            <a:extLst>
              <a:ext uri="{FF2B5EF4-FFF2-40B4-BE49-F238E27FC236}">
                <a16:creationId xmlns:a16="http://schemas.microsoft.com/office/drawing/2014/main" id="{000AA06C-85FC-40A8-837D-9A7549DE741F}"/>
              </a:ext>
            </a:extLst>
          </p:cNvPr>
          <p:cNvPicPr>
            <a:picLocks noChangeAspect="1"/>
          </p:cNvPicPr>
          <p:nvPr/>
        </p:nvPicPr>
        <p:blipFill>
          <a:blip r:embed="rId4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1719" y="4974845"/>
            <a:ext cx="319040" cy="312658"/>
          </a:xfrm>
          <a:prstGeom prst="rect">
            <a:avLst/>
          </a:prstGeom>
        </p:spPr>
      </p:pic>
      <p:sp>
        <p:nvSpPr>
          <p:cNvPr id="213" name="テキスト ボックス 212">
            <a:extLst>
              <a:ext uri="{FF2B5EF4-FFF2-40B4-BE49-F238E27FC236}">
                <a16:creationId xmlns:a16="http://schemas.microsoft.com/office/drawing/2014/main" id="{AE84246D-3164-4EAD-88E1-B7B8B6C8B4BA}"/>
              </a:ext>
            </a:extLst>
          </p:cNvPr>
          <p:cNvSpPr txBox="1"/>
          <p:nvPr/>
        </p:nvSpPr>
        <p:spPr>
          <a:xfrm>
            <a:off x="4603707" y="5239724"/>
            <a:ext cx="53412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700"/>
              <a:t>Azure IR</a:t>
            </a:r>
            <a:endParaRPr kumimoji="1" lang="ja-JP" altLang="en-US" sz="700"/>
          </a:p>
        </p:txBody>
      </p:sp>
      <p:pic>
        <p:nvPicPr>
          <p:cNvPr id="228" name="グラフィックス 227">
            <a:extLst>
              <a:ext uri="{FF2B5EF4-FFF2-40B4-BE49-F238E27FC236}">
                <a16:creationId xmlns:a16="http://schemas.microsoft.com/office/drawing/2014/main" id="{F9F21FDF-8766-44AC-84E2-DF842CB307F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037874" y="379788"/>
            <a:ext cx="154057" cy="154057"/>
          </a:xfrm>
          <a:prstGeom prst="rect">
            <a:avLst/>
          </a:prstGeom>
        </p:spPr>
      </p:pic>
      <p:sp>
        <p:nvSpPr>
          <p:cNvPr id="235" name="正方形/長方形 234">
            <a:extLst>
              <a:ext uri="{FF2B5EF4-FFF2-40B4-BE49-F238E27FC236}">
                <a16:creationId xmlns:a16="http://schemas.microsoft.com/office/drawing/2014/main" id="{8C6BAB60-322F-40BB-ABB9-BDD9E8410799}"/>
              </a:ext>
            </a:extLst>
          </p:cNvPr>
          <p:cNvSpPr/>
          <p:nvPr/>
        </p:nvSpPr>
        <p:spPr>
          <a:xfrm>
            <a:off x="4502066" y="6122566"/>
            <a:ext cx="2405972" cy="554536"/>
          </a:xfrm>
          <a:prstGeom prst="rect">
            <a:avLst/>
          </a:prstGeom>
          <a:solidFill>
            <a:srgbClr val="EFFFFF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2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pic>
        <p:nvPicPr>
          <p:cNvPr id="237" name="図 236">
            <a:extLst>
              <a:ext uri="{FF2B5EF4-FFF2-40B4-BE49-F238E27FC236}">
                <a16:creationId xmlns:a16="http://schemas.microsoft.com/office/drawing/2014/main" id="{22058ABB-191D-423C-B8F7-8FF4C24F40B4}"/>
              </a:ext>
            </a:extLst>
          </p:cNvPr>
          <p:cNvPicPr>
            <a:picLocks noChangeAspect="1"/>
          </p:cNvPicPr>
          <p:nvPr/>
        </p:nvPicPr>
        <p:blipFill>
          <a:blip r:embed="rId4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0862" y="6188946"/>
            <a:ext cx="181057" cy="229804"/>
          </a:xfrm>
          <a:prstGeom prst="rect">
            <a:avLst/>
          </a:prstGeom>
        </p:spPr>
      </p:pic>
      <p:sp>
        <p:nvSpPr>
          <p:cNvPr id="238" name="テキスト ボックス 237">
            <a:extLst>
              <a:ext uri="{FF2B5EF4-FFF2-40B4-BE49-F238E27FC236}">
                <a16:creationId xmlns:a16="http://schemas.microsoft.com/office/drawing/2014/main" id="{58ECF277-5518-4730-B892-767C09A07029}"/>
              </a:ext>
            </a:extLst>
          </p:cNvPr>
          <p:cNvSpPr txBox="1"/>
          <p:nvPr/>
        </p:nvSpPr>
        <p:spPr>
          <a:xfrm>
            <a:off x="4559065" y="6389292"/>
            <a:ext cx="647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700"/>
              <a:t>Self Hosted</a:t>
            </a:r>
          </a:p>
          <a:p>
            <a:pPr algn="ctr"/>
            <a:r>
              <a:rPr kumimoji="1" lang="en-US" altLang="ja-JP" sz="700"/>
              <a:t>IR</a:t>
            </a:r>
            <a:endParaRPr kumimoji="1" lang="ja-JP" altLang="en-US" sz="700"/>
          </a:p>
        </p:txBody>
      </p:sp>
      <p:pic>
        <p:nvPicPr>
          <p:cNvPr id="240" name="図 239">
            <a:extLst>
              <a:ext uri="{FF2B5EF4-FFF2-40B4-BE49-F238E27FC236}">
                <a16:creationId xmlns:a16="http://schemas.microsoft.com/office/drawing/2014/main" id="{29762B2B-16C8-42DE-ABF4-E8F568CC5F6E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569" y="5984702"/>
            <a:ext cx="273994" cy="274608"/>
          </a:xfrm>
          <a:prstGeom prst="rect">
            <a:avLst/>
          </a:prstGeom>
        </p:spPr>
      </p:pic>
      <p:sp>
        <p:nvSpPr>
          <p:cNvPr id="241" name="テキスト ボックス 240">
            <a:extLst>
              <a:ext uri="{FF2B5EF4-FFF2-40B4-BE49-F238E27FC236}">
                <a16:creationId xmlns:a16="http://schemas.microsoft.com/office/drawing/2014/main" id="{AABDFFC8-897A-4B8A-951D-D7FB48343EF3}"/>
              </a:ext>
            </a:extLst>
          </p:cNvPr>
          <p:cNvSpPr txBox="1"/>
          <p:nvPr/>
        </p:nvSpPr>
        <p:spPr>
          <a:xfrm>
            <a:off x="3656919" y="6392335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00"/>
              <a:t>オンプレ </a:t>
            </a:r>
            <a:r>
              <a:rPr kumimoji="1" lang="en-US" altLang="ja-JP" sz="700"/>
              <a:t>DC </a:t>
            </a:r>
            <a:r>
              <a:rPr kumimoji="1" lang="ja-JP" altLang="en-US" sz="700"/>
              <a:t>または</a:t>
            </a:r>
          </a:p>
          <a:p>
            <a:r>
              <a:rPr lang="en-US" altLang="ja-JP" sz="700"/>
              <a:t>Azure</a:t>
            </a:r>
            <a:r>
              <a:rPr lang="ja-JP" altLang="en-US" sz="700"/>
              <a:t> </a:t>
            </a:r>
            <a:r>
              <a:rPr lang="en-US" altLang="ja-JP" sz="700"/>
              <a:t>VNET</a:t>
            </a:r>
            <a:r>
              <a:rPr lang="ja-JP" altLang="en-US" sz="700"/>
              <a:t> 環境</a:t>
            </a:r>
            <a:endParaRPr kumimoji="1" lang="ja-JP" altLang="en-US" sz="700"/>
          </a:p>
        </p:txBody>
      </p:sp>
      <p:sp>
        <p:nvSpPr>
          <p:cNvPr id="242" name="テキスト ボックス 241">
            <a:extLst>
              <a:ext uri="{FF2B5EF4-FFF2-40B4-BE49-F238E27FC236}">
                <a16:creationId xmlns:a16="http://schemas.microsoft.com/office/drawing/2014/main" id="{5589388D-7FB9-482E-BCD4-B7195F144208}"/>
              </a:ext>
            </a:extLst>
          </p:cNvPr>
          <p:cNvSpPr txBox="1"/>
          <p:nvPr/>
        </p:nvSpPr>
        <p:spPr>
          <a:xfrm>
            <a:off x="2910139" y="5884442"/>
            <a:ext cx="752895" cy="380738"/>
          </a:xfrm>
          <a:prstGeom prst="wedgeRoundRectCallout">
            <a:avLst>
              <a:gd name="adj1" fmla="val 33552"/>
              <a:gd name="adj2" fmla="val -68914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ja-JP" altLang="en-US" sz="500"/>
              <a:t>中身はほぼ </a:t>
            </a:r>
            <a:r>
              <a:rPr kumimoji="1" lang="en-US" altLang="ja-JP" sz="500"/>
              <a:t>ADF </a:t>
            </a:r>
            <a:r>
              <a:rPr kumimoji="1" lang="ja-JP" altLang="en-US" sz="500"/>
              <a:t>だが直接操作できない</a:t>
            </a:r>
            <a:endParaRPr kumimoji="1" lang="en-US" altLang="ja-JP" sz="500"/>
          </a:p>
          <a:p>
            <a:r>
              <a:rPr lang="ja-JP" altLang="en-US" sz="500"/>
              <a:t>（</a:t>
            </a:r>
            <a:r>
              <a:rPr lang="en-US" altLang="ja-JP" sz="500"/>
              <a:t>Synapse Workspace </a:t>
            </a:r>
            <a:r>
              <a:rPr lang="ja-JP" altLang="en-US" sz="500"/>
              <a:t>に統合されている）</a:t>
            </a:r>
            <a:endParaRPr kumimoji="1" lang="ja-JP" altLang="en-US" sz="500"/>
          </a:p>
        </p:txBody>
      </p:sp>
      <p:sp>
        <p:nvSpPr>
          <p:cNvPr id="245" name="テキスト ボックス 244">
            <a:extLst>
              <a:ext uri="{FF2B5EF4-FFF2-40B4-BE49-F238E27FC236}">
                <a16:creationId xmlns:a16="http://schemas.microsoft.com/office/drawing/2014/main" id="{34C7D2F8-EB61-4E29-8E87-C25AE28B314A}"/>
              </a:ext>
            </a:extLst>
          </p:cNvPr>
          <p:cNvSpPr txBox="1"/>
          <p:nvPr/>
        </p:nvSpPr>
        <p:spPr>
          <a:xfrm>
            <a:off x="7937836" y="2492655"/>
            <a:ext cx="609575" cy="380738"/>
          </a:xfrm>
          <a:prstGeom prst="wedgeRoundRectCallout">
            <a:avLst>
              <a:gd name="adj1" fmla="val -66572"/>
              <a:gd name="adj2" fmla="val -6813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ja-JP" altLang="en-US" sz="500"/>
              <a:t>ファイルデータを仮想テーブルに</a:t>
            </a:r>
            <a:r>
              <a:rPr lang="ja-JP" altLang="en-US" sz="500"/>
              <a:t>見立てて </a:t>
            </a:r>
            <a:r>
              <a:rPr lang="en-US" altLang="ja-JP" sz="500"/>
              <a:t>SQL </a:t>
            </a:r>
            <a:r>
              <a:rPr lang="ja-JP" altLang="en-US" sz="500"/>
              <a:t>処理をかけることが</a:t>
            </a:r>
            <a:r>
              <a:rPr kumimoji="1" lang="ja-JP" altLang="en-US" sz="500"/>
              <a:t>できる</a:t>
            </a:r>
          </a:p>
        </p:txBody>
      </p:sp>
      <p:pic>
        <p:nvPicPr>
          <p:cNvPr id="247" name="グラフィックス 246">
            <a:extLst>
              <a:ext uri="{FF2B5EF4-FFF2-40B4-BE49-F238E27FC236}">
                <a16:creationId xmlns:a16="http://schemas.microsoft.com/office/drawing/2014/main" id="{834D45E7-BBDB-4960-AAF8-A1180B4F9B37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4528427" y="5326469"/>
            <a:ext cx="260304" cy="260304"/>
          </a:xfrm>
          <a:prstGeom prst="rect">
            <a:avLst/>
          </a:prstGeom>
        </p:spPr>
      </p:pic>
      <p:cxnSp>
        <p:nvCxnSpPr>
          <p:cNvPr id="248" name="直線矢印コネクタ 247">
            <a:extLst>
              <a:ext uri="{FF2B5EF4-FFF2-40B4-BE49-F238E27FC236}">
                <a16:creationId xmlns:a16="http://schemas.microsoft.com/office/drawing/2014/main" id="{C31F6FDD-9EBF-4235-9607-D3C5F8B17F8B}"/>
              </a:ext>
            </a:extLst>
          </p:cNvPr>
          <p:cNvCxnSpPr/>
          <p:nvPr/>
        </p:nvCxnSpPr>
        <p:spPr bwMode="auto">
          <a:xfrm>
            <a:off x="3807619" y="5110661"/>
            <a:ext cx="88634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6" name="図 255">
            <a:extLst>
              <a:ext uri="{FF2B5EF4-FFF2-40B4-BE49-F238E27FC236}">
                <a16:creationId xmlns:a16="http://schemas.microsoft.com/office/drawing/2014/main" id="{EB5BBAD7-5D58-41E9-A0B9-20D797E700B3}"/>
              </a:ext>
            </a:extLst>
          </p:cNvPr>
          <p:cNvPicPr>
            <a:picLocks noChangeAspect="1"/>
          </p:cNvPicPr>
          <p:nvPr/>
        </p:nvPicPr>
        <p:blipFill>
          <a:blip r:embed="rId47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84599" y="4799611"/>
            <a:ext cx="251476" cy="253272"/>
          </a:xfrm>
          <a:prstGeom prst="rect">
            <a:avLst/>
          </a:prstGeom>
        </p:spPr>
      </p:pic>
      <p:pic>
        <p:nvPicPr>
          <p:cNvPr id="258" name="図 257">
            <a:extLst>
              <a:ext uri="{FF2B5EF4-FFF2-40B4-BE49-F238E27FC236}">
                <a16:creationId xmlns:a16="http://schemas.microsoft.com/office/drawing/2014/main" id="{360343FD-89C5-46D7-A3CC-EF69887D6F37}"/>
              </a:ext>
            </a:extLst>
          </p:cNvPr>
          <p:cNvPicPr>
            <a:picLocks noChangeAspect="1"/>
          </p:cNvPicPr>
          <p:nvPr/>
        </p:nvPicPr>
        <p:blipFill>
          <a:blip r:embed="rId48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47292" y="4990094"/>
            <a:ext cx="229560" cy="241134"/>
          </a:xfrm>
          <a:prstGeom prst="rect">
            <a:avLst/>
          </a:prstGeom>
        </p:spPr>
      </p:pic>
      <p:sp>
        <p:nvSpPr>
          <p:cNvPr id="269" name="正方形/長方形 268">
            <a:extLst>
              <a:ext uri="{FF2B5EF4-FFF2-40B4-BE49-F238E27FC236}">
                <a16:creationId xmlns:a16="http://schemas.microsoft.com/office/drawing/2014/main" id="{B3AD0869-DF37-490A-B942-4B470B2C0D29}"/>
              </a:ext>
            </a:extLst>
          </p:cNvPr>
          <p:cNvSpPr/>
          <p:nvPr/>
        </p:nvSpPr>
        <p:spPr bwMode="auto">
          <a:xfrm>
            <a:off x="1536516" y="6376818"/>
            <a:ext cx="1155037" cy="38898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外部リソース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700"/>
              <a:t>（</a:t>
            </a:r>
            <a:r>
              <a:rPr lang="en-US" altLang="ja-JP" sz="700"/>
              <a:t>Workspace </a:t>
            </a:r>
            <a:r>
              <a:rPr lang="ja-JP" altLang="en-US" sz="700"/>
              <a:t>に紐づけて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700"/>
              <a:t>使うリソース）</a:t>
            </a:r>
            <a:endParaRPr kumimoji="1" lang="ja-JP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70" name="グラフィックス 269">
            <a:extLst>
              <a:ext uri="{FF2B5EF4-FFF2-40B4-BE49-F238E27FC236}">
                <a16:creationId xmlns:a16="http://schemas.microsoft.com/office/drawing/2014/main" id="{45E63F03-9FC8-46F1-8900-F5B025627C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59890" y="4990359"/>
            <a:ext cx="240606" cy="240605"/>
          </a:xfrm>
          <a:prstGeom prst="rect">
            <a:avLst/>
          </a:prstGeom>
        </p:spPr>
      </p:pic>
      <p:sp>
        <p:nvSpPr>
          <p:cNvPr id="279" name="テキスト ボックス 278">
            <a:extLst>
              <a:ext uri="{FF2B5EF4-FFF2-40B4-BE49-F238E27FC236}">
                <a16:creationId xmlns:a16="http://schemas.microsoft.com/office/drawing/2014/main" id="{88BBB5F4-6F54-49C7-A474-A1764D89F98A}"/>
              </a:ext>
            </a:extLst>
          </p:cNvPr>
          <p:cNvSpPr txBox="1"/>
          <p:nvPr/>
        </p:nvSpPr>
        <p:spPr>
          <a:xfrm>
            <a:off x="5131532" y="4956109"/>
            <a:ext cx="785522" cy="295608"/>
          </a:xfrm>
          <a:prstGeom prst="wedgeRoundRectCallout">
            <a:avLst>
              <a:gd name="adj1" fmla="val -38659"/>
              <a:gd name="adj2" fmla="val -79467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altLang="ja-JP" sz="500"/>
              <a:t>Managed Private Endpoint (Managed</a:t>
            </a:r>
            <a:r>
              <a:rPr kumimoji="1" lang="ja-JP" altLang="en-US" sz="500"/>
              <a:t>  </a:t>
            </a:r>
            <a:r>
              <a:rPr kumimoji="1" lang="en-US" altLang="ja-JP" sz="500"/>
              <a:t>VNET </a:t>
            </a:r>
            <a:r>
              <a:rPr lang="ja-JP" altLang="en-US" sz="500"/>
              <a:t>に対する引き込み</a:t>
            </a:r>
            <a:r>
              <a:rPr lang="en-US" altLang="ja-JP" sz="500"/>
              <a:t>)</a:t>
            </a:r>
            <a:endParaRPr kumimoji="1" lang="ja-JP" altLang="en-US" sz="500"/>
          </a:p>
        </p:txBody>
      </p:sp>
      <p:sp>
        <p:nvSpPr>
          <p:cNvPr id="287" name="テキスト ボックス 286">
            <a:extLst>
              <a:ext uri="{FF2B5EF4-FFF2-40B4-BE49-F238E27FC236}">
                <a16:creationId xmlns:a16="http://schemas.microsoft.com/office/drawing/2014/main" id="{2E7BA3A8-5501-40CC-B125-AA8167174B8F}"/>
              </a:ext>
            </a:extLst>
          </p:cNvPr>
          <p:cNvSpPr txBox="1"/>
          <p:nvPr/>
        </p:nvSpPr>
        <p:spPr>
          <a:xfrm>
            <a:off x="7252755" y="1367690"/>
            <a:ext cx="543165" cy="295608"/>
          </a:xfrm>
          <a:prstGeom prst="wedgeRoundRectCallout">
            <a:avLst>
              <a:gd name="adj1" fmla="val -60162"/>
              <a:gd name="adj2" fmla="val 19701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en-US" altLang="ja-JP" sz="500"/>
              <a:t>Dedicated SQL pool </a:t>
            </a:r>
            <a:r>
              <a:rPr kumimoji="1" lang="ja-JP" altLang="en-US" sz="500"/>
              <a:t>とセット</a:t>
            </a:r>
            <a:r>
              <a:rPr lang="ja-JP" altLang="en-US" sz="500"/>
              <a:t>で提供される</a:t>
            </a:r>
            <a:endParaRPr kumimoji="1" lang="ja-JP" altLang="en-US" sz="500"/>
          </a:p>
        </p:txBody>
      </p:sp>
      <p:sp>
        <p:nvSpPr>
          <p:cNvPr id="291" name="テキスト ボックス 290">
            <a:extLst>
              <a:ext uri="{FF2B5EF4-FFF2-40B4-BE49-F238E27FC236}">
                <a16:creationId xmlns:a16="http://schemas.microsoft.com/office/drawing/2014/main" id="{2EE306ED-0780-46E4-B546-53DB7F0E31DB}"/>
              </a:ext>
            </a:extLst>
          </p:cNvPr>
          <p:cNvSpPr txBox="1"/>
          <p:nvPr/>
        </p:nvSpPr>
        <p:spPr>
          <a:xfrm>
            <a:off x="2565125" y="5447057"/>
            <a:ext cx="871536" cy="295608"/>
          </a:xfrm>
          <a:prstGeom prst="wedgeRoundRectCallout">
            <a:avLst>
              <a:gd name="adj1" fmla="val 59349"/>
              <a:gd name="adj2" fmla="val -49495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ja-JP" altLang="en-US" sz="500"/>
              <a:t>各種のアクティビティ（データコピー、</a:t>
            </a:r>
            <a:r>
              <a:rPr kumimoji="1" lang="en-US" altLang="ja-JP" sz="500"/>
              <a:t>Data Flow</a:t>
            </a:r>
            <a:r>
              <a:rPr kumimoji="1" lang="ja-JP" altLang="en-US" sz="500"/>
              <a:t>、</a:t>
            </a:r>
            <a:r>
              <a:rPr kumimoji="1" lang="en-US" altLang="ja-JP" sz="500"/>
              <a:t>Function </a:t>
            </a:r>
            <a:r>
              <a:rPr kumimoji="1" lang="ja-JP" altLang="en-US" sz="500"/>
              <a:t>呼び出しなど）を </a:t>
            </a:r>
            <a:r>
              <a:rPr kumimoji="1" lang="en-US" altLang="ja-JP" sz="500"/>
              <a:t>IR </a:t>
            </a:r>
            <a:r>
              <a:rPr kumimoji="1" lang="ja-JP" altLang="en-US" sz="500"/>
              <a:t>で実行</a:t>
            </a:r>
          </a:p>
        </p:txBody>
      </p:sp>
      <p:sp>
        <p:nvSpPr>
          <p:cNvPr id="293" name="テキスト ボックス 292">
            <a:extLst>
              <a:ext uri="{FF2B5EF4-FFF2-40B4-BE49-F238E27FC236}">
                <a16:creationId xmlns:a16="http://schemas.microsoft.com/office/drawing/2014/main" id="{EEDFD3C5-7F7A-4C23-9D94-59AA14F01767}"/>
              </a:ext>
            </a:extLst>
          </p:cNvPr>
          <p:cNvSpPr txBox="1"/>
          <p:nvPr/>
        </p:nvSpPr>
        <p:spPr>
          <a:xfrm>
            <a:off x="2927986" y="1234252"/>
            <a:ext cx="722918" cy="210478"/>
          </a:xfrm>
          <a:prstGeom prst="wedgeRoundRectCallout">
            <a:avLst>
              <a:gd name="adj1" fmla="val 59081"/>
              <a:gd name="adj2" fmla="val 26229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altLang="ja-JP" sz="500"/>
              <a:t>GitHub </a:t>
            </a:r>
            <a:r>
              <a:rPr lang="ja-JP" altLang="en-US" sz="500"/>
              <a:t>に開発部品として保存することが可能</a:t>
            </a:r>
            <a:endParaRPr kumimoji="1" lang="ja-JP" altLang="en-US" sz="500"/>
          </a:p>
        </p:txBody>
      </p:sp>
      <p:sp>
        <p:nvSpPr>
          <p:cNvPr id="294" name="テキスト ボックス 293">
            <a:extLst>
              <a:ext uri="{FF2B5EF4-FFF2-40B4-BE49-F238E27FC236}">
                <a16:creationId xmlns:a16="http://schemas.microsoft.com/office/drawing/2014/main" id="{1B704CB4-7F66-464E-956E-B457E527BE9B}"/>
              </a:ext>
            </a:extLst>
          </p:cNvPr>
          <p:cNvSpPr txBox="1"/>
          <p:nvPr/>
        </p:nvSpPr>
        <p:spPr>
          <a:xfrm>
            <a:off x="2626329" y="2189673"/>
            <a:ext cx="131478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00"/>
              <a:t>&lt;</a:t>
            </a:r>
            <a:r>
              <a:rPr kumimoji="1" lang="en-US" altLang="ja-JP" sz="600" err="1"/>
              <a:t>wsname</a:t>
            </a:r>
            <a:r>
              <a:rPr kumimoji="1" lang="en-US" altLang="ja-JP" sz="600"/>
              <a:t>&gt;.sql.azuresynapse.net</a:t>
            </a:r>
            <a:endParaRPr kumimoji="1" lang="ja-JP" altLang="en-US" sz="600"/>
          </a:p>
        </p:txBody>
      </p:sp>
      <p:sp>
        <p:nvSpPr>
          <p:cNvPr id="295" name="テキスト ボックス 294">
            <a:extLst>
              <a:ext uri="{FF2B5EF4-FFF2-40B4-BE49-F238E27FC236}">
                <a16:creationId xmlns:a16="http://schemas.microsoft.com/office/drawing/2014/main" id="{07D1D286-2E3C-4970-8002-2962E33328C4}"/>
              </a:ext>
            </a:extLst>
          </p:cNvPr>
          <p:cNvSpPr txBox="1"/>
          <p:nvPr/>
        </p:nvSpPr>
        <p:spPr>
          <a:xfrm>
            <a:off x="2429962" y="3314666"/>
            <a:ext cx="170751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00"/>
              <a:t>&lt;</a:t>
            </a:r>
            <a:r>
              <a:rPr kumimoji="1" lang="en-US" altLang="ja-JP" sz="600" err="1"/>
              <a:t>wsname</a:t>
            </a:r>
            <a:r>
              <a:rPr kumimoji="1" lang="en-US" altLang="ja-JP" sz="600"/>
              <a:t>&gt;-ondemand.sql.azuresynapse.net</a:t>
            </a:r>
            <a:endParaRPr kumimoji="1" lang="ja-JP" altLang="en-US" sz="600"/>
          </a:p>
        </p:txBody>
      </p:sp>
      <p:sp>
        <p:nvSpPr>
          <p:cNvPr id="296" name="テキスト ボックス 295">
            <a:extLst>
              <a:ext uri="{FF2B5EF4-FFF2-40B4-BE49-F238E27FC236}">
                <a16:creationId xmlns:a16="http://schemas.microsoft.com/office/drawing/2014/main" id="{D21C1496-9414-4BAE-8B60-2447F3EA1C2F}"/>
              </a:ext>
            </a:extLst>
          </p:cNvPr>
          <p:cNvSpPr txBox="1"/>
          <p:nvPr/>
        </p:nvSpPr>
        <p:spPr>
          <a:xfrm>
            <a:off x="2636703" y="4533438"/>
            <a:ext cx="134043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600"/>
              <a:t>&lt;</a:t>
            </a:r>
            <a:r>
              <a:rPr kumimoji="1" lang="en-US" altLang="ja-JP" sz="600" err="1"/>
              <a:t>wsname</a:t>
            </a:r>
            <a:r>
              <a:rPr kumimoji="1" lang="en-US" altLang="ja-JP" sz="600"/>
              <a:t>&gt;.dev.azuresynapse.net</a:t>
            </a:r>
            <a:endParaRPr kumimoji="1" lang="ja-JP" altLang="en-US" sz="600"/>
          </a:p>
        </p:txBody>
      </p:sp>
      <p:sp>
        <p:nvSpPr>
          <p:cNvPr id="299" name="正方形/長方形 298">
            <a:extLst>
              <a:ext uri="{FF2B5EF4-FFF2-40B4-BE49-F238E27FC236}">
                <a16:creationId xmlns:a16="http://schemas.microsoft.com/office/drawing/2014/main" id="{5DFBADC2-C016-4C7B-B89C-67B7AFC9A845}"/>
              </a:ext>
            </a:extLst>
          </p:cNvPr>
          <p:cNvSpPr/>
          <p:nvPr/>
        </p:nvSpPr>
        <p:spPr>
          <a:xfrm>
            <a:off x="280545" y="1191314"/>
            <a:ext cx="2236337" cy="2509149"/>
          </a:xfrm>
          <a:prstGeom prst="rect">
            <a:avLst/>
          </a:prstGeom>
          <a:solidFill>
            <a:srgbClr val="EFFFFF"/>
          </a:solidFill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2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pic>
        <p:nvPicPr>
          <p:cNvPr id="300" name="グラフィックス 299">
            <a:extLst>
              <a:ext uri="{FF2B5EF4-FFF2-40B4-BE49-F238E27FC236}">
                <a16:creationId xmlns:a16="http://schemas.microsoft.com/office/drawing/2014/main" id="{4A9AB92C-F281-4CD9-9198-15772BA4E37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50393" y="1061164"/>
            <a:ext cx="260304" cy="260304"/>
          </a:xfrm>
          <a:prstGeom prst="rect">
            <a:avLst/>
          </a:prstGeom>
        </p:spPr>
      </p:pic>
      <p:pic>
        <p:nvPicPr>
          <p:cNvPr id="304" name="グラフィックス 303">
            <a:extLst>
              <a:ext uri="{FF2B5EF4-FFF2-40B4-BE49-F238E27FC236}">
                <a16:creationId xmlns:a16="http://schemas.microsoft.com/office/drawing/2014/main" id="{AF38FF27-AC76-463F-AB6C-F42922B230E4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2240571" y="1224201"/>
            <a:ext cx="187940" cy="187940"/>
          </a:xfrm>
          <a:prstGeom prst="rect">
            <a:avLst/>
          </a:prstGeom>
        </p:spPr>
      </p:pic>
      <p:pic>
        <p:nvPicPr>
          <p:cNvPr id="305" name="グラフィックス 304">
            <a:extLst>
              <a:ext uri="{FF2B5EF4-FFF2-40B4-BE49-F238E27FC236}">
                <a16:creationId xmlns:a16="http://schemas.microsoft.com/office/drawing/2014/main" id="{AEEDD035-B4F8-455B-ADDC-56632A88E58E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2240571" y="1447376"/>
            <a:ext cx="187940" cy="187940"/>
          </a:xfrm>
          <a:prstGeom prst="rect">
            <a:avLst/>
          </a:prstGeom>
        </p:spPr>
      </p:pic>
      <p:pic>
        <p:nvPicPr>
          <p:cNvPr id="306" name="グラフィックス 305">
            <a:extLst>
              <a:ext uri="{FF2B5EF4-FFF2-40B4-BE49-F238E27FC236}">
                <a16:creationId xmlns:a16="http://schemas.microsoft.com/office/drawing/2014/main" id="{7B9C8341-7243-4624-800C-C78B292281AF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2240571" y="1893725"/>
            <a:ext cx="187940" cy="187940"/>
          </a:xfrm>
          <a:prstGeom prst="rect">
            <a:avLst/>
          </a:prstGeom>
        </p:spPr>
      </p:pic>
      <p:sp>
        <p:nvSpPr>
          <p:cNvPr id="339" name="テキスト ボックス 338">
            <a:extLst>
              <a:ext uri="{FF2B5EF4-FFF2-40B4-BE49-F238E27FC236}">
                <a16:creationId xmlns:a16="http://schemas.microsoft.com/office/drawing/2014/main" id="{18CBB272-B2A7-41C5-9F31-511EF07CBA60}"/>
              </a:ext>
            </a:extLst>
          </p:cNvPr>
          <p:cNvSpPr txBox="1"/>
          <p:nvPr/>
        </p:nvSpPr>
        <p:spPr>
          <a:xfrm>
            <a:off x="5292001" y="4034980"/>
            <a:ext cx="576996" cy="295608"/>
          </a:xfrm>
          <a:prstGeom prst="wedgeRoundRectCallout">
            <a:avLst>
              <a:gd name="adj1" fmla="val -67048"/>
              <a:gd name="adj2" fmla="val -38760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ja-JP" altLang="en-US" sz="500"/>
              <a:t>実際の通信経路は </a:t>
            </a:r>
            <a:r>
              <a:rPr lang="en-US" altLang="ja-JP" sz="500"/>
              <a:t>Managed Private Link </a:t>
            </a:r>
            <a:r>
              <a:rPr lang="ja-JP" altLang="en-US" sz="500"/>
              <a:t>経由</a:t>
            </a:r>
            <a:endParaRPr kumimoji="1" lang="ja-JP" altLang="en-US" sz="500"/>
          </a:p>
        </p:txBody>
      </p:sp>
      <p:pic>
        <p:nvPicPr>
          <p:cNvPr id="166" name="グラフィックス 165">
            <a:extLst>
              <a:ext uri="{FF2B5EF4-FFF2-40B4-BE49-F238E27FC236}">
                <a16:creationId xmlns:a16="http://schemas.microsoft.com/office/drawing/2014/main" id="{957F7D35-0F1B-4FB4-B1DE-872DF564F0B6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5067112" y="4700283"/>
            <a:ext cx="187940" cy="187940"/>
          </a:xfrm>
          <a:prstGeom prst="rect">
            <a:avLst/>
          </a:prstGeom>
        </p:spPr>
      </p:pic>
      <p:sp>
        <p:nvSpPr>
          <p:cNvPr id="195" name="テキスト ボックス 194">
            <a:extLst>
              <a:ext uri="{FF2B5EF4-FFF2-40B4-BE49-F238E27FC236}">
                <a16:creationId xmlns:a16="http://schemas.microsoft.com/office/drawing/2014/main" id="{6C71CF9E-E618-4AA9-A694-98990D718B4C}"/>
              </a:ext>
            </a:extLst>
          </p:cNvPr>
          <p:cNvSpPr txBox="1"/>
          <p:nvPr/>
        </p:nvSpPr>
        <p:spPr>
          <a:xfrm>
            <a:off x="3342759" y="5229470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700"/>
              <a:t>Synapse Managed</a:t>
            </a:r>
          </a:p>
          <a:p>
            <a:pPr algn="ctr"/>
            <a:r>
              <a:rPr lang="en-US" altLang="ja-JP" sz="700"/>
              <a:t>Control Plane</a:t>
            </a: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AF92E570-4453-412F-AF64-7180489301D1}"/>
              </a:ext>
            </a:extLst>
          </p:cNvPr>
          <p:cNvSpPr txBox="1"/>
          <p:nvPr/>
        </p:nvSpPr>
        <p:spPr>
          <a:xfrm>
            <a:off x="7565926" y="3000897"/>
            <a:ext cx="596196" cy="465867"/>
          </a:xfrm>
          <a:prstGeom prst="wedgeRoundRectCallout">
            <a:avLst>
              <a:gd name="adj1" fmla="val -20330"/>
              <a:gd name="adj2" fmla="val 74869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en-US" altLang="ja-JP" sz="500"/>
              <a:t>HTAP </a:t>
            </a:r>
            <a:r>
              <a:rPr kumimoji="1" lang="ja-JP" altLang="en-US" sz="500"/>
              <a:t>と呼ばれる</a:t>
            </a:r>
            <a:endParaRPr kumimoji="1" lang="en-US" altLang="ja-JP" sz="500"/>
          </a:p>
          <a:p>
            <a:r>
              <a:rPr lang="en-US" altLang="ja-JP" sz="500"/>
              <a:t>(Hybrid Transactional &amp;</a:t>
            </a:r>
          </a:p>
          <a:p>
            <a:r>
              <a:rPr kumimoji="1" lang="en-US" altLang="ja-JP" sz="500"/>
              <a:t>Analytical Processing)</a:t>
            </a:r>
            <a:endParaRPr kumimoji="1" lang="ja-JP" altLang="en-US" sz="500"/>
          </a:p>
        </p:txBody>
      </p:sp>
      <p:cxnSp>
        <p:nvCxnSpPr>
          <p:cNvPr id="206" name="直線矢印コネクタ 205">
            <a:extLst>
              <a:ext uri="{FF2B5EF4-FFF2-40B4-BE49-F238E27FC236}">
                <a16:creationId xmlns:a16="http://schemas.microsoft.com/office/drawing/2014/main" id="{9E0FA192-0EB8-403F-A69D-90684AB2CD59}"/>
              </a:ext>
            </a:extLst>
          </p:cNvPr>
          <p:cNvCxnSpPr/>
          <p:nvPr/>
        </p:nvCxnSpPr>
        <p:spPr bwMode="auto">
          <a:xfrm>
            <a:off x="4120282" y="6339658"/>
            <a:ext cx="573677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8" name="グラフィックス 97">
            <a:extLst>
              <a:ext uri="{FF2B5EF4-FFF2-40B4-BE49-F238E27FC236}">
                <a16:creationId xmlns:a16="http://schemas.microsoft.com/office/drawing/2014/main" id="{A7FBEB1B-B6D6-4EEA-A726-EEDF375C9381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6216886" y="6223257"/>
            <a:ext cx="338843" cy="360000"/>
          </a:xfrm>
          <a:prstGeom prst="rect">
            <a:avLst/>
          </a:prstGeom>
        </p:spPr>
      </p:pic>
      <p:pic>
        <p:nvPicPr>
          <p:cNvPr id="99" name="Picture 20" descr="Database Sm">
            <a:extLst>
              <a:ext uri="{FF2B5EF4-FFF2-40B4-BE49-F238E27FC236}">
                <a16:creationId xmlns:a16="http://schemas.microsoft.com/office/drawing/2014/main" id="{B83DD409-E0F8-4056-87D7-9B3646237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254" y="6233180"/>
            <a:ext cx="261110" cy="312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8" name="直線矢印コネクタ 217">
            <a:extLst>
              <a:ext uri="{FF2B5EF4-FFF2-40B4-BE49-F238E27FC236}">
                <a16:creationId xmlns:a16="http://schemas.microsoft.com/office/drawing/2014/main" id="{BB41FD50-3342-4809-9D6C-0FCF59FB8547}"/>
              </a:ext>
            </a:extLst>
          </p:cNvPr>
          <p:cNvCxnSpPr/>
          <p:nvPr/>
        </p:nvCxnSpPr>
        <p:spPr bwMode="auto">
          <a:xfrm flipV="1">
            <a:off x="5032633" y="6339843"/>
            <a:ext cx="1109087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B7BB9F57-7F69-4BA9-BE7F-AD09B7F7D265}"/>
              </a:ext>
            </a:extLst>
          </p:cNvPr>
          <p:cNvSpPr txBox="1"/>
          <p:nvPr/>
        </p:nvSpPr>
        <p:spPr>
          <a:xfrm>
            <a:off x="5958229" y="5070169"/>
            <a:ext cx="1052984" cy="295608"/>
          </a:xfrm>
          <a:prstGeom prst="wedgeRoundRectCallout">
            <a:avLst>
              <a:gd name="adj1" fmla="val -58649"/>
              <a:gd name="adj2" fmla="val -37189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altLang="ja-JP" sz="500"/>
              <a:t>IR </a:t>
            </a:r>
            <a:r>
              <a:rPr lang="ja-JP" altLang="en-US" sz="500"/>
              <a:t>及び </a:t>
            </a:r>
            <a:r>
              <a:rPr lang="en-US" altLang="ja-JP" sz="500"/>
              <a:t>Apache Spark pools </a:t>
            </a:r>
            <a:r>
              <a:rPr lang="ja-JP" altLang="en-US" sz="500"/>
              <a:t>からのデータ操作は </a:t>
            </a:r>
            <a:r>
              <a:rPr lang="en-US" altLang="ja-JP" sz="500"/>
              <a:t>Managed Private </a:t>
            </a:r>
            <a:r>
              <a:rPr kumimoji="1" lang="en-US" altLang="ja-JP" sz="500"/>
              <a:t>Endpoint </a:t>
            </a:r>
            <a:r>
              <a:rPr kumimoji="1" lang="ja-JP" altLang="en-US" sz="500"/>
              <a:t>経由で行う形になる</a:t>
            </a:r>
          </a:p>
        </p:txBody>
      </p:sp>
      <p:cxnSp>
        <p:nvCxnSpPr>
          <p:cNvPr id="251" name="直線矢印コネクタ 250">
            <a:extLst>
              <a:ext uri="{FF2B5EF4-FFF2-40B4-BE49-F238E27FC236}">
                <a16:creationId xmlns:a16="http://schemas.microsoft.com/office/drawing/2014/main" id="{A8448562-1A17-4C61-BB3D-E1CCAEF43E14}"/>
              </a:ext>
            </a:extLst>
          </p:cNvPr>
          <p:cNvCxnSpPr/>
          <p:nvPr/>
        </p:nvCxnSpPr>
        <p:spPr bwMode="auto">
          <a:xfrm flipV="1">
            <a:off x="4860662" y="4614333"/>
            <a:ext cx="0" cy="38175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4" name="直線矢印コネクタ 253">
            <a:extLst>
              <a:ext uri="{FF2B5EF4-FFF2-40B4-BE49-F238E27FC236}">
                <a16:creationId xmlns:a16="http://schemas.microsoft.com/office/drawing/2014/main" id="{6619349D-22D5-483F-A758-889C0EE0E270}"/>
              </a:ext>
            </a:extLst>
          </p:cNvPr>
          <p:cNvCxnSpPr/>
          <p:nvPr/>
        </p:nvCxnSpPr>
        <p:spPr bwMode="auto">
          <a:xfrm>
            <a:off x="4870768" y="4817533"/>
            <a:ext cx="196532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2" name="グループ化 161">
            <a:extLst>
              <a:ext uri="{FF2B5EF4-FFF2-40B4-BE49-F238E27FC236}">
                <a16:creationId xmlns:a16="http://schemas.microsoft.com/office/drawing/2014/main" id="{725F4745-F7ED-45B6-A95A-7AB041FC32AA}"/>
              </a:ext>
            </a:extLst>
          </p:cNvPr>
          <p:cNvGrpSpPr/>
          <p:nvPr/>
        </p:nvGrpSpPr>
        <p:grpSpPr>
          <a:xfrm>
            <a:off x="3348038" y="1899709"/>
            <a:ext cx="4371022" cy="4348691"/>
            <a:chOff x="3348038" y="1899709"/>
            <a:chExt cx="4371022" cy="4348691"/>
          </a:xfrm>
        </p:grpSpPr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95BD2AA1-52F9-4C89-ACB7-6FF7E54ADF41}"/>
                </a:ext>
              </a:extLst>
            </p:cNvPr>
            <p:cNvCxnSpPr/>
            <p:nvPr/>
          </p:nvCxnSpPr>
          <p:spPr bwMode="auto">
            <a:xfrm>
              <a:off x="5238750" y="4817533"/>
              <a:ext cx="1018117" cy="0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8" name="直線コネクタ 137">
              <a:extLst>
                <a:ext uri="{FF2B5EF4-FFF2-40B4-BE49-F238E27FC236}">
                  <a16:creationId xmlns:a16="http://schemas.microsoft.com/office/drawing/2014/main" id="{F72386DE-8EF2-499D-8A7E-B6C2E0C20A5C}"/>
                </a:ext>
              </a:extLst>
            </p:cNvPr>
            <p:cNvCxnSpPr/>
            <p:nvPr/>
          </p:nvCxnSpPr>
          <p:spPr bwMode="auto">
            <a:xfrm flipV="1">
              <a:off x="6248400" y="1900238"/>
              <a:ext cx="0" cy="3871912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9" name="直線コネクタ 258">
              <a:extLst>
                <a:ext uri="{FF2B5EF4-FFF2-40B4-BE49-F238E27FC236}">
                  <a16:creationId xmlns:a16="http://schemas.microsoft.com/office/drawing/2014/main" id="{1A2690B2-6335-4B42-844E-39B84A9E80AF}"/>
                </a:ext>
              </a:extLst>
            </p:cNvPr>
            <p:cNvCxnSpPr/>
            <p:nvPr/>
          </p:nvCxnSpPr>
          <p:spPr bwMode="auto">
            <a:xfrm>
              <a:off x="6241837" y="4694686"/>
              <a:ext cx="508213" cy="0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0" name="直線コネクタ 259">
              <a:extLst>
                <a:ext uri="{FF2B5EF4-FFF2-40B4-BE49-F238E27FC236}">
                  <a16:creationId xmlns:a16="http://schemas.microsoft.com/office/drawing/2014/main" id="{6D2721E4-5ADC-4EFB-9F6B-D609D92FE0BE}"/>
                </a:ext>
              </a:extLst>
            </p:cNvPr>
            <p:cNvCxnSpPr/>
            <p:nvPr/>
          </p:nvCxnSpPr>
          <p:spPr bwMode="auto">
            <a:xfrm>
              <a:off x="6241837" y="3697736"/>
              <a:ext cx="508213" cy="0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2" name="直線コネクタ 261">
              <a:extLst>
                <a:ext uri="{FF2B5EF4-FFF2-40B4-BE49-F238E27FC236}">
                  <a16:creationId xmlns:a16="http://schemas.microsoft.com/office/drawing/2014/main" id="{5BF15532-DCF8-4B77-858B-6E40DC9230B1}"/>
                </a:ext>
              </a:extLst>
            </p:cNvPr>
            <p:cNvCxnSpPr/>
            <p:nvPr/>
          </p:nvCxnSpPr>
          <p:spPr bwMode="auto">
            <a:xfrm>
              <a:off x="6241837" y="2764286"/>
              <a:ext cx="508213" cy="0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5" name="直線コネクタ 264">
              <a:extLst>
                <a:ext uri="{FF2B5EF4-FFF2-40B4-BE49-F238E27FC236}">
                  <a16:creationId xmlns:a16="http://schemas.microsoft.com/office/drawing/2014/main" id="{A707A757-8EC1-43D6-9A02-F73C1568F23F}"/>
                </a:ext>
              </a:extLst>
            </p:cNvPr>
            <p:cNvCxnSpPr/>
            <p:nvPr/>
          </p:nvCxnSpPr>
          <p:spPr bwMode="auto">
            <a:xfrm>
              <a:off x="3348038" y="1899709"/>
              <a:ext cx="2908829" cy="0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6" name="直線コネクタ 265">
              <a:extLst>
                <a:ext uri="{FF2B5EF4-FFF2-40B4-BE49-F238E27FC236}">
                  <a16:creationId xmlns:a16="http://schemas.microsoft.com/office/drawing/2014/main" id="{9E9332F0-7518-494E-BC4B-4675E33A2C68}"/>
                </a:ext>
              </a:extLst>
            </p:cNvPr>
            <p:cNvCxnSpPr/>
            <p:nvPr/>
          </p:nvCxnSpPr>
          <p:spPr bwMode="auto">
            <a:xfrm>
              <a:off x="3352800" y="3042708"/>
              <a:ext cx="2904067" cy="0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3" name="直線コネクタ 322">
              <a:extLst>
                <a:ext uri="{FF2B5EF4-FFF2-40B4-BE49-F238E27FC236}">
                  <a16:creationId xmlns:a16="http://schemas.microsoft.com/office/drawing/2014/main" id="{6A61AACC-2972-4EEB-AE02-9E407B3640BB}"/>
                </a:ext>
              </a:extLst>
            </p:cNvPr>
            <p:cNvCxnSpPr/>
            <p:nvPr/>
          </p:nvCxnSpPr>
          <p:spPr bwMode="auto">
            <a:xfrm>
              <a:off x="6248400" y="5767579"/>
              <a:ext cx="1470660" cy="0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6" name="直線コネクタ 325">
              <a:extLst>
                <a:ext uri="{FF2B5EF4-FFF2-40B4-BE49-F238E27FC236}">
                  <a16:creationId xmlns:a16="http://schemas.microsoft.com/office/drawing/2014/main" id="{9C2CC816-7057-4478-8120-2AE2DA84008A}"/>
                </a:ext>
              </a:extLst>
            </p:cNvPr>
            <p:cNvCxnSpPr/>
            <p:nvPr/>
          </p:nvCxnSpPr>
          <p:spPr bwMode="auto">
            <a:xfrm>
              <a:off x="7186685" y="5759450"/>
              <a:ext cx="0" cy="488950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5" name="直線コネクタ 404">
              <a:extLst>
                <a:ext uri="{FF2B5EF4-FFF2-40B4-BE49-F238E27FC236}">
                  <a16:creationId xmlns:a16="http://schemas.microsoft.com/office/drawing/2014/main" id="{1DE77280-0848-4CE6-9B58-F28E3C7C6EDF}"/>
                </a:ext>
              </a:extLst>
            </p:cNvPr>
            <p:cNvCxnSpPr/>
            <p:nvPr/>
          </p:nvCxnSpPr>
          <p:spPr bwMode="auto">
            <a:xfrm>
              <a:off x="7717545" y="5759450"/>
              <a:ext cx="0" cy="488950"/>
            </a:xfrm>
            <a:prstGeom prst="line">
              <a:avLst/>
            </a:prstGeom>
            <a:noFill/>
            <a:ln w="9525" cap="flat" cmpd="sng" algn="ctr">
              <a:solidFill>
                <a:schemeClr val="bg2">
                  <a:lumMod val="60000"/>
                  <a:lumOff val="40000"/>
                </a:schemeClr>
              </a:solidFill>
              <a:prstDash val="sysDash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474BDE5C-84FA-4C54-B321-1D235A5B82D2}"/>
              </a:ext>
            </a:extLst>
          </p:cNvPr>
          <p:cNvGrpSpPr/>
          <p:nvPr/>
        </p:nvGrpSpPr>
        <p:grpSpPr>
          <a:xfrm>
            <a:off x="6570595" y="2616421"/>
            <a:ext cx="175417" cy="76994"/>
            <a:chOff x="6465889" y="2299572"/>
            <a:chExt cx="175417" cy="76994"/>
          </a:xfrm>
        </p:grpSpPr>
        <p:cxnSp>
          <p:nvCxnSpPr>
            <p:cNvPr id="168" name="直線コネクタ 167">
              <a:extLst>
                <a:ext uri="{FF2B5EF4-FFF2-40B4-BE49-F238E27FC236}">
                  <a16:creationId xmlns:a16="http://schemas.microsoft.com/office/drawing/2014/main" id="{A95EF836-D77A-4DEB-9C87-8E99B8A5A691}"/>
                </a:ext>
              </a:extLst>
            </p:cNvPr>
            <p:cNvCxnSpPr/>
            <p:nvPr/>
          </p:nvCxnSpPr>
          <p:spPr bwMode="auto">
            <a:xfrm flipH="1">
              <a:off x="6541440" y="2338069"/>
              <a:ext cx="99866" cy="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4" name="楕円 173">
              <a:extLst>
                <a:ext uri="{FF2B5EF4-FFF2-40B4-BE49-F238E27FC236}">
                  <a16:creationId xmlns:a16="http://schemas.microsoft.com/office/drawing/2014/main" id="{6DA36DDE-B777-4228-8638-F8DEA21D4DD4}"/>
                </a:ext>
              </a:extLst>
            </p:cNvPr>
            <p:cNvSpPr/>
            <p:nvPr/>
          </p:nvSpPr>
          <p:spPr bwMode="auto">
            <a:xfrm>
              <a:off x="6465889" y="2299572"/>
              <a:ext cx="76994" cy="76994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80" name="グループ化 279">
            <a:extLst>
              <a:ext uri="{FF2B5EF4-FFF2-40B4-BE49-F238E27FC236}">
                <a16:creationId xmlns:a16="http://schemas.microsoft.com/office/drawing/2014/main" id="{77B71792-2542-4F6A-8F65-22DF4D64EFF6}"/>
              </a:ext>
            </a:extLst>
          </p:cNvPr>
          <p:cNvGrpSpPr/>
          <p:nvPr/>
        </p:nvGrpSpPr>
        <p:grpSpPr>
          <a:xfrm>
            <a:off x="6570595" y="3561777"/>
            <a:ext cx="175417" cy="76994"/>
            <a:chOff x="6465889" y="2299572"/>
            <a:chExt cx="175417" cy="76994"/>
          </a:xfrm>
        </p:grpSpPr>
        <p:cxnSp>
          <p:nvCxnSpPr>
            <p:cNvPr id="281" name="直線コネクタ 280">
              <a:extLst>
                <a:ext uri="{FF2B5EF4-FFF2-40B4-BE49-F238E27FC236}">
                  <a16:creationId xmlns:a16="http://schemas.microsoft.com/office/drawing/2014/main" id="{7BD826E2-9231-4ACD-8634-D1ABA3185A47}"/>
                </a:ext>
              </a:extLst>
            </p:cNvPr>
            <p:cNvCxnSpPr/>
            <p:nvPr/>
          </p:nvCxnSpPr>
          <p:spPr bwMode="auto">
            <a:xfrm flipH="1">
              <a:off x="6541440" y="2338069"/>
              <a:ext cx="99866" cy="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2" name="楕円 281">
              <a:extLst>
                <a:ext uri="{FF2B5EF4-FFF2-40B4-BE49-F238E27FC236}">
                  <a16:creationId xmlns:a16="http://schemas.microsoft.com/office/drawing/2014/main" id="{102299B7-E2E5-4257-AC86-A019C7A779FE}"/>
                </a:ext>
              </a:extLst>
            </p:cNvPr>
            <p:cNvSpPr/>
            <p:nvPr/>
          </p:nvSpPr>
          <p:spPr bwMode="auto">
            <a:xfrm>
              <a:off x="6465889" y="2299572"/>
              <a:ext cx="76994" cy="76994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283" name="グループ化 282">
            <a:extLst>
              <a:ext uri="{FF2B5EF4-FFF2-40B4-BE49-F238E27FC236}">
                <a16:creationId xmlns:a16="http://schemas.microsoft.com/office/drawing/2014/main" id="{EA27C78E-290A-4397-B073-1B5CE2CE78CD}"/>
              </a:ext>
            </a:extLst>
          </p:cNvPr>
          <p:cNvGrpSpPr/>
          <p:nvPr/>
        </p:nvGrpSpPr>
        <p:grpSpPr>
          <a:xfrm>
            <a:off x="6570595" y="4571427"/>
            <a:ext cx="175417" cy="76994"/>
            <a:chOff x="6465889" y="2299572"/>
            <a:chExt cx="175417" cy="76994"/>
          </a:xfrm>
        </p:grpSpPr>
        <p:cxnSp>
          <p:nvCxnSpPr>
            <p:cNvPr id="284" name="直線コネクタ 283">
              <a:extLst>
                <a:ext uri="{FF2B5EF4-FFF2-40B4-BE49-F238E27FC236}">
                  <a16:creationId xmlns:a16="http://schemas.microsoft.com/office/drawing/2014/main" id="{562EA49C-40B0-482C-9513-0B8A81A967AF}"/>
                </a:ext>
              </a:extLst>
            </p:cNvPr>
            <p:cNvCxnSpPr/>
            <p:nvPr/>
          </p:nvCxnSpPr>
          <p:spPr bwMode="auto">
            <a:xfrm flipH="1">
              <a:off x="6541440" y="2338069"/>
              <a:ext cx="99866" cy="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6" name="楕円 285">
              <a:extLst>
                <a:ext uri="{FF2B5EF4-FFF2-40B4-BE49-F238E27FC236}">
                  <a16:creationId xmlns:a16="http://schemas.microsoft.com/office/drawing/2014/main" id="{65E3D143-DA2F-4271-89BE-34C5D9779F95}"/>
                </a:ext>
              </a:extLst>
            </p:cNvPr>
            <p:cNvSpPr/>
            <p:nvPr/>
          </p:nvSpPr>
          <p:spPr bwMode="auto">
            <a:xfrm>
              <a:off x="6465889" y="2299572"/>
              <a:ext cx="76994" cy="76994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cxnSp>
        <p:nvCxnSpPr>
          <p:cNvPr id="290" name="直線コネクタ 289">
            <a:extLst>
              <a:ext uri="{FF2B5EF4-FFF2-40B4-BE49-F238E27FC236}">
                <a16:creationId xmlns:a16="http://schemas.microsoft.com/office/drawing/2014/main" id="{27424064-69C7-435C-A071-13CBE7378E04}"/>
              </a:ext>
            </a:extLst>
          </p:cNvPr>
          <p:cNvCxnSpPr/>
          <p:nvPr/>
        </p:nvCxnSpPr>
        <p:spPr bwMode="auto">
          <a:xfrm>
            <a:off x="5038725" y="1757363"/>
            <a:ext cx="1507651" cy="878844"/>
          </a:xfrm>
          <a:prstGeom prst="line">
            <a:avLst/>
          </a:prstGeom>
          <a:noFill/>
          <a:ln w="127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1" name="直線矢印コネクタ 300">
            <a:extLst>
              <a:ext uri="{FF2B5EF4-FFF2-40B4-BE49-F238E27FC236}">
                <a16:creationId xmlns:a16="http://schemas.microsoft.com/office/drawing/2014/main" id="{8153003A-544F-4B2A-8764-0269BA71B82E}"/>
              </a:ext>
            </a:extLst>
          </p:cNvPr>
          <p:cNvCxnSpPr/>
          <p:nvPr/>
        </p:nvCxnSpPr>
        <p:spPr bwMode="auto">
          <a:xfrm flipV="1">
            <a:off x="5035394" y="2683037"/>
            <a:ext cx="1512324" cy="137158"/>
          </a:xfrm>
          <a:prstGeom prst="straightConnector1">
            <a:avLst/>
          </a:prstGeom>
          <a:noFill/>
          <a:ln w="127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" name="直線コネクタ 306">
            <a:extLst>
              <a:ext uri="{FF2B5EF4-FFF2-40B4-BE49-F238E27FC236}">
                <a16:creationId xmlns:a16="http://schemas.microsoft.com/office/drawing/2014/main" id="{CFD892B3-A465-40B2-85A9-390B070B9ACA}"/>
              </a:ext>
            </a:extLst>
          </p:cNvPr>
          <p:cNvCxnSpPr/>
          <p:nvPr/>
        </p:nvCxnSpPr>
        <p:spPr bwMode="auto">
          <a:xfrm>
            <a:off x="5033963" y="2852738"/>
            <a:ext cx="1517773" cy="741410"/>
          </a:xfrm>
          <a:prstGeom prst="line">
            <a:avLst/>
          </a:prstGeom>
          <a:noFill/>
          <a:ln w="127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" name="直線コネクタ 308">
            <a:extLst>
              <a:ext uri="{FF2B5EF4-FFF2-40B4-BE49-F238E27FC236}">
                <a16:creationId xmlns:a16="http://schemas.microsoft.com/office/drawing/2014/main" id="{D79C2B58-4FF2-40A2-88A6-2C36DD0E59EB}"/>
              </a:ext>
            </a:extLst>
          </p:cNvPr>
          <p:cNvCxnSpPr/>
          <p:nvPr/>
        </p:nvCxnSpPr>
        <p:spPr bwMode="auto">
          <a:xfrm flipV="1">
            <a:off x="5033963" y="3743325"/>
            <a:ext cx="1704975" cy="295276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0" name="直線コネクタ 309">
            <a:extLst>
              <a:ext uri="{FF2B5EF4-FFF2-40B4-BE49-F238E27FC236}">
                <a16:creationId xmlns:a16="http://schemas.microsoft.com/office/drawing/2014/main" id="{B9730040-2994-40AB-BDFD-9CD1CFF81F18}"/>
              </a:ext>
            </a:extLst>
          </p:cNvPr>
          <p:cNvCxnSpPr/>
          <p:nvPr/>
        </p:nvCxnSpPr>
        <p:spPr bwMode="auto">
          <a:xfrm flipV="1">
            <a:off x="5033963" y="2805113"/>
            <a:ext cx="1709737" cy="1204913"/>
          </a:xfrm>
          <a:prstGeom prst="line">
            <a:avLst/>
          </a:prstGeom>
          <a:noFill/>
          <a:ln w="1270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4" name="テキスト ボックス 313">
            <a:extLst>
              <a:ext uri="{FF2B5EF4-FFF2-40B4-BE49-F238E27FC236}">
                <a16:creationId xmlns:a16="http://schemas.microsoft.com/office/drawing/2014/main" id="{C714D945-4389-4E05-A130-D7709502A872}"/>
              </a:ext>
            </a:extLst>
          </p:cNvPr>
          <p:cNvSpPr txBox="1"/>
          <p:nvPr/>
        </p:nvSpPr>
        <p:spPr>
          <a:xfrm>
            <a:off x="3994930" y="1974519"/>
            <a:ext cx="530716" cy="210478"/>
          </a:xfrm>
          <a:prstGeom prst="wedgeRoundRectCallout">
            <a:avLst>
              <a:gd name="adj1" fmla="val 62320"/>
              <a:gd name="adj2" fmla="val -33963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en-US" altLang="ja-JP" sz="500"/>
              <a:t>Managed VNET </a:t>
            </a:r>
            <a:r>
              <a:rPr kumimoji="1" lang="ja-JP" altLang="en-US" sz="500"/>
              <a:t>に入らない</a:t>
            </a:r>
          </a:p>
        </p:txBody>
      </p:sp>
      <p:sp>
        <p:nvSpPr>
          <p:cNvPr id="315" name="テキスト ボックス 314">
            <a:extLst>
              <a:ext uri="{FF2B5EF4-FFF2-40B4-BE49-F238E27FC236}">
                <a16:creationId xmlns:a16="http://schemas.microsoft.com/office/drawing/2014/main" id="{454CE94F-39D6-42B2-94AC-330092A808E0}"/>
              </a:ext>
            </a:extLst>
          </p:cNvPr>
          <p:cNvSpPr txBox="1"/>
          <p:nvPr/>
        </p:nvSpPr>
        <p:spPr>
          <a:xfrm>
            <a:off x="3994930" y="3075423"/>
            <a:ext cx="530716" cy="210478"/>
          </a:xfrm>
          <a:prstGeom prst="wedgeRoundRectCallout">
            <a:avLst>
              <a:gd name="adj1" fmla="val 62320"/>
              <a:gd name="adj2" fmla="val -33963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en-US" altLang="ja-JP" sz="500"/>
              <a:t>Managed VNET </a:t>
            </a:r>
            <a:r>
              <a:rPr kumimoji="1" lang="ja-JP" altLang="en-US" sz="500"/>
              <a:t>に入らない</a:t>
            </a:r>
          </a:p>
        </p:txBody>
      </p:sp>
      <p:pic>
        <p:nvPicPr>
          <p:cNvPr id="253" name="グラフィックス 252">
            <a:extLst>
              <a:ext uri="{FF2B5EF4-FFF2-40B4-BE49-F238E27FC236}">
                <a16:creationId xmlns:a16="http://schemas.microsoft.com/office/drawing/2014/main" id="{57091814-984F-4D86-8752-8C40DBF95AC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7049988" y="6254601"/>
            <a:ext cx="255816" cy="255816"/>
          </a:xfrm>
          <a:prstGeom prst="rect">
            <a:avLst/>
          </a:prstGeom>
        </p:spPr>
      </p:pic>
      <p:pic>
        <p:nvPicPr>
          <p:cNvPr id="276" name="グラフィックス 275">
            <a:extLst>
              <a:ext uri="{FF2B5EF4-FFF2-40B4-BE49-F238E27FC236}">
                <a16:creationId xmlns:a16="http://schemas.microsoft.com/office/drawing/2014/main" id="{35C4EA7A-F2C2-411B-A145-A9B03B61F347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579704" y="6262574"/>
            <a:ext cx="172936" cy="172936"/>
          </a:xfrm>
          <a:prstGeom prst="rect">
            <a:avLst/>
          </a:prstGeom>
        </p:spPr>
      </p:pic>
      <p:pic>
        <p:nvPicPr>
          <p:cNvPr id="277" name="グラフィックス 276">
            <a:extLst>
              <a:ext uri="{FF2B5EF4-FFF2-40B4-BE49-F238E27FC236}">
                <a16:creationId xmlns:a16="http://schemas.microsoft.com/office/drawing/2014/main" id="{D16EDBCB-6996-4D2C-BA11-AB4CB23EE840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748761" y="6361760"/>
            <a:ext cx="181364" cy="171165"/>
          </a:xfrm>
          <a:prstGeom prst="rect">
            <a:avLst/>
          </a:prstGeom>
        </p:spPr>
      </p:pic>
      <p:sp>
        <p:nvSpPr>
          <p:cNvPr id="336" name="テキスト ボックス 335">
            <a:extLst>
              <a:ext uri="{FF2B5EF4-FFF2-40B4-BE49-F238E27FC236}">
                <a16:creationId xmlns:a16="http://schemas.microsoft.com/office/drawing/2014/main" id="{32F05DDB-EA86-409B-AD56-3A260459A048}"/>
              </a:ext>
            </a:extLst>
          </p:cNvPr>
          <p:cNvSpPr txBox="1"/>
          <p:nvPr/>
        </p:nvSpPr>
        <p:spPr>
          <a:xfrm>
            <a:off x="7438984" y="5206799"/>
            <a:ext cx="713872" cy="465867"/>
          </a:xfrm>
          <a:prstGeom prst="wedgeRoundRectCallout">
            <a:avLst>
              <a:gd name="adj1" fmla="val -36656"/>
              <a:gd name="adj2" fmla="val 66766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ja-JP" altLang="en-US" sz="500"/>
              <a:t>各種 </a:t>
            </a:r>
            <a:r>
              <a:rPr kumimoji="1" lang="en-US" altLang="ja-JP" sz="500"/>
              <a:t>Azure </a:t>
            </a:r>
            <a:r>
              <a:rPr kumimoji="1" lang="ja-JP" altLang="en-US" sz="500"/>
              <a:t>リソースや </a:t>
            </a:r>
            <a:r>
              <a:rPr kumimoji="1" lang="en-US" altLang="ja-JP" sz="500"/>
              <a:t>Private Link Service </a:t>
            </a:r>
            <a:r>
              <a:rPr kumimoji="1" lang="ja-JP" altLang="en-US" sz="500"/>
              <a:t>を </a:t>
            </a:r>
            <a:r>
              <a:rPr kumimoji="1" lang="en-US" altLang="ja-JP" sz="500"/>
              <a:t>Private Endpoint </a:t>
            </a:r>
            <a:r>
              <a:rPr kumimoji="1" lang="ja-JP" altLang="en-US" sz="500"/>
              <a:t>で引き込んで </a:t>
            </a:r>
            <a:r>
              <a:rPr kumimoji="1" lang="en-US" altLang="ja-JP" sz="500"/>
              <a:t>IR </a:t>
            </a:r>
            <a:r>
              <a:rPr kumimoji="1" lang="ja-JP" altLang="en-US" sz="500"/>
              <a:t>から呼び出すことが可能</a:t>
            </a:r>
          </a:p>
        </p:txBody>
      </p:sp>
      <p:cxnSp>
        <p:nvCxnSpPr>
          <p:cNvPr id="338" name="直線矢印コネクタ 337">
            <a:extLst>
              <a:ext uri="{FF2B5EF4-FFF2-40B4-BE49-F238E27FC236}">
                <a16:creationId xmlns:a16="http://schemas.microsoft.com/office/drawing/2014/main" id="{4030E6B2-EB2A-4077-A6C3-F424270A04B5}"/>
              </a:ext>
            </a:extLst>
          </p:cNvPr>
          <p:cNvCxnSpPr/>
          <p:nvPr/>
        </p:nvCxnSpPr>
        <p:spPr bwMode="auto">
          <a:xfrm>
            <a:off x="5042218" y="4144472"/>
            <a:ext cx="120332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0" name="直線矢印コネクタ 339">
            <a:extLst>
              <a:ext uri="{FF2B5EF4-FFF2-40B4-BE49-F238E27FC236}">
                <a16:creationId xmlns:a16="http://schemas.microsoft.com/office/drawing/2014/main" id="{37E850A6-4BCF-4678-A168-A32DAA7D8476}"/>
              </a:ext>
            </a:extLst>
          </p:cNvPr>
          <p:cNvCxnSpPr/>
          <p:nvPr/>
        </p:nvCxnSpPr>
        <p:spPr bwMode="auto">
          <a:xfrm>
            <a:off x="5163503" y="4131253"/>
            <a:ext cx="0" cy="57409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4" name="テキスト ボックス 343">
            <a:extLst>
              <a:ext uri="{FF2B5EF4-FFF2-40B4-BE49-F238E27FC236}">
                <a16:creationId xmlns:a16="http://schemas.microsoft.com/office/drawing/2014/main" id="{D2C76F10-12DE-4241-A545-5B522AEEA1E1}"/>
              </a:ext>
            </a:extLst>
          </p:cNvPr>
          <p:cNvSpPr txBox="1"/>
          <p:nvPr/>
        </p:nvSpPr>
        <p:spPr>
          <a:xfrm>
            <a:off x="4632433" y="3427059"/>
            <a:ext cx="473485" cy="210478"/>
          </a:xfrm>
          <a:prstGeom prst="wedgeRoundRectCallout">
            <a:avLst>
              <a:gd name="adj1" fmla="val -24444"/>
              <a:gd name="adj2" fmla="val 82214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ja-JP" altLang="en-US" sz="500"/>
              <a:t>クラスタ単位に </a:t>
            </a:r>
            <a:r>
              <a:rPr kumimoji="1" lang="en-US" altLang="ja-JP" sz="500"/>
              <a:t>subnet </a:t>
            </a:r>
            <a:r>
              <a:rPr kumimoji="1" lang="ja-JP" altLang="en-US" sz="500"/>
              <a:t>隔離</a:t>
            </a:r>
          </a:p>
        </p:txBody>
      </p:sp>
      <p:sp>
        <p:nvSpPr>
          <p:cNvPr id="347" name="テキスト ボックス 346">
            <a:extLst>
              <a:ext uri="{FF2B5EF4-FFF2-40B4-BE49-F238E27FC236}">
                <a16:creationId xmlns:a16="http://schemas.microsoft.com/office/drawing/2014/main" id="{935E0379-81E7-4BBB-8A3B-D92D3C607C7A}"/>
              </a:ext>
            </a:extLst>
          </p:cNvPr>
          <p:cNvSpPr txBox="1"/>
          <p:nvPr/>
        </p:nvSpPr>
        <p:spPr>
          <a:xfrm>
            <a:off x="5327025" y="5692558"/>
            <a:ext cx="770852" cy="550997"/>
          </a:xfrm>
          <a:prstGeom prst="wedgeRoundRectCallout">
            <a:avLst>
              <a:gd name="adj1" fmla="val -59546"/>
              <a:gd name="adj2" fmla="val -40356"/>
              <a:gd name="adj3" fmla="val 16667"/>
            </a:avLst>
          </a:prstGeom>
          <a:solidFill>
            <a:srgbClr val="FFEBFF"/>
          </a:solidFill>
          <a:ln w="6350">
            <a:solidFill>
              <a:srgbClr val="FF0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en-US" altLang="ja-JP" sz="500" b="1">
                <a:solidFill>
                  <a:srgbClr val="FF0000"/>
                </a:solidFill>
              </a:rPr>
              <a:t>※ </a:t>
            </a:r>
            <a:r>
              <a:rPr lang="ja-JP" altLang="en-US" sz="500" b="1">
                <a:solidFill>
                  <a:srgbClr val="FF0000"/>
                </a:solidFill>
              </a:rPr>
              <a:t>現時点では </a:t>
            </a:r>
            <a:r>
              <a:rPr lang="en-US" altLang="ja-JP" sz="500" b="1">
                <a:solidFill>
                  <a:srgbClr val="FF0000"/>
                </a:solidFill>
              </a:rPr>
              <a:t>outbound </a:t>
            </a:r>
            <a:r>
              <a:rPr lang="ja-JP" altLang="en-US" sz="500" b="1">
                <a:solidFill>
                  <a:srgbClr val="FF0000"/>
                </a:solidFill>
              </a:rPr>
              <a:t>通信ができてしまうが、将来的には </a:t>
            </a:r>
            <a:r>
              <a:rPr lang="en-US" altLang="ja-JP" sz="500" b="1">
                <a:solidFill>
                  <a:srgbClr val="FF0000"/>
                </a:solidFill>
              </a:rPr>
              <a:t>Managed Private Endpoint </a:t>
            </a:r>
            <a:r>
              <a:rPr lang="ja-JP" altLang="en-US" sz="500" b="1">
                <a:solidFill>
                  <a:srgbClr val="FF0000"/>
                </a:solidFill>
              </a:rPr>
              <a:t>以外への通信がすべて遮断される予定</a:t>
            </a:r>
            <a:endParaRPr kumimoji="1" lang="ja-JP" altLang="en-US" sz="500" b="1">
              <a:solidFill>
                <a:srgbClr val="FF0000"/>
              </a:solidFill>
            </a:endParaRPr>
          </a:p>
        </p:txBody>
      </p:sp>
      <p:sp>
        <p:nvSpPr>
          <p:cNvPr id="349" name="テキスト ボックス 348">
            <a:extLst>
              <a:ext uri="{FF2B5EF4-FFF2-40B4-BE49-F238E27FC236}">
                <a16:creationId xmlns:a16="http://schemas.microsoft.com/office/drawing/2014/main" id="{AAF87162-A871-4992-9FD0-A89CD4C4ECA8}"/>
              </a:ext>
            </a:extLst>
          </p:cNvPr>
          <p:cNvSpPr txBox="1"/>
          <p:nvPr/>
        </p:nvSpPr>
        <p:spPr>
          <a:xfrm>
            <a:off x="5451560" y="1335326"/>
            <a:ext cx="463632" cy="210478"/>
          </a:xfrm>
          <a:prstGeom prst="wedgeRoundRectCallout">
            <a:avLst>
              <a:gd name="adj1" fmla="val -70313"/>
              <a:gd name="adj2" fmla="val 26281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ja-JP" altLang="en-US" sz="500"/>
              <a:t>結果</a:t>
            </a:r>
            <a:r>
              <a:rPr kumimoji="1" lang="ja-JP" altLang="en-US" sz="500"/>
              <a:t>キャッシュが</a:t>
            </a:r>
            <a:r>
              <a:rPr lang="ja-JP" altLang="en-US" sz="500"/>
              <a:t>可能</a:t>
            </a:r>
            <a:endParaRPr kumimoji="1" lang="ja-JP" altLang="en-US" sz="500"/>
          </a:p>
        </p:txBody>
      </p:sp>
      <p:sp>
        <p:nvSpPr>
          <p:cNvPr id="351" name="テキスト ボックス 350">
            <a:extLst>
              <a:ext uri="{FF2B5EF4-FFF2-40B4-BE49-F238E27FC236}">
                <a16:creationId xmlns:a16="http://schemas.microsoft.com/office/drawing/2014/main" id="{720432A1-E25D-44FE-A1FB-8E39FB8E54B7}"/>
              </a:ext>
            </a:extLst>
          </p:cNvPr>
          <p:cNvSpPr txBox="1"/>
          <p:nvPr/>
        </p:nvSpPr>
        <p:spPr>
          <a:xfrm>
            <a:off x="4054073" y="1303276"/>
            <a:ext cx="630912" cy="210478"/>
          </a:xfrm>
          <a:prstGeom prst="wedgeRoundRectCallout">
            <a:avLst>
              <a:gd name="adj1" fmla="val 85828"/>
              <a:gd name="adj2" fmla="val 33874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en-US" altLang="ja-JP" sz="500"/>
              <a:t>Azure ML </a:t>
            </a:r>
            <a:r>
              <a:rPr kumimoji="1" lang="ja-JP" altLang="en-US" sz="500"/>
              <a:t>の </a:t>
            </a:r>
            <a:r>
              <a:rPr kumimoji="1" lang="en-US" altLang="ja-JP" sz="500"/>
              <a:t>Model </a:t>
            </a:r>
            <a:r>
              <a:rPr kumimoji="1" lang="ja-JP" altLang="en-US" sz="500"/>
              <a:t>を置いて利用できる</a:t>
            </a:r>
          </a:p>
        </p:txBody>
      </p:sp>
      <p:sp>
        <p:nvSpPr>
          <p:cNvPr id="356" name="テキスト ボックス 355">
            <a:extLst>
              <a:ext uri="{FF2B5EF4-FFF2-40B4-BE49-F238E27FC236}">
                <a16:creationId xmlns:a16="http://schemas.microsoft.com/office/drawing/2014/main" id="{584D92A2-FC3A-48DF-999F-7D8B56622A2C}"/>
              </a:ext>
            </a:extLst>
          </p:cNvPr>
          <p:cNvSpPr txBox="1"/>
          <p:nvPr/>
        </p:nvSpPr>
        <p:spPr>
          <a:xfrm>
            <a:off x="5129314" y="5273056"/>
            <a:ext cx="812188" cy="295608"/>
          </a:xfrm>
          <a:prstGeom prst="wedgeRoundRectCallout">
            <a:avLst>
              <a:gd name="adj1" fmla="val -25832"/>
              <a:gd name="adj2" fmla="val -72005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en-US" altLang="ja-JP" sz="500"/>
              <a:t>Dedicated/serverless SQL pools </a:t>
            </a:r>
            <a:r>
              <a:rPr kumimoji="1" lang="ja-JP" altLang="en-US" sz="500"/>
              <a:t>への </a:t>
            </a:r>
            <a:r>
              <a:rPr kumimoji="1" lang="en-US" altLang="ja-JP" sz="500"/>
              <a:t>Private Link </a:t>
            </a:r>
            <a:r>
              <a:rPr kumimoji="1" lang="ja-JP" altLang="en-US" sz="500"/>
              <a:t>は自動作成かつ非課金</a:t>
            </a:r>
          </a:p>
        </p:txBody>
      </p:sp>
      <p:sp>
        <p:nvSpPr>
          <p:cNvPr id="358" name="テキスト ボックス 357">
            <a:extLst>
              <a:ext uri="{FF2B5EF4-FFF2-40B4-BE49-F238E27FC236}">
                <a16:creationId xmlns:a16="http://schemas.microsoft.com/office/drawing/2014/main" id="{3D132FE5-4B01-403B-9FD2-C0FB93DF1D0B}"/>
              </a:ext>
            </a:extLst>
          </p:cNvPr>
          <p:cNvSpPr txBox="1"/>
          <p:nvPr/>
        </p:nvSpPr>
        <p:spPr>
          <a:xfrm>
            <a:off x="6123090" y="5333745"/>
            <a:ext cx="812188" cy="465867"/>
          </a:xfrm>
          <a:prstGeom prst="wedgeRoundRectCallout">
            <a:avLst>
              <a:gd name="adj1" fmla="val -59891"/>
              <a:gd name="adj2" fmla="val -36812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ja-JP" altLang="en-US" sz="500"/>
              <a:t>データ流出保護機能を使うと、指定された </a:t>
            </a:r>
            <a:r>
              <a:rPr kumimoji="1" lang="en-US" altLang="ja-JP" sz="500"/>
              <a:t>AAD </a:t>
            </a:r>
            <a:r>
              <a:rPr kumimoji="1" lang="ja-JP" altLang="en-US" sz="500"/>
              <a:t>テナント配下のリソースに対してしか </a:t>
            </a:r>
            <a:r>
              <a:rPr kumimoji="1" lang="en-US" altLang="ja-JP" sz="500"/>
              <a:t>Private Link </a:t>
            </a:r>
            <a:r>
              <a:rPr lang="ja-JP" altLang="en-US" sz="500"/>
              <a:t>を張れなくなる</a:t>
            </a:r>
            <a:endParaRPr kumimoji="1" lang="ja-JP" altLang="en-US" sz="500"/>
          </a:p>
        </p:txBody>
      </p:sp>
      <p:sp>
        <p:nvSpPr>
          <p:cNvPr id="364" name="テキスト ボックス 363">
            <a:extLst>
              <a:ext uri="{FF2B5EF4-FFF2-40B4-BE49-F238E27FC236}">
                <a16:creationId xmlns:a16="http://schemas.microsoft.com/office/drawing/2014/main" id="{E3484C9E-AFA5-4DAC-A88C-7E1472392DCF}"/>
              </a:ext>
            </a:extLst>
          </p:cNvPr>
          <p:cNvSpPr txBox="1"/>
          <p:nvPr/>
        </p:nvSpPr>
        <p:spPr>
          <a:xfrm rot="1800000">
            <a:off x="5301394" y="2103751"/>
            <a:ext cx="116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/>
              <a:t>“Allow trusted Microsoft services to access”</a:t>
            </a:r>
            <a:r>
              <a:rPr lang="ja-JP" altLang="en-US" sz="600"/>
              <a:t> </a:t>
            </a:r>
            <a:r>
              <a:rPr lang="en-US" altLang="ja-JP" sz="600"/>
              <a:t>=</a:t>
            </a:r>
            <a:r>
              <a:rPr lang="ja-JP" altLang="en-US" sz="600"/>
              <a:t> </a:t>
            </a:r>
            <a:r>
              <a:rPr lang="en-US" altLang="ja-JP" sz="600"/>
              <a:t>true</a:t>
            </a:r>
            <a:endParaRPr kumimoji="1" lang="ja-JP" altLang="en-US" sz="600"/>
          </a:p>
        </p:txBody>
      </p:sp>
      <p:sp>
        <p:nvSpPr>
          <p:cNvPr id="365" name="テキスト ボックス 364">
            <a:extLst>
              <a:ext uri="{FF2B5EF4-FFF2-40B4-BE49-F238E27FC236}">
                <a16:creationId xmlns:a16="http://schemas.microsoft.com/office/drawing/2014/main" id="{5F68D56B-EBC2-4DDC-A930-BFA29937C679}"/>
              </a:ext>
            </a:extLst>
          </p:cNvPr>
          <p:cNvSpPr txBox="1"/>
          <p:nvPr/>
        </p:nvSpPr>
        <p:spPr>
          <a:xfrm rot="21239865">
            <a:off x="5187102" y="2605689"/>
            <a:ext cx="116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/>
              <a:t>“Allow trusted Microsoft services to access”</a:t>
            </a:r>
            <a:r>
              <a:rPr lang="ja-JP" altLang="en-US" sz="600"/>
              <a:t> </a:t>
            </a:r>
            <a:r>
              <a:rPr lang="en-US" altLang="ja-JP" sz="600"/>
              <a:t>=</a:t>
            </a:r>
            <a:r>
              <a:rPr lang="ja-JP" altLang="en-US" sz="600"/>
              <a:t> </a:t>
            </a:r>
            <a:r>
              <a:rPr lang="en-US" altLang="ja-JP" sz="600"/>
              <a:t>true</a:t>
            </a:r>
            <a:endParaRPr kumimoji="1" lang="ja-JP" altLang="en-US" sz="600"/>
          </a:p>
        </p:txBody>
      </p:sp>
      <p:sp>
        <p:nvSpPr>
          <p:cNvPr id="366" name="テキスト ボックス 365">
            <a:extLst>
              <a:ext uri="{FF2B5EF4-FFF2-40B4-BE49-F238E27FC236}">
                <a16:creationId xmlns:a16="http://schemas.microsoft.com/office/drawing/2014/main" id="{9C08E257-FBF4-44AA-B12D-514331B0DB07}"/>
              </a:ext>
            </a:extLst>
          </p:cNvPr>
          <p:cNvSpPr txBox="1"/>
          <p:nvPr/>
        </p:nvSpPr>
        <p:spPr>
          <a:xfrm rot="1565057">
            <a:off x="5212607" y="3075983"/>
            <a:ext cx="11690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"/>
              <a:t>“Allow trusted Microsoft services to access”</a:t>
            </a:r>
            <a:r>
              <a:rPr lang="ja-JP" altLang="en-US" sz="600"/>
              <a:t> </a:t>
            </a:r>
            <a:r>
              <a:rPr lang="en-US" altLang="ja-JP" sz="600"/>
              <a:t>=</a:t>
            </a:r>
            <a:r>
              <a:rPr lang="ja-JP" altLang="en-US" sz="600"/>
              <a:t> </a:t>
            </a:r>
            <a:r>
              <a:rPr lang="en-US" altLang="ja-JP" sz="600"/>
              <a:t>true</a:t>
            </a:r>
            <a:endParaRPr kumimoji="1" lang="ja-JP" altLang="en-US" sz="600"/>
          </a:p>
        </p:txBody>
      </p:sp>
      <p:sp>
        <p:nvSpPr>
          <p:cNvPr id="367" name="テキスト ボックス 366">
            <a:extLst>
              <a:ext uri="{FF2B5EF4-FFF2-40B4-BE49-F238E27FC236}">
                <a16:creationId xmlns:a16="http://schemas.microsoft.com/office/drawing/2014/main" id="{BCD12FA5-5D70-4176-A6E5-AF5116DE23A2}"/>
              </a:ext>
            </a:extLst>
          </p:cNvPr>
          <p:cNvSpPr txBox="1"/>
          <p:nvPr/>
        </p:nvSpPr>
        <p:spPr>
          <a:xfrm>
            <a:off x="8162122" y="-875524"/>
            <a:ext cx="4038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/>
              <a:t>https://techcommunity.microsoft.com/t5/azure-synapse-analytics/how-to-set-up-private-link-with-high-throughput-data-ingestion/ba-p/1594440</a:t>
            </a:r>
            <a:endParaRPr kumimoji="1" lang="ja-JP" altLang="en-US" sz="1200"/>
          </a:p>
        </p:txBody>
      </p:sp>
      <p:pic>
        <p:nvPicPr>
          <p:cNvPr id="369" name="図 368">
            <a:extLst>
              <a:ext uri="{FF2B5EF4-FFF2-40B4-BE49-F238E27FC236}">
                <a16:creationId xmlns:a16="http://schemas.microsoft.com/office/drawing/2014/main" id="{E3FF8AB8-8C49-4A19-8D75-9F94D2000C4F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2745029" y="7047940"/>
            <a:ext cx="4469729" cy="2287802"/>
          </a:xfrm>
          <a:prstGeom prst="rect">
            <a:avLst/>
          </a:prstGeom>
        </p:spPr>
      </p:pic>
      <p:grpSp>
        <p:nvGrpSpPr>
          <p:cNvPr id="182" name="グループ化 181">
            <a:extLst>
              <a:ext uri="{FF2B5EF4-FFF2-40B4-BE49-F238E27FC236}">
                <a16:creationId xmlns:a16="http://schemas.microsoft.com/office/drawing/2014/main" id="{89E8405E-855F-409A-BE0C-E08EA8E4F6C2}"/>
              </a:ext>
            </a:extLst>
          </p:cNvPr>
          <p:cNvGrpSpPr/>
          <p:nvPr/>
        </p:nvGrpSpPr>
        <p:grpSpPr>
          <a:xfrm>
            <a:off x="3081335" y="1636748"/>
            <a:ext cx="175417" cy="76994"/>
            <a:chOff x="6465889" y="2299572"/>
            <a:chExt cx="175417" cy="76994"/>
          </a:xfrm>
        </p:grpSpPr>
        <p:cxnSp>
          <p:nvCxnSpPr>
            <p:cNvPr id="183" name="直線コネクタ 182">
              <a:extLst>
                <a:ext uri="{FF2B5EF4-FFF2-40B4-BE49-F238E27FC236}">
                  <a16:creationId xmlns:a16="http://schemas.microsoft.com/office/drawing/2014/main" id="{0D274354-DCF3-4FFD-B87A-D79A94D77C47}"/>
                </a:ext>
              </a:extLst>
            </p:cNvPr>
            <p:cNvCxnSpPr/>
            <p:nvPr/>
          </p:nvCxnSpPr>
          <p:spPr bwMode="auto">
            <a:xfrm flipH="1">
              <a:off x="6541440" y="2338069"/>
              <a:ext cx="99866" cy="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8" name="楕円 187">
              <a:extLst>
                <a:ext uri="{FF2B5EF4-FFF2-40B4-BE49-F238E27FC236}">
                  <a16:creationId xmlns:a16="http://schemas.microsoft.com/office/drawing/2014/main" id="{80CC3463-F8A9-4E86-B4D5-CD21ECFEE77E}"/>
                </a:ext>
              </a:extLst>
            </p:cNvPr>
            <p:cNvSpPr/>
            <p:nvPr/>
          </p:nvSpPr>
          <p:spPr bwMode="auto">
            <a:xfrm>
              <a:off x="6465889" y="2299572"/>
              <a:ext cx="76994" cy="76994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26802E1-527E-445E-A6C3-DDAA1EF74FAD}"/>
              </a:ext>
            </a:extLst>
          </p:cNvPr>
          <p:cNvSpPr/>
          <p:nvPr/>
        </p:nvSpPr>
        <p:spPr bwMode="auto">
          <a:xfrm>
            <a:off x="3256752" y="1540806"/>
            <a:ext cx="92754" cy="4154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190" name="グループ化 189">
            <a:extLst>
              <a:ext uri="{FF2B5EF4-FFF2-40B4-BE49-F238E27FC236}">
                <a16:creationId xmlns:a16="http://schemas.microsoft.com/office/drawing/2014/main" id="{1844A598-06BB-41CF-9309-EF7C321C1CA9}"/>
              </a:ext>
            </a:extLst>
          </p:cNvPr>
          <p:cNvGrpSpPr/>
          <p:nvPr/>
        </p:nvGrpSpPr>
        <p:grpSpPr>
          <a:xfrm>
            <a:off x="3081335" y="2777255"/>
            <a:ext cx="175417" cy="76994"/>
            <a:chOff x="6465889" y="2299572"/>
            <a:chExt cx="175417" cy="76994"/>
          </a:xfrm>
        </p:grpSpPr>
        <p:cxnSp>
          <p:nvCxnSpPr>
            <p:cNvPr id="200" name="直線コネクタ 199">
              <a:extLst>
                <a:ext uri="{FF2B5EF4-FFF2-40B4-BE49-F238E27FC236}">
                  <a16:creationId xmlns:a16="http://schemas.microsoft.com/office/drawing/2014/main" id="{E04B4CD2-AA22-471C-B98E-5451AF08AB8F}"/>
                </a:ext>
              </a:extLst>
            </p:cNvPr>
            <p:cNvCxnSpPr/>
            <p:nvPr/>
          </p:nvCxnSpPr>
          <p:spPr bwMode="auto">
            <a:xfrm flipH="1">
              <a:off x="6541440" y="2338069"/>
              <a:ext cx="99866" cy="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2" name="楕円 201">
              <a:extLst>
                <a:ext uri="{FF2B5EF4-FFF2-40B4-BE49-F238E27FC236}">
                  <a16:creationId xmlns:a16="http://schemas.microsoft.com/office/drawing/2014/main" id="{4E185122-9EDB-4DB8-ABFA-FCA610C5A226}"/>
                </a:ext>
              </a:extLst>
            </p:cNvPr>
            <p:cNvSpPr/>
            <p:nvPr/>
          </p:nvSpPr>
          <p:spPr bwMode="auto">
            <a:xfrm>
              <a:off x="6465889" y="2299572"/>
              <a:ext cx="76994" cy="76994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03" name="正方形/長方形 202">
            <a:extLst>
              <a:ext uri="{FF2B5EF4-FFF2-40B4-BE49-F238E27FC236}">
                <a16:creationId xmlns:a16="http://schemas.microsoft.com/office/drawing/2014/main" id="{DA7569B4-0C8D-459D-B14C-55B8E08C68E2}"/>
              </a:ext>
            </a:extLst>
          </p:cNvPr>
          <p:cNvSpPr/>
          <p:nvPr/>
        </p:nvSpPr>
        <p:spPr bwMode="auto">
          <a:xfrm>
            <a:off x="3256752" y="2681313"/>
            <a:ext cx="92754" cy="4154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04" name="グループ化 203">
            <a:extLst>
              <a:ext uri="{FF2B5EF4-FFF2-40B4-BE49-F238E27FC236}">
                <a16:creationId xmlns:a16="http://schemas.microsoft.com/office/drawing/2014/main" id="{3BEF4222-D3BD-4DD1-B208-9D2FCE788DD4}"/>
              </a:ext>
            </a:extLst>
          </p:cNvPr>
          <p:cNvGrpSpPr/>
          <p:nvPr/>
        </p:nvGrpSpPr>
        <p:grpSpPr>
          <a:xfrm>
            <a:off x="3081335" y="4018648"/>
            <a:ext cx="175417" cy="76994"/>
            <a:chOff x="6465889" y="2299572"/>
            <a:chExt cx="175417" cy="76994"/>
          </a:xfrm>
        </p:grpSpPr>
        <p:cxnSp>
          <p:nvCxnSpPr>
            <p:cNvPr id="209" name="直線コネクタ 208">
              <a:extLst>
                <a:ext uri="{FF2B5EF4-FFF2-40B4-BE49-F238E27FC236}">
                  <a16:creationId xmlns:a16="http://schemas.microsoft.com/office/drawing/2014/main" id="{1AC9C8CE-0F1D-41D2-BCBF-86453032A420}"/>
                </a:ext>
              </a:extLst>
            </p:cNvPr>
            <p:cNvCxnSpPr/>
            <p:nvPr/>
          </p:nvCxnSpPr>
          <p:spPr bwMode="auto">
            <a:xfrm flipH="1">
              <a:off x="6541440" y="2338069"/>
              <a:ext cx="99866" cy="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0" name="楕円 209">
              <a:extLst>
                <a:ext uri="{FF2B5EF4-FFF2-40B4-BE49-F238E27FC236}">
                  <a16:creationId xmlns:a16="http://schemas.microsoft.com/office/drawing/2014/main" id="{5749DC3D-B372-4352-9983-3DEE0BE554FE}"/>
                </a:ext>
              </a:extLst>
            </p:cNvPr>
            <p:cNvSpPr/>
            <p:nvPr/>
          </p:nvSpPr>
          <p:spPr bwMode="auto">
            <a:xfrm>
              <a:off x="6465889" y="2299572"/>
              <a:ext cx="76994" cy="76994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14" name="正方形/長方形 213">
            <a:extLst>
              <a:ext uri="{FF2B5EF4-FFF2-40B4-BE49-F238E27FC236}">
                <a16:creationId xmlns:a16="http://schemas.microsoft.com/office/drawing/2014/main" id="{2E876BCB-FE97-4DC8-8460-52DD8BD86389}"/>
              </a:ext>
            </a:extLst>
          </p:cNvPr>
          <p:cNvSpPr/>
          <p:nvPr/>
        </p:nvSpPr>
        <p:spPr bwMode="auto">
          <a:xfrm>
            <a:off x="3256752" y="3922706"/>
            <a:ext cx="92754" cy="4154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grpSp>
        <p:nvGrpSpPr>
          <p:cNvPr id="215" name="グループ化 214">
            <a:extLst>
              <a:ext uri="{FF2B5EF4-FFF2-40B4-BE49-F238E27FC236}">
                <a16:creationId xmlns:a16="http://schemas.microsoft.com/office/drawing/2014/main" id="{1B38BA40-3179-4ADE-9269-238254A2A941}"/>
              </a:ext>
            </a:extLst>
          </p:cNvPr>
          <p:cNvGrpSpPr/>
          <p:nvPr/>
        </p:nvGrpSpPr>
        <p:grpSpPr>
          <a:xfrm>
            <a:off x="3081335" y="531676"/>
            <a:ext cx="175417" cy="76994"/>
            <a:chOff x="6465889" y="2299572"/>
            <a:chExt cx="175417" cy="76994"/>
          </a:xfrm>
        </p:grpSpPr>
        <p:cxnSp>
          <p:nvCxnSpPr>
            <p:cNvPr id="216" name="直線コネクタ 215">
              <a:extLst>
                <a:ext uri="{FF2B5EF4-FFF2-40B4-BE49-F238E27FC236}">
                  <a16:creationId xmlns:a16="http://schemas.microsoft.com/office/drawing/2014/main" id="{E9952786-2E3C-4DDF-B36A-A342E94B7461}"/>
                </a:ext>
              </a:extLst>
            </p:cNvPr>
            <p:cNvCxnSpPr/>
            <p:nvPr/>
          </p:nvCxnSpPr>
          <p:spPr bwMode="auto">
            <a:xfrm flipH="1">
              <a:off x="6541440" y="2338069"/>
              <a:ext cx="99866" cy="0"/>
            </a:xfrm>
            <a:prstGeom prst="lin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0" name="楕円 219">
              <a:extLst>
                <a:ext uri="{FF2B5EF4-FFF2-40B4-BE49-F238E27FC236}">
                  <a16:creationId xmlns:a16="http://schemas.microsoft.com/office/drawing/2014/main" id="{9B7C9779-C07D-4270-81B1-FB1C829AD494}"/>
                </a:ext>
              </a:extLst>
            </p:cNvPr>
            <p:cNvSpPr/>
            <p:nvPr/>
          </p:nvSpPr>
          <p:spPr bwMode="auto">
            <a:xfrm>
              <a:off x="6465889" y="2299572"/>
              <a:ext cx="76994" cy="76994"/>
            </a:xfrm>
            <a:prstGeom prst="ellipse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222" name="正方形/長方形 221">
            <a:extLst>
              <a:ext uri="{FF2B5EF4-FFF2-40B4-BE49-F238E27FC236}">
                <a16:creationId xmlns:a16="http://schemas.microsoft.com/office/drawing/2014/main" id="{CFCCAAF2-7C54-4782-8386-AAF981C20867}"/>
              </a:ext>
            </a:extLst>
          </p:cNvPr>
          <p:cNvSpPr/>
          <p:nvPr/>
        </p:nvSpPr>
        <p:spPr bwMode="auto">
          <a:xfrm>
            <a:off x="3256752" y="435734"/>
            <a:ext cx="92754" cy="41549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pic>
        <p:nvPicPr>
          <p:cNvPr id="224" name="グラフィックス 223">
            <a:extLst>
              <a:ext uri="{FF2B5EF4-FFF2-40B4-BE49-F238E27FC236}">
                <a16:creationId xmlns:a16="http://schemas.microsoft.com/office/drawing/2014/main" id="{B9220784-D3D6-4F24-A99B-14994243B5D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71740" y="2747615"/>
            <a:ext cx="231806" cy="231806"/>
          </a:xfrm>
          <a:prstGeom prst="rect">
            <a:avLst/>
          </a:prstGeom>
        </p:spPr>
      </p:pic>
      <p:pic>
        <p:nvPicPr>
          <p:cNvPr id="226" name="グラフィックス 225">
            <a:extLst>
              <a:ext uri="{FF2B5EF4-FFF2-40B4-BE49-F238E27FC236}">
                <a16:creationId xmlns:a16="http://schemas.microsoft.com/office/drawing/2014/main" id="{DCE3C1B5-D640-4593-87E9-3F1F28F7EC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71740" y="1610708"/>
            <a:ext cx="231806" cy="231806"/>
          </a:xfrm>
          <a:prstGeom prst="rect">
            <a:avLst/>
          </a:prstGeom>
        </p:spPr>
      </p:pic>
      <p:pic>
        <p:nvPicPr>
          <p:cNvPr id="227" name="グラフィックス 226">
            <a:extLst>
              <a:ext uri="{FF2B5EF4-FFF2-40B4-BE49-F238E27FC236}">
                <a16:creationId xmlns:a16="http://schemas.microsoft.com/office/drawing/2014/main" id="{CAB01E7F-3139-4855-A723-02A25A976155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3592394" y="109163"/>
            <a:ext cx="310402" cy="310402"/>
          </a:xfrm>
          <a:prstGeom prst="rect">
            <a:avLst/>
          </a:prstGeom>
        </p:spPr>
      </p:pic>
      <p:sp>
        <p:nvSpPr>
          <p:cNvPr id="230" name="AutoShape 18">
            <a:extLst>
              <a:ext uri="{FF2B5EF4-FFF2-40B4-BE49-F238E27FC236}">
                <a16:creationId xmlns:a16="http://schemas.microsoft.com/office/drawing/2014/main" id="{5F47D986-42AE-4265-850F-439D3D0E2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1586" y="555610"/>
            <a:ext cx="1117119" cy="16747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/>
            <a:r>
              <a:rPr kumimoji="1" lang="en-US" altLang="ja-JP" sz="800"/>
              <a:t>IDE (Synapse Studio)</a:t>
            </a:r>
            <a:endParaRPr lang="en-US" altLang="ja-JP" sz="800"/>
          </a:p>
        </p:txBody>
      </p:sp>
      <p:sp>
        <p:nvSpPr>
          <p:cNvPr id="232" name="テキスト ボックス 231">
            <a:extLst>
              <a:ext uri="{FF2B5EF4-FFF2-40B4-BE49-F238E27FC236}">
                <a16:creationId xmlns:a16="http://schemas.microsoft.com/office/drawing/2014/main" id="{9E291202-96F6-4790-8316-891C9DFD7CD6}"/>
              </a:ext>
            </a:extLst>
          </p:cNvPr>
          <p:cNvSpPr txBox="1"/>
          <p:nvPr/>
        </p:nvSpPr>
        <p:spPr>
          <a:xfrm>
            <a:off x="2831975" y="816841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Synapse </a:t>
            </a:r>
            <a:r>
              <a:rPr lang="en-US" altLang="ja-JP" sz="800"/>
              <a:t>Studio</a:t>
            </a:r>
          </a:p>
          <a:p>
            <a:pPr algn="ctr"/>
            <a:r>
              <a:rPr kumimoji="1" lang="en-US" altLang="ja-JP" sz="800"/>
              <a:t>Endpoint</a:t>
            </a:r>
            <a:endParaRPr kumimoji="1" lang="ja-JP" altLang="en-US" sz="800"/>
          </a:p>
        </p:txBody>
      </p:sp>
      <p:sp>
        <p:nvSpPr>
          <p:cNvPr id="233" name="テキスト ボックス 232">
            <a:extLst>
              <a:ext uri="{FF2B5EF4-FFF2-40B4-BE49-F238E27FC236}">
                <a16:creationId xmlns:a16="http://schemas.microsoft.com/office/drawing/2014/main" id="{FC679FE3-1BDF-4285-BC15-0FFC34B5E947}"/>
              </a:ext>
            </a:extLst>
          </p:cNvPr>
          <p:cNvSpPr txBox="1"/>
          <p:nvPr/>
        </p:nvSpPr>
        <p:spPr>
          <a:xfrm>
            <a:off x="2714156" y="1922429"/>
            <a:ext cx="1144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dedicated </a:t>
            </a:r>
            <a:r>
              <a:rPr lang="en-US" altLang="ja-JP" sz="800"/>
              <a:t>SQL pools</a:t>
            </a:r>
          </a:p>
          <a:p>
            <a:pPr algn="ctr"/>
            <a:r>
              <a:rPr kumimoji="1" lang="en-US" altLang="ja-JP" sz="800"/>
              <a:t>endpoint</a:t>
            </a:r>
            <a:endParaRPr kumimoji="1" lang="ja-JP" altLang="en-US" sz="800"/>
          </a:p>
        </p:txBody>
      </p:sp>
      <p:sp>
        <p:nvSpPr>
          <p:cNvPr id="234" name="テキスト ボックス 233">
            <a:extLst>
              <a:ext uri="{FF2B5EF4-FFF2-40B4-BE49-F238E27FC236}">
                <a16:creationId xmlns:a16="http://schemas.microsoft.com/office/drawing/2014/main" id="{3B0DA19C-B61E-4D53-B888-87D47048A44B}"/>
              </a:ext>
            </a:extLst>
          </p:cNvPr>
          <p:cNvSpPr txBox="1"/>
          <p:nvPr/>
        </p:nvSpPr>
        <p:spPr>
          <a:xfrm>
            <a:off x="2695723" y="3071002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Serverless </a:t>
            </a:r>
            <a:r>
              <a:rPr lang="en-US" altLang="ja-JP" sz="800"/>
              <a:t>SQL pools</a:t>
            </a:r>
          </a:p>
          <a:p>
            <a:pPr algn="ctr"/>
            <a:r>
              <a:rPr kumimoji="1" lang="en-US" altLang="ja-JP" sz="800"/>
              <a:t>endpoint</a:t>
            </a:r>
            <a:endParaRPr kumimoji="1" lang="ja-JP" altLang="en-US" sz="800"/>
          </a:p>
        </p:txBody>
      </p:sp>
      <p:sp>
        <p:nvSpPr>
          <p:cNvPr id="236" name="テキスト ボックス 235">
            <a:extLst>
              <a:ext uri="{FF2B5EF4-FFF2-40B4-BE49-F238E27FC236}">
                <a16:creationId xmlns:a16="http://schemas.microsoft.com/office/drawing/2014/main" id="{E2D93C33-1C63-4E6B-8595-A13E7AE08041}"/>
              </a:ext>
            </a:extLst>
          </p:cNvPr>
          <p:cNvSpPr txBox="1"/>
          <p:nvPr/>
        </p:nvSpPr>
        <p:spPr>
          <a:xfrm>
            <a:off x="2887281" y="4295090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Synapse </a:t>
            </a:r>
            <a:r>
              <a:rPr lang="en-US" altLang="ja-JP" sz="800"/>
              <a:t>Dev</a:t>
            </a:r>
          </a:p>
          <a:p>
            <a:pPr algn="ctr"/>
            <a:r>
              <a:rPr kumimoji="1" lang="en-US" altLang="ja-JP" sz="800"/>
              <a:t>endpoint</a:t>
            </a:r>
            <a:endParaRPr kumimoji="1" lang="ja-JP" altLang="en-US" sz="800"/>
          </a:p>
        </p:txBody>
      </p:sp>
      <p:pic>
        <p:nvPicPr>
          <p:cNvPr id="244" name="グラフィックス 243">
            <a:extLst>
              <a:ext uri="{FF2B5EF4-FFF2-40B4-BE49-F238E27FC236}">
                <a16:creationId xmlns:a16="http://schemas.microsoft.com/office/drawing/2014/main" id="{0C6C67D7-F1A0-4A78-B7EA-C5CEEF8171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89560" y="3975038"/>
            <a:ext cx="140802" cy="140802"/>
          </a:xfrm>
          <a:prstGeom prst="rect">
            <a:avLst/>
          </a:prstGeom>
        </p:spPr>
      </p:pic>
      <p:pic>
        <p:nvPicPr>
          <p:cNvPr id="246" name="図 245">
            <a:extLst>
              <a:ext uri="{FF2B5EF4-FFF2-40B4-BE49-F238E27FC236}">
                <a16:creationId xmlns:a16="http://schemas.microsoft.com/office/drawing/2014/main" id="{BB1A0B73-52E1-4C0D-9681-E46E20F204C0}"/>
              </a:ext>
            </a:extLst>
          </p:cNvPr>
          <p:cNvPicPr>
            <a:picLocks noChangeAspect="1"/>
          </p:cNvPicPr>
          <p:nvPr/>
        </p:nvPicPr>
        <p:blipFill>
          <a:blip r:embed="rId33">
            <a:clrChange>
              <a:clrFrom>
                <a:srgbClr val="EDEBE9"/>
              </a:clrFrom>
              <a:clrTo>
                <a:srgbClr val="EDEBE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89445" y="4135831"/>
            <a:ext cx="155917" cy="131761"/>
          </a:xfrm>
          <a:prstGeom prst="rect">
            <a:avLst/>
          </a:prstGeom>
        </p:spPr>
      </p:pic>
      <p:cxnSp>
        <p:nvCxnSpPr>
          <p:cNvPr id="252" name="直線矢印コネクタ 251">
            <a:extLst>
              <a:ext uri="{FF2B5EF4-FFF2-40B4-BE49-F238E27FC236}">
                <a16:creationId xmlns:a16="http://schemas.microsoft.com/office/drawing/2014/main" id="{66B6D8CE-2591-4DDE-B05E-A837DC45E1BB}"/>
              </a:ext>
            </a:extLst>
          </p:cNvPr>
          <p:cNvCxnSpPr/>
          <p:nvPr/>
        </p:nvCxnSpPr>
        <p:spPr bwMode="auto">
          <a:xfrm>
            <a:off x="3494089" y="4190351"/>
            <a:ext cx="187245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4" name="グループ化 83">
            <a:extLst>
              <a:ext uri="{FF2B5EF4-FFF2-40B4-BE49-F238E27FC236}">
                <a16:creationId xmlns:a16="http://schemas.microsoft.com/office/drawing/2014/main" id="{26F5BEC9-DF04-4FD9-A737-1FBAAA0C856D}"/>
              </a:ext>
            </a:extLst>
          </p:cNvPr>
          <p:cNvGrpSpPr/>
          <p:nvPr/>
        </p:nvGrpSpPr>
        <p:grpSpPr>
          <a:xfrm>
            <a:off x="3494089" y="1705106"/>
            <a:ext cx="413591" cy="2343462"/>
            <a:chOff x="3494089" y="1780057"/>
            <a:chExt cx="1160461" cy="2343462"/>
          </a:xfrm>
        </p:grpSpPr>
        <p:cxnSp>
          <p:nvCxnSpPr>
            <p:cNvPr id="249" name="直線矢印コネクタ 248">
              <a:extLst>
                <a:ext uri="{FF2B5EF4-FFF2-40B4-BE49-F238E27FC236}">
                  <a16:creationId xmlns:a16="http://schemas.microsoft.com/office/drawing/2014/main" id="{555179A2-2EF2-437F-A3CC-1A610FBA4811}"/>
                </a:ext>
              </a:extLst>
            </p:cNvPr>
            <p:cNvCxnSpPr/>
            <p:nvPr/>
          </p:nvCxnSpPr>
          <p:spPr bwMode="auto">
            <a:xfrm>
              <a:off x="3494089" y="1780057"/>
              <a:ext cx="1160461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0" name="直線矢印コネクタ 249">
              <a:extLst>
                <a:ext uri="{FF2B5EF4-FFF2-40B4-BE49-F238E27FC236}">
                  <a16:creationId xmlns:a16="http://schemas.microsoft.com/office/drawing/2014/main" id="{5F50DA66-6613-47C4-8343-5D94ECE6561B}"/>
                </a:ext>
              </a:extLst>
            </p:cNvPr>
            <p:cNvCxnSpPr/>
            <p:nvPr/>
          </p:nvCxnSpPr>
          <p:spPr bwMode="auto">
            <a:xfrm>
              <a:off x="3494089" y="2924202"/>
              <a:ext cx="1160461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5" name="直線矢印コネクタ 254">
              <a:extLst>
                <a:ext uri="{FF2B5EF4-FFF2-40B4-BE49-F238E27FC236}">
                  <a16:creationId xmlns:a16="http://schemas.microsoft.com/office/drawing/2014/main" id="{1D108F06-AB65-4893-98D6-55FC276A97AA}"/>
                </a:ext>
              </a:extLst>
            </p:cNvPr>
            <p:cNvCxnSpPr/>
            <p:nvPr/>
          </p:nvCxnSpPr>
          <p:spPr bwMode="auto">
            <a:xfrm>
              <a:off x="3494089" y="4123519"/>
              <a:ext cx="1160461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1" name="図 10">
            <a:extLst>
              <a:ext uri="{FF2B5EF4-FFF2-40B4-BE49-F238E27FC236}">
                <a16:creationId xmlns:a16="http://schemas.microsoft.com/office/drawing/2014/main" id="{65995D00-4C0A-4310-9118-D2577DFC2F02}"/>
              </a:ext>
            </a:extLst>
          </p:cNvPr>
          <p:cNvPicPr>
            <a:picLocks noChangeAspect="1"/>
          </p:cNvPicPr>
          <p:nvPr/>
        </p:nvPicPr>
        <p:blipFill>
          <a:blip r:embed="rId6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5639" y="1597263"/>
            <a:ext cx="230957" cy="23515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D18C7BB-ACB0-4D0B-BCA2-96E622F21006}"/>
              </a:ext>
            </a:extLst>
          </p:cNvPr>
          <p:cNvPicPr>
            <a:picLocks noChangeAspect="1"/>
          </p:cNvPicPr>
          <p:nvPr/>
        </p:nvPicPr>
        <p:blipFill>
          <a:blip r:embed="rId6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8040" y="3917885"/>
            <a:ext cx="222559" cy="24775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0959897-A61F-401F-B2AD-9E531087876E}"/>
              </a:ext>
            </a:extLst>
          </p:cNvPr>
          <p:cNvPicPr>
            <a:picLocks noChangeAspect="1"/>
          </p:cNvPicPr>
          <p:nvPr/>
        </p:nvPicPr>
        <p:blipFill>
          <a:blip r:embed="rId6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5639" y="2747336"/>
            <a:ext cx="230957" cy="235156"/>
          </a:xfrm>
          <a:prstGeom prst="rect">
            <a:avLst/>
          </a:prstGeom>
        </p:spPr>
      </p:pic>
      <p:cxnSp>
        <p:nvCxnSpPr>
          <p:cNvPr id="268" name="直線矢印コネクタ 267">
            <a:extLst>
              <a:ext uri="{FF2B5EF4-FFF2-40B4-BE49-F238E27FC236}">
                <a16:creationId xmlns:a16="http://schemas.microsoft.com/office/drawing/2014/main" id="{CBFDB0CC-7AAF-4824-A0EB-806D9C540D6E}"/>
              </a:ext>
            </a:extLst>
          </p:cNvPr>
          <p:cNvCxnSpPr/>
          <p:nvPr/>
        </p:nvCxnSpPr>
        <p:spPr bwMode="auto">
          <a:xfrm>
            <a:off x="3673233" y="4191000"/>
            <a:ext cx="0" cy="79771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6" name="テキスト ボックス 315">
            <a:extLst>
              <a:ext uri="{FF2B5EF4-FFF2-40B4-BE49-F238E27FC236}">
                <a16:creationId xmlns:a16="http://schemas.microsoft.com/office/drawing/2014/main" id="{1AEFE47B-1D57-47A2-BAF5-D9C1225271E8}"/>
              </a:ext>
            </a:extLst>
          </p:cNvPr>
          <p:cNvSpPr txBox="1"/>
          <p:nvPr/>
        </p:nvSpPr>
        <p:spPr>
          <a:xfrm>
            <a:off x="2812893" y="1072691"/>
            <a:ext cx="97975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00"/>
              <a:t>web.azuresynapse.net</a:t>
            </a:r>
            <a:endParaRPr kumimoji="1" lang="ja-JP" altLang="en-US" sz="600"/>
          </a:p>
        </p:txBody>
      </p:sp>
      <p:cxnSp>
        <p:nvCxnSpPr>
          <p:cNvPr id="317" name="直線コネクタ 316">
            <a:extLst>
              <a:ext uri="{FF2B5EF4-FFF2-40B4-BE49-F238E27FC236}">
                <a16:creationId xmlns:a16="http://schemas.microsoft.com/office/drawing/2014/main" id="{ADE5DA7B-4D04-4F20-8D87-813AFD513743}"/>
              </a:ext>
            </a:extLst>
          </p:cNvPr>
          <p:cNvCxnSpPr/>
          <p:nvPr/>
        </p:nvCxnSpPr>
        <p:spPr bwMode="auto">
          <a:xfrm>
            <a:off x="2862263" y="725828"/>
            <a:ext cx="390979" cy="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8" name="直線コネクタ 317">
            <a:extLst>
              <a:ext uri="{FF2B5EF4-FFF2-40B4-BE49-F238E27FC236}">
                <a16:creationId xmlns:a16="http://schemas.microsoft.com/office/drawing/2014/main" id="{E8A8AEA1-235F-491F-B483-59060DEBD099}"/>
              </a:ext>
            </a:extLst>
          </p:cNvPr>
          <p:cNvCxnSpPr/>
          <p:nvPr/>
        </p:nvCxnSpPr>
        <p:spPr bwMode="auto">
          <a:xfrm flipV="1">
            <a:off x="2857455" y="723082"/>
            <a:ext cx="0" cy="629468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1" name="直線コネクタ 320">
            <a:extLst>
              <a:ext uri="{FF2B5EF4-FFF2-40B4-BE49-F238E27FC236}">
                <a16:creationId xmlns:a16="http://schemas.microsoft.com/office/drawing/2014/main" id="{867D5F46-414F-464F-911C-5A182138D0B4}"/>
              </a:ext>
            </a:extLst>
          </p:cNvPr>
          <p:cNvCxnSpPr/>
          <p:nvPr/>
        </p:nvCxnSpPr>
        <p:spPr bwMode="auto">
          <a:xfrm>
            <a:off x="2441616" y="1351280"/>
            <a:ext cx="411122" cy="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1" name="Picture 6" descr="pc-new-sm2">
            <a:extLst>
              <a:ext uri="{FF2B5EF4-FFF2-40B4-BE49-F238E27FC236}">
                <a16:creationId xmlns:a16="http://schemas.microsoft.com/office/drawing/2014/main" id="{06185A8A-97E5-4E28-A8F5-01491217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44" y="1483611"/>
            <a:ext cx="202643" cy="29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6" descr="Yellow User sm">
            <a:extLst>
              <a:ext uri="{FF2B5EF4-FFF2-40B4-BE49-F238E27FC236}">
                <a16:creationId xmlns:a16="http://schemas.microsoft.com/office/drawing/2014/main" id="{E1C89001-9A25-4A3B-9AE4-0F686532F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03" y="1594129"/>
            <a:ext cx="179537" cy="241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9" name="グラフィックス 328">
            <a:extLst>
              <a:ext uri="{FF2B5EF4-FFF2-40B4-BE49-F238E27FC236}">
                <a16:creationId xmlns:a16="http://schemas.microsoft.com/office/drawing/2014/main" id="{E5889F9F-5C66-4861-8195-5DA277211FC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037874" y="1472391"/>
            <a:ext cx="154057" cy="154057"/>
          </a:xfrm>
          <a:prstGeom prst="rect">
            <a:avLst/>
          </a:prstGeom>
        </p:spPr>
      </p:pic>
      <p:pic>
        <p:nvPicPr>
          <p:cNvPr id="330" name="グラフィックス 329">
            <a:extLst>
              <a:ext uri="{FF2B5EF4-FFF2-40B4-BE49-F238E27FC236}">
                <a16:creationId xmlns:a16="http://schemas.microsoft.com/office/drawing/2014/main" id="{C80BC09F-47C9-4FC2-A816-BD4DE44DE3D3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037874" y="2605122"/>
            <a:ext cx="154057" cy="154057"/>
          </a:xfrm>
          <a:prstGeom prst="rect">
            <a:avLst/>
          </a:prstGeom>
        </p:spPr>
      </p:pic>
      <p:pic>
        <p:nvPicPr>
          <p:cNvPr id="332" name="グラフィックス 331">
            <a:extLst>
              <a:ext uri="{FF2B5EF4-FFF2-40B4-BE49-F238E27FC236}">
                <a16:creationId xmlns:a16="http://schemas.microsoft.com/office/drawing/2014/main" id="{6F7834A2-00F6-4947-8775-3E497384D73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3037874" y="3850859"/>
            <a:ext cx="154057" cy="154057"/>
          </a:xfrm>
          <a:prstGeom prst="rect">
            <a:avLst/>
          </a:prstGeom>
        </p:spPr>
      </p:pic>
      <p:sp>
        <p:nvSpPr>
          <p:cNvPr id="335" name="テキスト ボックス 334">
            <a:extLst>
              <a:ext uri="{FF2B5EF4-FFF2-40B4-BE49-F238E27FC236}">
                <a16:creationId xmlns:a16="http://schemas.microsoft.com/office/drawing/2014/main" id="{CD47D7D1-53DE-4DDE-8794-F4D9E74B1C74}"/>
              </a:ext>
            </a:extLst>
          </p:cNvPr>
          <p:cNvSpPr txBox="1"/>
          <p:nvPr/>
        </p:nvSpPr>
        <p:spPr>
          <a:xfrm>
            <a:off x="2458014" y="73842"/>
            <a:ext cx="599053" cy="295608"/>
          </a:xfrm>
          <a:prstGeom prst="wedgeRoundRectCallout">
            <a:avLst>
              <a:gd name="adj1" fmla="val 62940"/>
              <a:gd name="adj2" fmla="val 53805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ja-JP" altLang="en-US" sz="500"/>
              <a:t>パブリックエンドポイントに対する </a:t>
            </a:r>
            <a:r>
              <a:rPr kumimoji="1" lang="en-US" altLang="ja-JP" sz="500"/>
              <a:t>IP </a:t>
            </a:r>
            <a:r>
              <a:rPr kumimoji="1" lang="ja-JP" altLang="en-US" sz="500"/>
              <a:t>アドレス制限が可能</a:t>
            </a:r>
          </a:p>
        </p:txBody>
      </p:sp>
      <p:cxnSp>
        <p:nvCxnSpPr>
          <p:cNvPr id="337" name="直線コネクタ 336">
            <a:extLst>
              <a:ext uri="{FF2B5EF4-FFF2-40B4-BE49-F238E27FC236}">
                <a16:creationId xmlns:a16="http://schemas.microsoft.com/office/drawing/2014/main" id="{9E50F560-34A7-4FB3-BB03-DC09CEDD63A3}"/>
              </a:ext>
            </a:extLst>
          </p:cNvPr>
          <p:cNvCxnSpPr/>
          <p:nvPr/>
        </p:nvCxnSpPr>
        <p:spPr bwMode="auto">
          <a:xfrm>
            <a:off x="2852738" y="1820110"/>
            <a:ext cx="400504" cy="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1" name="直線コネクタ 340">
            <a:extLst>
              <a:ext uri="{FF2B5EF4-FFF2-40B4-BE49-F238E27FC236}">
                <a16:creationId xmlns:a16="http://schemas.microsoft.com/office/drawing/2014/main" id="{1FA9C0D0-DE6D-448F-B267-41F8913EC5D2}"/>
              </a:ext>
            </a:extLst>
          </p:cNvPr>
          <p:cNvCxnSpPr/>
          <p:nvPr/>
        </p:nvCxnSpPr>
        <p:spPr bwMode="auto">
          <a:xfrm>
            <a:off x="2800350" y="2966858"/>
            <a:ext cx="452892" cy="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2" name="直線コネクタ 341">
            <a:extLst>
              <a:ext uri="{FF2B5EF4-FFF2-40B4-BE49-F238E27FC236}">
                <a16:creationId xmlns:a16="http://schemas.microsoft.com/office/drawing/2014/main" id="{7EAD554B-50E3-469D-BB86-B05A5CA44E3C}"/>
              </a:ext>
            </a:extLst>
          </p:cNvPr>
          <p:cNvCxnSpPr/>
          <p:nvPr/>
        </p:nvCxnSpPr>
        <p:spPr bwMode="auto">
          <a:xfrm>
            <a:off x="2724150" y="4207933"/>
            <a:ext cx="529092" cy="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3" name="テキスト ボックス 342">
            <a:extLst>
              <a:ext uri="{FF2B5EF4-FFF2-40B4-BE49-F238E27FC236}">
                <a16:creationId xmlns:a16="http://schemas.microsoft.com/office/drawing/2014/main" id="{4E56CE2D-6DA2-43F1-B44E-91AB2DC44986}"/>
              </a:ext>
            </a:extLst>
          </p:cNvPr>
          <p:cNvSpPr txBox="1"/>
          <p:nvPr/>
        </p:nvSpPr>
        <p:spPr>
          <a:xfrm>
            <a:off x="2693538" y="4778958"/>
            <a:ext cx="717820" cy="295608"/>
          </a:xfrm>
          <a:prstGeom prst="wedgeRoundRectCallout">
            <a:avLst>
              <a:gd name="adj1" fmla="val 35593"/>
              <a:gd name="adj2" fmla="val -81437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en-US" altLang="ja-JP" sz="500"/>
              <a:t>Spark </a:t>
            </a:r>
            <a:r>
              <a:rPr kumimoji="1" lang="ja-JP" altLang="en-US" sz="500"/>
              <a:t>プールの操作、パイプライン操作、管理操作などの </a:t>
            </a:r>
            <a:r>
              <a:rPr kumimoji="1" lang="en-US" altLang="ja-JP" sz="500"/>
              <a:t>API </a:t>
            </a:r>
            <a:r>
              <a:rPr kumimoji="1" lang="ja-JP" altLang="en-US" sz="500"/>
              <a:t>を提供</a:t>
            </a:r>
          </a:p>
        </p:txBody>
      </p:sp>
      <p:sp>
        <p:nvSpPr>
          <p:cNvPr id="350" name="正方形/長方形 349">
            <a:extLst>
              <a:ext uri="{FF2B5EF4-FFF2-40B4-BE49-F238E27FC236}">
                <a16:creationId xmlns:a16="http://schemas.microsoft.com/office/drawing/2014/main" id="{A7696720-D6BC-41B0-B15D-1CD4BB47C191}"/>
              </a:ext>
            </a:extLst>
          </p:cNvPr>
          <p:cNvSpPr/>
          <p:nvPr/>
        </p:nvSpPr>
        <p:spPr bwMode="auto">
          <a:xfrm>
            <a:off x="3239534" y="624717"/>
            <a:ext cx="364007" cy="1899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rPr>
              <a:t>Private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600"/>
              <a:t>Link Hub</a:t>
            </a:r>
            <a:endParaRPr kumimoji="1" lang="ja-JP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pic>
        <p:nvPicPr>
          <p:cNvPr id="352" name="グラフィックス 351">
            <a:extLst>
              <a:ext uri="{FF2B5EF4-FFF2-40B4-BE49-F238E27FC236}">
                <a16:creationId xmlns:a16="http://schemas.microsoft.com/office/drawing/2014/main" id="{E60C0B66-8020-40EC-BD7D-985B5E291C4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3964144" y="500809"/>
            <a:ext cx="310402" cy="310402"/>
          </a:xfrm>
          <a:prstGeom prst="rect">
            <a:avLst/>
          </a:prstGeom>
        </p:spPr>
      </p:pic>
      <p:cxnSp>
        <p:nvCxnSpPr>
          <p:cNvPr id="353" name="直線矢印コネクタ 352">
            <a:extLst>
              <a:ext uri="{FF2B5EF4-FFF2-40B4-BE49-F238E27FC236}">
                <a16:creationId xmlns:a16="http://schemas.microsoft.com/office/drawing/2014/main" id="{AB1F09C4-4736-417D-A4E0-87CB4C2162B3}"/>
              </a:ext>
            </a:extLst>
          </p:cNvPr>
          <p:cNvCxnSpPr/>
          <p:nvPr/>
        </p:nvCxnSpPr>
        <p:spPr bwMode="auto">
          <a:xfrm>
            <a:off x="3639175" y="656010"/>
            <a:ext cx="31073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4" name="直線コネクタ 353">
            <a:extLst>
              <a:ext uri="{FF2B5EF4-FFF2-40B4-BE49-F238E27FC236}">
                <a16:creationId xmlns:a16="http://schemas.microsoft.com/office/drawing/2014/main" id="{3CEC8376-2C3A-4F61-B8B2-AC8E1312A3FF}"/>
              </a:ext>
            </a:extLst>
          </p:cNvPr>
          <p:cNvCxnSpPr/>
          <p:nvPr/>
        </p:nvCxnSpPr>
        <p:spPr bwMode="auto">
          <a:xfrm flipV="1">
            <a:off x="2857455" y="1571625"/>
            <a:ext cx="0" cy="244995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55" name="グラフィックス 354">
            <a:extLst>
              <a:ext uri="{FF2B5EF4-FFF2-40B4-BE49-F238E27FC236}">
                <a16:creationId xmlns:a16="http://schemas.microsoft.com/office/drawing/2014/main" id="{4D42A295-0016-4FDD-93BA-D4399C580621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2240571" y="1670551"/>
            <a:ext cx="187940" cy="187940"/>
          </a:xfrm>
          <a:prstGeom prst="rect">
            <a:avLst/>
          </a:prstGeom>
        </p:spPr>
      </p:pic>
      <p:cxnSp>
        <p:nvCxnSpPr>
          <p:cNvPr id="357" name="直線コネクタ 356">
            <a:extLst>
              <a:ext uri="{FF2B5EF4-FFF2-40B4-BE49-F238E27FC236}">
                <a16:creationId xmlns:a16="http://schemas.microsoft.com/office/drawing/2014/main" id="{6A76F92C-846E-4516-ACB3-935371DAB624}"/>
              </a:ext>
            </a:extLst>
          </p:cNvPr>
          <p:cNvCxnSpPr/>
          <p:nvPr/>
        </p:nvCxnSpPr>
        <p:spPr bwMode="auto">
          <a:xfrm>
            <a:off x="2441616" y="1570355"/>
            <a:ext cx="411122" cy="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0" name="直線コネクタ 359">
            <a:extLst>
              <a:ext uri="{FF2B5EF4-FFF2-40B4-BE49-F238E27FC236}">
                <a16:creationId xmlns:a16="http://schemas.microsoft.com/office/drawing/2014/main" id="{AD6198EE-27F3-45B1-B952-908EF78CC471}"/>
              </a:ext>
            </a:extLst>
          </p:cNvPr>
          <p:cNvCxnSpPr/>
          <p:nvPr/>
        </p:nvCxnSpPr>
        <p:spPr bwMode="auto">
          <a:xfrm flipV="1">
            <a:off x="2795542" y="1790701"/>
            <a:ext cx="0" cy="1176337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1" name="直線コネクタ 360">
            <a:extLst>
              <a:ext uri="{FF2B5EF4-FFF2-40B4-BE49-F238E27FC236}">
                <a16:creationId xmlns:a16="http://schemas.microsoft.com/office/drawing/2014/main" id="{A5415797-CC5C-4C7C-8B0D-8951D3ABB296}"/>
              </a:ext>
            </a:extLst>
          </p:cNvPr>
          <p:cNvCxnSpPr/>
          <p:nvPr/>
        </p:nvCxnSpPr>
        <p:spPr bwMode="auto">
          <a:xfrm>
            <a:off x="2441616" y="1789430"/>
            <a:ext cx="353972" cy="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2" name="直線コネクタ 361">
            <a:extLst>
              <a:ext uri="{FF2B5EF4-FFF2-40B4-BE49-F238E27FC236}">
                <a16:creationId xmlns:a16="http://schemas.microsoft.com/office/drawing/2014/main" id="{E5614FF0-4131-45B8-980D-F6013917B593}"/>
              </a:ext>
            </a:extLst>
          </p:cNvPr>
          <p:cNvCxnSpPr/>
          <p:nvPr/>
        </p:nvCxnSpPr>
        <p:spPr bwMode="auto">
          <a:xfrm>
            <a:off x="2441616" y="2018030"/>
            <a:ext cx="282534" cy="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3" name="直線コネクタ 362">
            <a:extLst>
              <a:ext uri="{FF2B5EF4-FFF2-40B4-BE49-F238E27FC236}">
                <a16:creationId xmlns:a16="http://schemas.microsoft.com/office/drawing/2014/main" id="{F1AB8432-6343-4582-8335-80EBC866B76E}"/>
              </a:ext>
            </a:extLst>
          </p:cNvPr>
          <p:cNvCxnSpPr/>
          <p:nvPr/>
        </p:nvCxnSpPr>
        <p:spPr bwMode="auto">
          <a:xfrm flipV="1">
            <a:off x="2724104" y="2019302"/>
            <a:ext cx="0" cy="2195511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9" name="図 68">
            <a:extLst>
              <a:ext uri="{FF2B5EF4-FFF2-40B4-BE49-F238E27FC236}">
                <a16:creationId xmlns:a16="http://schemas.microsoft.com/office/drawing/2014/main" id="{FCD94ADD-017E-4BE0-9302-C09750F8132A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832736" y="1401688"/>
            <a:ext cx="790868" cy="579283"/>
          </a:xfrm>
          <a:prstGeom prst="rect">
            <a:avLst/>
          </a:prstGeom>
        </p:spPr>
      </p:pic>
      <p:pic>
        <p:nvPicPr>
          <p:cNvPr id="71" name="Picture 2" descr="新しい Microsoft Edge ブラウザーをダウンロード | Microsoft">
            <a:extLst>
              <a:ext uri="{FF2B5EF4-FFF2-40B4-BE49-F238E27FC236}">
                <a16:creationId xmlns:a16="http://schemas.microsoft.com/office/drawing/2014/main" id="{EE653105-8E95-4E8E-A4B6-F2B6EB155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11" y="1769038"/>
            <a:ext cx="298524" cy="25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0" name="グラフィックス 369">
            <a:extLst>
              <a:ext uri="{FF2B5EF4-FFF2-40B4-BE49-F238E27FC236}">
                <a16:creationId xmlns:a16="http://schemas.microsoft.com/office/drawing/2014/main" id="{244B31CB-3C20-4DB5-B0F9-985452AD0955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635773" y="1248262"/>
            <a:ext cx="310402" cy="310402"/>
          </a:xfrm>
          <a:prstGeom prst="rect">
            <a:avLst/>
          </a:prstGeom>
        </p:spPr>
      </p:pic>
      <p:sp>
        <p:nvSpPr>
          <p:cNvPr id="371" name="テキスト ボックス 370">
            <a:extLst>
              <a:ext uri="{FF2B5EF4-FFF2-40B4-BE49-F238E27FC236}">
                <a16:creationId xmlns:a16="http://schemas.microsoft.com/office/drawing/2014/main" id="{48ADF5E7-D920-45CC-BE47-AFB602C15A17}"/>
              </a:ext>
            </a:extLst>
          </p:cNvPr>
          <p:cNvSpPr txBox="1"/>
          <p:nvPr/>
        </p:nvSpPr>
        <p:spPr>
          <a:xfrm>
            <a:off x="632132" y="1975389"/>
            <a:ext cx="11095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Synapse Studio IDE</a:t>
            </a:r>
            <a:endParaRPr kumimoji="1" lang="ja-JP" altLang="en-US" sz="800"/>
          </a:p>
        </p:txBody>
      </p:sp>
      <p:pic>
        <p:nvPicPr>
          <p:cNvPr id="376" name="グラフィックス 375">
            <a:extLst>
              <a:ext uri="{FF2B5EF4-FFF2-40B4-BE49-F238E27FC236}">
                <a16:creationId xmlns:a16="http://schemas.microsoft.com/office/drawing/2014/main" id="{4BDADBDB-EB48-4478-AE2A-E3EADBD8F4D9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2240571" y="2126073"/>
            <a:ext cx="187940" cy="187940"/>
          </a:xfrm>
          <a:prstGeom prst="rect">
            <a:avLst/>
          </a:prstGeom>
        </p:spPr>
      </p:pic>
      <p:cxnSp>
        <p:nvCxnSpPr>
          <p:cNvPr id="377" name="直線コネクタ 376">
            <a:extLst>
              <a:ext uri="{FF2B5EF4-FFF2-40B4-BE49-F238E27FC236}">
                <a16:creationId xmlns:a16="http://schemas.microsoft.com/office/drawing/2014/main" id="{9619B9E5-54A1-4424-B130-9310548221EB}"/>
              </a:ext>
            </a:extLst>
          </p:cNvPr>
          <p:cNvCxnSpPr/>
          <p:nvPr/>
        </p:nvCxnSpPr>
        <p:spPr bwMode="auto">
          <a:xfrm>
            <a:off x="2441616" y="2250378"/>
            <a:ext cx="181663" cy="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テキスト ボックス 84">
            <a:extLst>
              <a:ext uri="{FF2B5EF4-FFF2-40B4-BE49-F238E27FC236}">
                <a16:creationId xmlns:a16="http://schemas.microsoft.com/office/drawing/2014/main" id="{BA62695D-638D-4D05-B809-DF56B207191C}"/>
              </a:ext>
            </a:extLst>
          </p:cNvPr>
          <p:cNvSpPr txBox="1"/>
          <p:nvPr/>
        </p:nvSpPr>
        <p:spPr>
          <a:xfrm>
            <a:off x="599558" y="2115081"/>
            <a:ext cx="1200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00"/>
              <a:t>https://web.azuresynapse.net/?workspace=&lt;id&gt;</a:t>
            </a:r>
            <a:endParaRPr kumimoji="1" lang="ja-JP" altLang="en-US" sz="700"/>
          </a:p>
        </p:txBody>
      </p:sp>
      <p:sp>
        <p:nvSpPr>
          <p:cNvPr id="380" name="テキスト ボックス 379">
            <a:extLst>
              <a:ext uri="{FF2B5EF4-FFF2-40B4-BE49-F238E27FC236}">
                <a16:creationId xmlns:a16="http://schemas.microsoft.com/office/drawing/2014/main" id="{6D0001D4-8770-4194-BB53-DCAF9FD65E7B}"/>
              </a:ext>
            </a:extLst>
          </p:cNvPr>
          <p:cNvSpPr txBox="1"/>
          <p:nvPr/>
        </p:nvSpPr>
        <p:spPr>
          <a:xfrm>
            <a:off x="973410" y="1122611"/>
            <a:ext cx="647925" cy="210478"/>
          </a:xfrm>
          <a:prstGeom prst="wedgeRoundRectCallout">
            <a:avLst>
              <a:gd name="adj1" fmla="val -23390"/>
              <a:gd name="adj2" fmla="val 71553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ja-JP" altLang="en-US" sz="500"/>
              <a:t>ブラウザ内から別 </a:t>
            </a:r>
            <a:r>
              <a:rPr kumimoji="1" lang="en-US" altLang="ja-JP" sz="500"/>
              <a:t>Web URL </a:t>
            </a:r>
            <a:r>
              <a:rPr kumimoji="1" lang="ja-JP" altLang="en-US" sz="500"/>
              <a:t>へアクセス</a:t>
            </a:r>
          </a:p>
        </p:txBody>
      </p:sp>
      <p:sp>
        <p:nvSpPr>
          <p:cNvPr id="381" name="テキスト ボックス 380">
            <a:extLst>
              <a:ext uri="{FF2B5EF4-FFF2-40B4-BE49-F238E27FC236}">
                <a16:creationId xmlns:a16="http://schemas.microsoft.com/office/drawing/2014/main" id="{DD52D52E-AF13-451F-89CE-9E619737DC58}"/>
              </a:ext>
            </a:extLst>
          </p:cNvPr>
          <p:cNvSpPr txBox="1"/>
          <p:nvPr/>
        </p:nvSpPr>
        <p:spPr>
          <a:xfrm>
            <a:off x="2279479" y="1163253"/>
            <a:ext cx="6495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00" err="1"/>
              <a:t>Microsoft.Synapse</a:t>
            </a:r>
            <a:r>
              <a:rPr lang="en-US" altLang="ja-JP" sz="400"/>
              <a:t>/</a:t>
            </a:r>
          </a:p>
          <a:p>
            <a:pPr algn="ctr"/>
            <a:r>
              <a:rPr kumimoji="1" lang="en-US" altLang="ja-JP" sz="400" err="1"/>
              <a:t>privateLinkHub</a:t>
            </a:r>
            <a:r>
              <a:rPr kumimoji="1" lang="en-US" altLang="ja-JP" sz="400"/>
              <a:t>/Web</a:t>
            </a:r>
            <a:endParaRPr kumimoji="1" lang="ja-JP" altLang="en-US" sz="400"/>
          </a:p>
        </p:txBody>
      </p:sp>
      <p:sp>
        <p:nvSpPr>
          <p:cNvPr id="382" name="テキスト ボックス 381">
            <a:extLst>
              <a:ext uri="{FF2B5EF4-FFF2-40B4-BE49-F238E27FC236}">
                <a16:creationId xmlns:a16="http://schemas.microsoft.com/office/drawing/2014/main" id="{DDAAC95F-E22C-4E19-AC5E-77B9235DC0A3}"/>
              </a:ext>
            </a:extLst>
          </p:cNvPr>
          <p:cNvSpPr txBox="1"/>
          <p:nvPr/>
        </p:nvSpPr>
        <p:spPr>
          <a:xfrm>
            <a:off x="2292303" y="1392420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00" err="1"/>
              <a:t>Microsoft.Synapse</a:t>
            </a:r>
            <a:r>
              <a:rPr lang="en-US" altLang="ja-JP" sz="400"/>
              <a:t>/</a:t>
            </a:r>
          </a:p>
          <a:p>
            <a:pPr algn="ctr"/>
            <a:r>
              <a:rPr kumimoji="1" lang="en-US" altLang="ja-JP" sz="400"/>
              <a:t>Workspaces/</a:t>
            </a:r>
            <a:r>
              <a:rPr kumimoji="1" lang="en-US" altLang="ja-JP" sz="400" err="1"/>
              <a:t>Sql</a:t>
            </a:r>
            <a:endParaRPr kumimoji="1" lang="ja-JP" altLang="en-US" sz="400"/>
          </a:p>
        </p:txBody>
      </p:sp>
      <p:sp>
        <p:nvSpPr>
          <p:cNvPr id="383" name="テキスト ボックス 382">
            <a:extLst>
              <a:ext uri="{FF2B5EF4-FFF2-40B4-BE49-F238E27FC236}">
                <a16:creationId xmlns:a16="http://schemas.microsoft.com/office/drawing/2014/main" id="{589AD0B8-ED29-4AD9-A0B9-166547F474C4}"/>
              </a:ext>
            </a:extLst>
          </p:cNvPr>
          <p:cNvSpPr txBox="1"/>
          <p:nvPr/>
        </p:nvSpPr>
        <p:spPr>
          <a:xfrm>
            <a:off x="2197726" y="1612167"/>
            <a:ext cx="8130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00" err="1"/>
              <a:t>Microsoft.Synapse</a:t>
            </a:r>
            <a:r>
              <a:rPr lang="en-US" altLang="ja-JP" sz="400"/>
              <a:t>/</a:t>
            </a:r>
          </a:p>
          <a:p>
            <a:pPr algn="ctr"/>
            <a:r>
              <a:rPr kumimoji="1" lang="en-US" altLang="ja-JP" sz="400"/>
              <a:t>Workspaces/</a:t>
            </a:r>
            <a:r>
              <a:rPr kumimoji="1" lang="en-US" altLang="ja-JP" sz="400" err="1"/>
              <a:t>SqlOndemand</a:t>
            </a:r>
            <a:endParaRPr kumimoji="1" lang="ja-JP" altLang="en-US" sz="400"/>
          </a:p>
        </p:txBody>
      </p:sp>
      <p:sp>
        <p:nvSpPr>
          <p:cNvPr id="384" name="テキスト ボックス 383">
            <a:extLst>
              <a:ext uri="{FF2B5EF4-FFF2-40B4-BE49-F238E27FC236}">
                <a16:creationId xmlns:a16="http://schemas.microsoft.com/office/drawing/2014/main" id="{FB8F6685-1B0D-4051-B385-5CCB5608D357}"/>
              </a:ext>
            </a:extLst>
          </p:cNvPr>
          <p:cNvSpPr txBox="1"/>
          <p:nvPr/>
        </p:nvSpPr>
        <p:spPr>
          <a:xfrm>
            <a:off x="2292303" y="1842900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00" err="1"/>
              <a:t>Microsoft.Synapse</a:t>
            </a:r>
            <a:r>
              <a:rPr lang="en-US" altLang="ja-JP" sz="400"/>
              <a:t>/</a:t>
            </a:r>
          </a:p>
          <a:p>
            <a:pPr algn="ctr"/>
            <a:r>
              <a:rPr kumimoji="1" lang="en-US" altLang="ja-JP" sz="400"/>
              <a:t>Workspaces/Dev</a:t>
            </a:r>
            <a:endParaRPr kumimoji="1" lang="ja-JP" altLang="en-US" sz="400"/>
          </a:p>
        </p:txBody>
      </p:sp>
      <p:sp>
        <p:nvSpPr>
          <p:cNvPr id="385" name="テキスト ボックス 384">
            <a:extLst>
              <a:ext uri="{FF2B5EF4-FFF2-40B4-BE49-F238E27FC236}">
                <a16:creationId xmlns:a16="http://schemas.microsoft.com/office/drawing/2014/main" id="{44F2B586-856D-4CEA-B97B-2E18566D7556}"/>
              </a:ext>
            </a:extLst>
          </p:cNvPr>
          <p:cNvSpPr txBox="1"/>
          <p:nvPr/>
        </p:nvSpPr>
        <p:spPr>
          <a:xfrm>
            <a:off x="2196124" y="2075034"/>
            <a:ext cx="8162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00" err="1"/>
              <a:t>Microsoft.StorageAccounts</a:t>
            </a:r>
            <a:r>
              <a:rPr lang="en-US" altLang="ja-JP" sz="400"/>
              <a:t>/</a:t>
            </a:r>
          </a:p>
          <a:p>
            <a:pPr algn="ctr"/>
            <a:r>
              <a:rPr kumimoji="1" lang="en-US" altLang="ja-JP" sz="400" err="1"/>
              <a:t>dfs</a:t>
            </a:r>
            <a:r>
              <a:rPr kumimoji="1" lang="en-US" altLang="ja-JP" sz="400"/>
              <a:t>, blob</a:t>
            </a:r>
            <a:endParaRPr kumimoji="1" lang="ja-JP" altLang="en-US" sz="400"/>
          </a:p>
        </p:txBody>
      </p:sp>
      <p:cxnSp>
        <p:nvCxnSpPr>
          <p:cNvPr id="386" name="直線コネクタ 385">
            <a:extLst>
              <a:ext uri="{FF2B5EF4-FFF2-40B4-BE49-F238E27FC236}">
                <a16:creationId xmlns:a16="http://schemas.microsoft.com/office/drawing/2014/main" id="{08AC404A-953C-4504-9E96-478B72D40BB1}"/>
              </a:ext>
            </a:extLst>
          </p:cNvPr>
          <p:cNvCxnSpPr/>
          <p:nvPr/>
        </p:nvCxnSpPr>
        <p:spPr bwMode="auto">
          <a:xfrm flipV="1">
            <a:off x="2635204" y="2251076"/>
            <a:ext cx="0" cy="282574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8996108C-6E5F-4F3C-B0BD-841040F57538}"/>
              </a:ext>
            </a:extLst>
          </p:cNvPr>
          <p:cNvCxnSpPr>
            <a:cxnSpLocks/>
          </p:cNvCxnSpPr>
          <p:nvPr/>
        </p:nvCxnSpPr>
        <p:spPr bwMode="auto">
          <a:xfrm>
            <a:off x="2635250" y="2529336"/>
            <a:ext cx="4114800" cy="0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9" name="テキスト ボックス 388">
            <a:extLst>
              <a:ext uri="{FF2B5EF4-FFF2-40B4-BE49-F238E27FC236}">
                <a16:creationId xmlns:a16="http://schemas.microsoft.com/office/drawing/2014/main" id="{9A9DB72D-5C93-466A-8F7F-1922C78219A6}"/>
              </a:ext>
            </a:extLst>
          </p:cNvPr>
          <p:cNvSpPr txBox="1"/>
          <p:nvPr/>
        </p:nvSpPr>
        <p:spPr>
          <a:xfrm>
            <a:off x="2149169" y="886824"/>
            <a:ext cx="647925" cy="210478"/>
          </a:xfrm>
          <a:prstGeom prst="wedgeRoundRectCallout">
            <a:avLst>
              <a:gd name="adj1" fmla="val 23653"/>
              <a:gd name="adj2" fmla="val 89655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en-US" altLang="ja-JP" sz="500"/>
              <a:t>Studio </a:t>
            </a:r>
            <a:r>
              <a:rPr kumimoji="1" lang="ja-JP" altLang="en-US" sz="500"/>
              <a:t>及びデータリソースへの経路を作る</a:t>
            </a:r>
          </a:p>
        </p:txBody>
      </p:sp>
      <p:cxnSp>
        <p:nvCxnSpPr>
          <p:cNvPr id="93" name="直線矢印コネクタ 92">
            <a:extLst>
              <a:ext uri="{FF2B5EF4-FFF2-40B4-BE49-F238E27FC236}">
                <a16:creationId xmlns:a16="http://schemas.microsoft.com/office/drawing/2014/main" id="{424FA840-7501-4B7A-A9E8-0735623A907B}"/>
              </a:ext>
            </a:extLst>
          </p:cNvPr>
          <p:cNvCxnSpPr/>
          <p:nvPr/>
        </p:nvCxnSpPr>
        <p:spPr bwMode="auto">
          <a:xfrm flipV="1">
            <a:off x="539750" y="883920"/>
            <a:ext cx="0" cy="63373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4" name="グラフィックス 93">
            <a:extLst>
              <a:ext uri="{FF2B5EF4-FFF2-40B4-BE49-F238E27FC236}">
                <a16:creationId xmlns:a16="http://schemas.microsoft.com/office/drawing/2014/main" id="{C1E37237-26B3-4C8D-A9A0-55875D001869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138636" y="637302"/>
            <a:ext cx="170439" cy="170439"/>
          </a:xfrm>
          <a:prstGeom prst="rect">
            <a:avLst/>
          </a:prstGeom>
        </p:spPr>
      </p:pic>
      <p:pic>
        <p:nvPicPr>
          <p:cNvPr id="97" name="グラフィックス 96">
            <a:extLst>
              <a:ext uri="{FF2B5EF4-FFF2-40B4-BE49-F238E27FC236}">
                <a16:creationId xmlns:a16="http://schemas.microsoft.com/office/drawing/2014/main" id="{63747632-2261-4B3B-9AED-D1C8387B52D0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451608" y="636331"/>
            <a:ext cx="171450" cy="171450"/>
          </a:xfrm>
          <a:prstGeom prst="rect">
            <a:avLst/>
          </a:prstGeom>
        </p:spPr>
      </p:pic>
      <p:pic>
        <p:nvPicPr>
          <p:cNvPr id="101" name="グラフィックス 100">
            <a:extLst>
              <a:ext uri="{FF2B5EF4-FFF2-40B4-BE49-F238E27FC236}">
                <a16:creationId xmlns:a16="http://schemas.microsoft.com/office/drawing/2014/main" id="{6E3414EA-30D6-406B-A635-AC86CD02A538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441984" y="395006"/>
            <a:ext cx="194475" cy="194475"/>
          </a:xfrm>
          <a:prstGeom prst="rect">
            <a:avLst/>
          </a:prstGeom>
        </p:spPr>
      </p:pic>
      <p:pic>
        <p:nvPicPr>
          <p:cNvPr id="103" name="グラフィックス 102">
            <a:extLst>
              <a:ext uri="{FF2B5EF4-FFF2-40B4-BE49-F238E27FC236}">
                <a16:creationId xmlns:a16="http://schemas.microsoft.com/office/drawing/2014/main" id="{F6061210-BB5B-4881-925C-CFC96BAABFF2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1122724" y="377480"/>
            <a:ext cx="187552" cy="187552"/>
          </a:xfrm>
          <a:prstGeom prst="rect">
            <a:avLst/>
          </a:prstGeom>
        </p:spPr>
      </p:pic>
      <p:sp>
        <p:nvSpPr>
          <p:cNvPr id="391" name="テキスト ボックス 390">
            <a:extLst>
              <a:ext uri="{FF2B5EF4-FFF2-40B4-BE49-F238E27FC236}">
                <a16:creationId xmlns:a16="http://schemas.microsoft.com/office/drawing/2014/main" id="{0F79962A-16DC-4821-8D38-7089F67D9C46}"/>
              </a:ext>
            </a:extLst>
          </p:cNvPr>
          <p:cNvSpPr txBox="1"/>
          <p:nvPr/>
        </p:nvSpPr>
        <p:spPr>
          <a:xfrm>
            <a:off x="573152" y="379016"/>
            <a:ext cx="56778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700"/>
              <a:t>Azure AD</a:t>
            </a:r>
            <a:endParaRPr kumimoji="1" lang="ja-JP" altLang="en-US" sz="700"/>
          </a:p>
        </p:txBody>
      </p:sp>
      <p:sp>
        <p:nvSpPr>
          <p:cNvPr id="392" name="テキスト ボックス 391">
            <a:extLst>
              <a:ext uri="{FF2B5EF4-FFF2-40B4-BE49-F238E27FC236}">
                <a16:creationId xmlns:a16="http://schemas.microsoft.com/office/drawing/2014/main" id="{4C21896A-2C99-424C-9D3E-6792267A541C}"/>
              </a:ext>
            </a:extLst>
          </p:cNvPr>
          <p:cNvSpPr txBox="1"/>
          <p:nvPr/>
        </p:nvSpPr>
        <p:spPr>
          <a:xfrm>
            <a:off x="573152" y="604566"/>
            <a:ext cx="61427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700"/>
              <a:t>Front Door</a:t>
            </a:r>
            <a:endParaRPr kumimoji="1" lang="ja-JP" altLang="en-US" sz="700"/>
          </a:p>
        </p:txBody>
      </p:sp>
      <p:sp>
        <p:nvSpPr>
          <p:cNvPr id="393" name="テキスト ボックス 392">
            <a:extLst>
              <a:ext uri="{FF2B5EF4-FFF2-40B4-BE49-F238E27FC236}">
                <a16:creationId xmlns:a16="http://schemas.microsoft.com/office/drawing/2014/main" id="{8801CF8D-8714-4E04-9A4B-EBA4351B6777}"/>
              </a:ext>
            </a:extLst>
          </p:cNvPr>
          <p:cNvSpPr txBox="1"/>
          <p:nvPr/>
        </p:nvSpPr>
        <p:spPr>
          <a:xfrm>
            <a:off x="1282756" y="379016"/>
            <a:ext cx="48442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700"/>
              <a:t>Monitor</a:t>
            </a:r>
            <a:endParaRPr kumimoji="1" lang="ja-JP" altLang="en-US" sz="700"/>
          </a:p>
        </p:txBody>
      </p:sp>
      <p:sp>
        <p:nvSpPr>
          <p:cNvPr id="394" name="テキスト ボックス 393">
            <a:extLst>
              <a:ext uri="{FF2B5EF4-FFF2-40B4-BE49-F238E27FC236}">
                <a16:creationId xmlns:a16="http://schemas.microsoft.com/office/drawing/2014/main" id="{D19439A4-9684-468C-BC4C-84D154381C01}"/>
              </a:ext>
            </a:extLst>
          </p:cNvPr>
          <p:cNvSpPr txBox="1"/>
          <p:nvPr/>
        </p:nvSpPr>
        <p:spPr>
          <a:xfrm>
            <a:off x="1282756" y="604566"/>
            <a:ext cx="94769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700"/>
              <a:t>Resource Manager</a:t>
            </a:r>
            <a:endParaRPr kumimoji="1" lang="ja-JP" altLang="en-US" sz="700"/>
          </a:p>
        </p:txBody>
      </p:sp>
      <p:sp>
        <p:nvSpPr>
          <p:cNvPr id="395" name="テキスト ボックス 394">
            <a:extLst>
              <a:ext uri="{FF2B5EF4-FFF2-40B4-BE49-F238E27FC236}">
                <a16:creationId xmlns:a16="http://schemas.microsoft.com/office/drawing/2014/main" id="{92AD0839-8714-4092-8060-F0FFFEBD9276}"/>
              </a:ext>
            </a:extLst>
          </p:cNvPr>
          <p:cNvSpPr txBox="1"/>
          <p:nvPr/>
        </p:nvSpPr>
        <p:spPr>
          <a:xfrm>
            <a:off x="1963318" y="411200"/>
            <a:ext cx="444810" cy="125348"/>
          </a:xfrm>
          <a:prstGeom prst="wedgeRoundRectCallout">
            <a:avLst>
              <a:gd name="adj1" fmla="val -62119"/>
              <a:gd name="adj2" fmla="val 14878"/>
              <a:gd name="adj3" fmla="val 16667"/>
            </a:avLst>
          </a:prstGeom>
          <a:solidFill>
            <a:srgbClr val="FFEBFF"/>
          </a:solidFill>
          <a:ln w="6350">
            <a:solidFill>
              <a:srgbClr val="FF0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ja-JP" altLang="en-US" sz="500" b="1">
                <a:solidFill>
                  <a:srgbClr val="FF0000"/>
                </a:solidFill>
              </a:rPr>
              <a:t>要経路開放</a:t>
            </a:r>
          </a:p>
        </p:txBody>
      </p:sp>
      <p:pic>
        <p:nvPicPr>
          <p:cNvPr id="106" name="グラフィックス 105">
            <a:extLst>
              <a:ext uri="{FF2B5EF4-FFF2-40B4-BE49-F238E27FC236}">
                <a16:creationId xmlns:a16="http://schemas.microsoft.com/office/drawing/2014/main" id="{3E340EDF-777C-4656-9CDB-04DB7B809789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1925538" y="1097302"/>
            <a:ext cx="215443" cy="215443"/>
          </a:xfrm>
          <a:prstGeom prst="rect">
            <a:avLst/>
          </a:prstGeom>
        </p:spPr>
      </p:pic>
      <p:sp>
        <p:nvSpPr>
          <p:cNvPr id="396" name="テキスト ボックス 395">
            <a:extLst>
              <a:ext uri="{FF2B5EF4-FFF2-40B4-BE49-F238E27FC236}">
                <a16:creationId xmlns:a16="http://schemas.microsoft.com/office/drawing/2014/main" id="{52DC7B0E-B999-458C-A7A8-31F7AA5B3979}"/>
              </a:ext>
            </a:extLst>
          </p:cNvPr>
          <p:cNvSpPr txBox="1"/>
          <p:nvPr/>
        </p:nvSpPr>
        <p:spPr>
          <a:xfrm>
            <a:off x="1694976" y="886824"/>
            <a:ext cx="398248" cy="210478"/>
          </a:xfrm>
          <a:prstGeom prst="wedgeRoundRectCallout">
            <a:avLst>
              <a:gd name="adj1" fmla="val 27123"/>
              <a:gd name="adj2" fmla="val 89655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ja-JP" altLang="en-US" sz="500"/>
              <a:t>要 </a:t>
            </a:r>
            <a:r>
              <a:rPr kumimoji="1" lang="en-US" altLang="ja-JP" sz="500"/>
              <a:t>IP </a:t>
            </a:r>
            <a:r>
              <a:rPr kumimoji="1" lang="ja-JP" altLang="en-US" sz="500"/>
              <a:t>アドレス偽装</a:t>
            </a:r>
          </a:p>
        </p:txBody>
      </p:sp>
      <p:sp>
        <p:nvSpPr>
          <p:cNvPr id="397" name="テキスト ボックス 396">
            <a:extLst>
              <a:ext uri="{FF2B5EF4-FFF2-40B4-BE49-F238E27FC236}">
                <a16:creationId xmlns:a16="http://schemas.microsoft.com/office/drawing/2014/main" id="{9CE5BF33-922B-4267-9E9D-FD7C43B52F92}"/>
              </a:ext>
            </a:extLst>
          </p:cNvPr>
          <p:cNvSpPr txBox="1"/>
          <p:nvPr/>
        </p:nvSpPr>
        <p:spPr>
          <a:xfrm>
            <a:off x="5573475" y="504695"/>
            <a:ext cx="1050024" cy="380738"/>
          </a:xfrm>
          <a:prstGeom prst="wedgeRoundRectCallout">
            <a:avLst>
              <a:gd name="adj1" fmla="val 61757"/>
              <a:gd name="adj2" fmla="val -15733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altLang="ja-JP" sz="500"/>
              <a:t>Workspace </a:t>
            </a:r>
            <a:r>
              <a:rPr lang="ja-JP" altLang="en-US" sz="500"/>
              <a:t>に対して </a:t>
            </a:r>
            <a:r>
              <a:rPr lang="en-US" altLang="ja-JP" sz="500"/>
              <a:t>Managed ID </a:t>
            </a:r>
            <a:r>
              <a:rPr lang="ja-JP" altLang="en-US" sz="500"/>
              <a:t>が</a:t>
            </a:r>
            <a:r>
              <a:rPr kumimoji="1" lang="ja-JP" altLang="en-US" sz="500"/>
              <a:t>作成される （</a:t>
            </a:r>
            <a:r>
              <a:rPr kumimoji="1" lang="en-US" altLang="ja-JP" sz="500"/>
              <a:t>Analytics Pools </a:t>
            </a:r>
            <a:r>
              <a:rPr kumimoji="1" lang="ja-JP" altLang="en-US" sz="500"/>
              <a:t>や </a:t>
            </a:r>
            <a:r>
              <a:rPr kumimoji="1" lang="en-US" altLang="ja-JP" sz="500"/>
              <a:t>Integration Runtime </a:t>
            </a:r>
            <a:r>
              <a:rPr kumimoji="1" lang="ja-JP" altLang="en-US" sz="500"/>
              <a:t>からデータストアへのアクセスに利用）</a:t>
            </a:r>
          </a:p>
        </p:txBody>
      </p:sp>
      <p:pic>
        <p:nvPicPr>
          <p:cNvPr id="399" name="図 398">
            <a:extLst>
              <a:ext uri="{FF2B5EF4-FFF2-40B4-BE49-F238E27FC236}">
                <a16:creationId xmlns:a16="http://schemas.microsoft.com/office/drawing/2014/main" id="{1536350D-4B15-4646-BBFC-781E76ACC62A}"/>
              </a:ext>
            </a:extLst>
          </p:cNvPr>
          <p:cNvPicPr>
            <a:picLocks noChangeAspect="1"/>
          </p:cNvPicPr>
          <p:nvPr/>
        </p:nvPicPr>
        <p:blipFill>
          <a:blip r:embed="rId34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91988" y="1058910"/>
            <a:ext cx="252030" cy="286397"/>
          </a:xfrm>
          <a:prstGeom prst="rect">
            <a:avLst/>
          </a:prstGeom>
        </p:spPr>
      </p:pic>
      <p:sp>
        <p:nvSpPr>
          <p:cNvPr id="400" name="AutoShape 18">
            <a:extLst>
              <a:ext uri="{FF2B5EF4-FFF2-40B4-BE49-F238E27FC236}">
                <a16:creationId xmlns:a16="http://schemas.microsoft.com/office/drawing/2014/main" id="{64420E45-5F75-428F-AC29-EBA5BC7A2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1272" y="1029761"/>
            <a:ext cx="828977" cy="170009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/>
            <a:r>
              <a:rPr kumimoji="1" lang="en-US" altLang="ja-JP" sz="800"/>
              <a:t>Management</a:t>
            </a:r>
          </a:p>
        </p:txBody>
      </p:sp>
      <p:pic>
        <p:nvPicPr>
          <p:cNvPr id="120" name="図 119">
            <a:extLst>
              <a:ext uri="{FF2B5EF4-FFF2-40B4-BE49-F238E27FC236}">
                <a16:creationId xmlns:a16="http://schemas.microsoft.com/office/drawing/2014/main" id="{7DEE99F2-7324-450B-B100-2C68B07EC497}"/>
              </a:ext>
            </a:extLst>
          </p:cNvPr>
          <p:cNvPicPr>
            <a:picLocks noChangeAspect="1"/>
          </p:cNvPicPr>
          <p:nvPr/>
        </p:nvPicPr>
        <p:blipFill>
          <a:blip r:embed="rId79">
            <a:clrChange>
              <a:clrFrom>
                <a:srgbClr val="EDEBE9"/>
              </a:clrFrom>
              <a:clrTo>
                <a:srgbClr val="EDEBE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12009" y="1089865"/>
            <a:ext cx="214799" cy="214799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A09243AC-70D0-4046-B9BA-3F1E2D52FE92}"/>
              </a:ext>
            </a:extLst>
          </p:cNvPr>
          <p:cNvPicPr>
            <a:picLocks noChangeAspect="1"/>
          </p:cNvPicPr>
          <p:nvPr/>
        </p:nvPicPr>
        <p:blipFill>
          <a:blip r:embed="rId8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2285" y="421035"/>
            <a:ext cx="304800" cy="323850"/>
          </a:xfrm>
          <a:prstGeom prst="rect">
            <a:avLst/>
          </a:prstGeom>
        </p:spPr>
      </p:pic>
      <p:pic>
        <p:nvPicPr>
          <p:cNvPr id="126" name="図 125">
            <a:extLst>
              <a:ext uri="{FF2B5EF4-FFF2-40B4-BE49-F238E27FC236}">
                <a16:creationId xmlns:a16="http://schemas.microsoft.com/office/drawing/2014/main" id="{A4AC0DB4-1D5E-43DD-BA5B-0910CB6E1D29}"/>
              </a:ext>
            </a:extLst>
          </p:cNvPr>
          <p:cNvPicPr>
            <a:picLocks noChangeAspect="1"/>
          </p:cNvPicPr>
          <p:nvPr/>
        </p:nvPicPr>
        <p:blipFill>
          <a:blip r:embed="rId8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8199" y="672226"/>
            <a:ext cx="342900" cy="342900"/>
          </a:xfrm>
          <a:prstGeom prst="rect">
            <a:avLst/>
          </a:prstGeom>
        </p:spPr>
      </p:pic>
      <p:sp>
        <p:nvSpPr>
          <p:cNvPr id="402" name="テキスト ボックス 401">
            <a:extLst>
              <a:ext uri="{FF2B5EF4-FFF2-40B4-BE49-F238E27FC236}">
                <a16:creationId xmlns:a16="http://schemas.microsoft.com/office/drawing/2014/main" id="{29B48080-2A37-4333-99CF-FDFE02DAB56B}"/>
              </a:ext>
            </a:extLst>
          </p:cNvPr>
          <p:cNvSpPr txBox="1"/>
          <p:nvPr/>
        </p:nvSpPr>
        <p:spPr>
          <a:xfrm>
            <a:off x="7843908" y="459052"/>
            <a:ext cx="8771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Access Control</a:t>
            </a:r>
            <a:endParaRPr kumimoji="1" lang="ja-JP" altLang="en-US" sz="800"/>
          </a:p>
        </p:txBody>
      </p:sp>
      <p:sp>
        <p:nvSpPr>
          <p:cNvPr id="404" name="テキスト ボックス 403">
            <a:extLst>
              <a:ext uri="{FF2B5EF4-FFF2-40B4-BE49-F238E27FC236}">
                <a16:creationId xmlns:a16="http://schemas.microsoft.com/office/drawing/2014/main" id="{486474B8-E428-48A9-AF14-629BAA531ED3}"/>
              </a:ext>
            </a:extLst>
          </p:cNvPr>
          <p:cNvSpPr txBox="1"/>
          <p:nvPr/>
        </p:nvSpPr>
        <p:spPr>
          <a:xfrm>
            <a:off x="7843908" y="674399"/>
            <a:ext cx="7873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Credential</a:t>
            </a:r>
            <a:r>
              <a:rPr lang="en-US" altLang="ja-JP" sz="800"/>
              <a:t>s</a:t>
            </a:r>
          </a:p>
          <a:p>
            <a:r>
              <a:rPr kumimoji="1" lang="en-US" altLang="ja-JP" sz="800"/>
              <a:t>Management</a:t>
            </a:r>
          </a:p>
        </p:txBody>
      </p:sp>
      <p:sp>
        <p:nvSpPr>
          <p:cNvPr id="407" name="テキスト ボックス 406">
            <a:extLst>
              <a:ext uri="{FF2B5EF4-FFF2-40B4-BE49-F238E27FC236}">
                <a16:creationId xmlns:a16="http://schemas.microsoft.com/office/drawing/2014/main" id="{1C4A4DD0-A1B7-463F-93C7-C93B79E7B68F}"/>
              </a:ext>
            </a:extLst>
          </p:cNvPr>
          <p:cNvSpPr txBox="1"/>
          <p:nvPr/>
        </p:nvSpPr>
        <p:spPr>
          <a:xfrm>
            <a:off x="467561" y="4389609"/>
            <a:ext cx="6030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Power BI</a:t>
            </a:r>
          </a:p>
          <a:p>
            <a:pPr algn="ctr"/>
            <a:r>
              <a:rPr lang="en-US" altLang="ja-JP" sz="800"/>
              <a:t>Service</a:t>
            </a:r>
            <a:endParaRPr kumimoji="1" lang="ja-JP" altLang="en-US" sz="800"/>
          </a:p>
        </p:txBody>
      </p:sp>
      <p:pic>
        <p:nvPicPr>
          <p:cNvPr id="408" name="図 407" descr="アイコン&#10;&#10;自動的に生成された説明">
            <a:extLst>
              <a:ext uri="{FF2B5EF4-FFF2-40B4-BE49-F238E27FC236}">
                <a16:creationId xmlns:a16="http://schemas.microsoft.com/office/drawing/2014/main" id="{C24C8C5B-60A1-4038-9EA0-D9A81F3104A5}"/>
              </a:ext>
            </a:extLst>
          </p:cNvPr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3" y="4122943"/>
            <a:ext cx="280088" cy="280088"/>
          </a:xfrm>
          <a:prstGeom prst="rect">
            <a:avLst/>
          </a:prstGeom>
        </p:spPr>
      </p:pic>
      <p:sp>
        <p:nvSpPr>
          <p:cNvPr id="127" name="テキスト ボックス 126">
            <a:extLst>
              <a:ext uri="{FF2B5EF4-FFF2-40B4-BE49-F238E27FC236}">
                <a16:creationId xmlns:a16="http://schemas.microsoft.com/office/drawing/2014/main" id="{FF808AEF-F769-45B5-92E9-FB63A630C851}"/>
              </a:ext>
            </a:extLst>
          </p:cNvPr>
          <p:cNvSpPr txBox="1"/>
          <p:nvPr/>
        </p:nvSpPr>
        <p:spPr>
          <a:xfrm>
            <a:off x="694197" y="3009767"/>
            <a:ext cx="10102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Power BI </a:t>
            </a:r>
            <a:r>
              <a:rPr lang="en-US" altLang="ja-JP" sz="800"/>
              <a:t>Desktop</a:t>
            </a:r>
            <a:endParaRPr kumimoji="1" lang="ja-JP" altLang="en-US" sz="800"/>
          </a:p>
        </p:txBody>
      </p:sp>
      <p:sp>
        <p:nvSpPr>
          <p:cNvPr id="129" name="テキスト ボックス 128">
            <a:extLst>
              <a:ext uri="{FF2B5EF4-FFF2-40B4-BE49-F238E27FC236}">
                <a16:creationId xmlns:a16="http://schemas.microsoft.com/office/drawing/2014/main" id="{67211B6D-19A3-4868-BC8C-4B246CCAAC67}"/>
              </a:ext>
            </a:extLst>
          </p:cNvPr>
          <p:cNvSpPr txBox="1"/>
          <p:nvPr/>
        </p:nvSpPr>
        <p:spPr>
          <a:xfrm>
            <a:off x="438104" y="3827772"/>
            <a:ext cx="12554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00"/>
              <a:t>https://&lt;account&gt;.powerbi.com/</a:t>
            </a:r>
          </a:p>
        </p:txBody>
      </p:sp>
      <p:pic>
        <p:nvPicPr>
          <p:cNvPr id="139" name="図 138">
            <a:extLst>
              <a:ext uri="{FF2B5EF4-FFF2-40B4-BE49-F238E27FC236}">
                <a16:creationId xmlns:a16="http://schemas.microsoft.com/office/drawing/2014/main" id="{7DFCAFDC-2D1C-4639-A1A8-A0B5CB1F0689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760556" y="2491156"/>
            <a:ext cx="878931" cy="540255"/>
          </a:xfrm>
          <a:prstGeom prst="rect">
            <a:avLst/>
          </a:prstGeom>
        </p:spPr>
      </p:pic>
      <p:pic>
        <p:nvPicPr>
          <p:cNvPr id="140" name="図 139" descr="アイコン&#10;&#10;自動的に生成された説明">
            <a:extLst>
              <a:ext uri="{FF2B5EF4-FFF2-40B4-BE49-F238E27FC236}">
                <a16:creationId xmlns:a16="http://schemas.microsoft.com/office/drawing/2014/main" id="{4DD6112A-340F-4DB7-AD21-BD8209CA433E}"/>
              </a:ext>
            </a:extLst>
          </p:cNvPr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46" y="2417227"/>
            <a:ext cx="280088" cy="280088"/>
          </a:xfrm>
          <a:prstGeom prst="rect">
            <a:avLst/>
          </a:prstGeom>
        </p:spPr>
      </p:pic>
      <p:pic>
        <p:nvPicPr>
          <p:cNvPr id="428" name="グラフィックス 427">
            <a:extLst>
              <a:ext uri="{FF2B5EF4-FFF2-40B4-BE49-F238E27FC236}">
                <a16:creationId xmlns:a16="http://schemas.microsoft.com/office/drawing/2014/main" id="{0C15E165-068A-44C5-876C-04F46A9530B8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rot="1800000">
            <a:off x="5340809" y="1893703"/>
            <a:ext cx="113276" cy="149047"/>
          </a:xfrm>
          <a:prstGeom prst="rect">
            <a:avLst/>
          </a:prstGeom>
        </p:spPr>
      </p:pic>
      <p:pic>
        <p:nvPicPr>
          <p:cNvPr id="429" name="グラフィックス 428">
            <a:extLst>
              <a:ext uri="{FF2B5EF4-FFF2-40B4-BE49-F238E27FC236}">
                <a16:creationId xmlns:a16="http://schemas.microsoft.com/office/drawing/2014/main" id="{7AF1C020-0338-4F31-B0FE-B754AB214F0C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rot="21319827">
            <a:off x="5163185" y="2731439"/>
            <a:ext cx="113276" cy="149047"/>
          </a:xfrm>
          <a:prstGeom prst="rect">
            <a:avLst/>
          </a:prstGeom>
        </p:spPr>
      </p:pic>
      <p:pic>
        <p:nvPicPr>
          <p:cNvPr id="430" name="グラフィックス 429">
            <a:extLst>
              <a:ext uri="{FF2B5EF4-FFF2-40B4-BE49-F238E27FC236}">
                <a16:creationId xmlns:a16="http://schemas.microsoft.com/office/drawing/2014/main" id="{164725F9-1050-429D-8DA4-258464F7A5DB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 rot="1707464">
            <a:off x="5239714" y="2913887"/>
            <a:ext cx="113276" cy="149047"/>
          </a:xfrm>
          <a:prstGeom prst="rect">
            <a:avLst/>
          </a:prstGeom>
        </p:spPr>
      </p:pic>
      <p:sp>
        <p:nvSpPr>
          <p:cNvPr id="431" name="テキスト ボックス 430">
            <a:extLst>
              <a:ext uri="{FF2B5EF4-FFF2-40B4-BE49-F238E27FC236}">
                <a16:creationId xmlns:a16="http://schemas.microsoft.com/office/drawing/2014/main" id="{0B8513A7-48B4-4A21-A44B-907A745AF385}"/>
              </a:ext>
            </a:extLst>
          </p:cNvPr>
          <p:cNvSpPr txBox="1"/>
          <p:nvPr/>
        </p:nvSpPr>
        <p:spPr>
          <a:xfrm>
            <a:off x="5078814" y="2279130"/>
            <a:ext cx="616750" cy="295608"/>
          </a:xfrm>
          <a:prstGeom prst="wedgeRoundRectCallout">
            <a:avLst>
              <a:gd name="adj1" fmla="val 31376"/>
              <a:gd name="adj2" fmla="val -79120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altLang="ja-JP" sz="500"/>
              <a:t>Managed ID </a:t>
            </a:r>
            <a:r>
              <a:rPr lang="ja-JP" altLang="en-US" sz="500"/>
              <a:t>によるアクセスを行うことでセキュリティを確保</a:t>
            </a:r>
            <a:endParaRPr kumimoji="1" lang="ja-JP" altLang="en-US" sz="500"/>
          </a:p>
        </p:txBody>
      </p:sp>
      <p:cxnSp>
        <p:nvCxnSpPr>
          <p:cNvPr id="432" name="直線コネクタ 431">
            <a:extLst>
              <a:ext uri="{FF2B5EF4-FFF2-40B4-BE49-F238E27FC236}">
                <a16:creationId xmlns:a16="http://schemas.microsoft.com/office/drawing/2014/main" id="{D7CC5AF8-9E5C-4C79-A148-7026C8B9C470}"/>
              </a:ext>
            </a:extLst>
          </p:cNvPr>
          <p:cNvCxnSpPr/>
          <p:nvPr/>
        </p:nvCxnSpPr>
        <p:spPr bwMode="auto">
          <a:xfrm>
            <a:off x="5029200" y="1731364"/>
            <a:ext cx="3844557" cy="814291"/>
          </a:xfrm>
          <a:prstGeom prst="line">
            <a:avLst/>
          </a:prstGeom>
          <a:noFill/>
          <a:ln w="127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33" name="グラフィックス 432">
            <a:extLst>
              <a:ext uri="{FF2B5EF4-FFF2-40B4-BE49-F238E27FC236}">
                <a16:creationId xmlns:a16="http://schemas.microsoft.com/office/drawing/2014/main" id="{AED8B6D6-2F25-4CEC-94AE-59D409E52BC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862767" y="2439729"/>
            <a:ext cx="232129" cy="232129"/>
          </a:xfrm>
          <a:prstGeom prst="rect">
            <a:avLst/>
          </a:prstGeom>
        </p:spPr>
      </p:pic>
      <p:sp>
        <p:nvSpPr>
          <p:cNvPr id="435" name="テキスト ボックス 434">
            <a:extLst>
              <a:ext uri="{FF2B5EF4-FFF2-40B4-BE49-F238E27FC236}">
                <a16:creationId xmlns:a16="http://schemas.microsoft.com/office/drawing/2014/main" id="{EFF4D598-B37C-4342-958A-10B6F1E9421C}"/>
              </a:ext>
            </a:extLst>
          </p:cNvPr>
          <p:cNvSpPr txBox="1"/>
          <p:nvPr/>
        </p:nvSpPr>
        <p:spPr>
          <a:xfrm>
            <a:off x="7611847" y="1809886"/>
            <a:ext cx="1082017" cy="380738"/>
          </a:xfrm>
          <a:prstGeom prst="wedgeRoundRectCallout">
            <a:avLst>
              <a:gd name="adj1" fmla="val -34890"/>
              <a:gd name="adj2" fmla="val 76921"/>
              <a:gd name="adj3" fmla="val 16667"/>
            </a:avLst>
          </a:prstGeom>
          <a:solidFill>
            <a:srgbClr val="FFEBFF"/>
          </a:solidFill>
          <a:ln w="6350">
            <a:solidFill>
              <a:srgbClr val="FF0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ja-JP" altLang="en-US" sz="500" b="1">
                <a:solidFill>
                  <a:srgbClr val="FF0000"/>
                </a:solidFill>
              </a:rPr>
              <a:t>接続文字列などの直接利用によりデータ流出経路ができてしまう</a:t>
            </a:r>
          </a:p>
          <a:p>
            <a:r>
              <a:rPr lang="ja-JP" altLang="en-US" sz="500" b="1">
                <a:solidFill>
                  <a:srgbClr val="FF0000"/>
                </a:solidFill>
              </a:rPr>
              <a:t>→ リンクデータソースを勝手に設定させないようにするなどの工夫が必要</a:t>
            </a:r>
            <a:endParaRPr kumimoji="1" lang="ja-JP" altLang="en-US" sz="500" b="1">
              <a:solidFill>
                <a:srgbClr val="FF0000"/>
              </a:solidFill>
            </a:endParaRPr>
          </a:p>
        </p:txBody>
      </p:sp>
      <p:grpSp>
        <p:nvGrpSpPr>
          <p:cNvPr id="436" name="Group 63">
            <a:extLst>
              <a:ext uri="{FF2B5EF4-FFF2-40B4-BE49-F238E27FC236}">
                <a16:creationId xmlns:a16="http://schemas.microsoft.com/office/drawing/2014/main" id="{AF5078C2-80FF-4A21-8F1A-424EC51AEDBB}"/>
              </a:ext>
            </a:extLst>
          </p:cNvPr>
          <p:cNvGrpSpPr>
            <a:grpSpLocks/>
          </p:cNvGrpSpPr>
          <p:nvPr/>
        </p:nvGrpSpPr>
        <p:grpSpPr bwMode="auto">
          <a:xfrm>
            <a:off x="8861474" y="2196785"/>
            <a:ext cx="248311" cy="244891"/>
            <a:chOff x="4475" y="2259"/>
            <a:chExt cx="823" cy="814"/>
          </a:xfrm>
        </p:grpSpPr>
        <p:sp>
          <p:nvSpPr>
            <p:cNvPr id="437" name="Freeform 64">
              <a:extLst>
                <a:ext uri="{FF2B5EF4-FFF2-40B4-BE49-F238E27FC236}">
                  <a16:creationId xmlns:a16="http://schemas.microsoft.com/office/drawing/2014/main" id="{BABF937D-3B02-42AD-AD18-A0495C255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" y="2259"/>
              <a:ext cx="531" cy="425"/>
            </a:xfrm>
            <a:custGeom>
              <a:avLst/>
              <a:gdLst>
                <a:gd name="T0" fmla="*/ 284 w 1063"/>
                <a:gd name="T1" fmla="*/ 56 h 850"/>
                <a:gd name="T2" fmla="*/ 335 w 1063"/>
                <a:gd name="T3" fmla="*/ 66 h 850"/>
                <a:gd name="T4" fmla="*/ 381 w 1063"/>
                <a:gd name="T5" fmla="*/ 88 h 850"/>
                <a:gd name="T6" fmla="*/ 421 w 1063"/>
                <a:gd name="T7" fmla="*/ 118 h 850"/>
                <a:gd name="T8" fmla="*/ 454 w 1063"/>
                <a:gd name="T9" fmla="*/ 157 h 850"/>
                <a:gd name="T10" fmla="*/ 480 w 1063"/>
                <a:gd name="T11" fmla="*/ 202 h 850"/>
                <a:gd name="T12" fmla="*/ 496 w 1063"/>
                <a:gd name="T13" fmla="*/ 254 h 850"/>
                <a:gd name="T14" fmla="*/ 503 w 1063"/>
                <a:gd name="T15" fmla="*/ 311 h 850"/>
                <a:gd name="T16" fmla="*/ 502 w 1063"/>
                <a:gd name="T17" fmla="*/ 352 h 850"/>
                <a:gd name="T18" fmla="*/ 499 w 1063"/>
                <a:gd name="T19" fmla="*/ 374 h 850"/>
                <a:gd name="T20" fmla="*/ 494 w 1063"/>
                <a:gd name="T21" fmla="*/ 394 h 850"/>
                <a:gd name="T22" fmla="*/ 488 w 1063"/>
                <a:gd name="T23" fmla="*/ 414 h 850"/>
                <a:gd name="T24" fmla="*/ 494 w 1063"/>
                <a:gd name="T25" fmla="*/ 409 h 850"/>
                <a:gd name="T26" fmla="*/ 509 w 1063"/>
                <a:gd name="T27" fmla="*/ 376 h 850"/>
                <a:gd name="T28" fmla="*/ 521 w 1063"/>
                <a:gd name="T29" fmla="*/ 341 h 850"/>
                <a:gd name="T30" fmla="*/ 528 w 1063"/>
                <a:gd name="T31" fmla="*/ 304 h 850"/>
                <a:gd name="T32" fmla="*/ 531 w 1063"/>
                <a:gd name="T33" fmla="*/ 255 h 850"/>
                <a:gd name="T34" fmla="*/ 524 w 1063"/>
                <a:gd name="T35" fmla="*/ 199 h 850"/>
                <a:gd name="T36" fmla="*/ 505 w 1063"/>
                <a:gd name="T37" fmla="*/ 147 h 850"/>
                <a:gd name="T38" fmla="*/ 477 w 1063"/>
                <a:gd name="T39" fmla="*/ 102 h 850"/>
                <a:gd name="T40" fmla="*/ 439 w 1063"/>
                <a:gd name="T41" fmla="*/ 63 h 850"/>
                <a:gd name="T42" fmla="*/ 395 w 1063"/>
                <a:gd name="T43" fmla="*/ 32 h 850"/>
                <a:gd name="T44" fmla="*/ 344 w 1063"/>
                <a:gd name="T45" fmla="*/ 12 h 850"/>
                <a:gd name="T46" fmla="*/ 287 w 1063"/>
                <a:gd name="T47" fmla="*/ 1 h 850"/>
                <a:gd name="T48" fmla="*/ 227 w 1063"/>
                <a:gd name="T49" fmla="*/ 2 h 850"/>
                <a:gd name="T50" fmla="*/ 172 w 1063"/>
                <a:gd name="T51" fmla="*/ 15 h 850"/>
                <a:gd name="T52" fmla="*/ 122 w 1063"/>
                <a:gd name="T53" fmla="*/ 38 h 850"/>
                <a:gd name="T54" fmla="*/ 79 w 1063"/>
                <a:gd name="T55" fmla="*/ 69 h 850"/>
                <a:gd name="T56" fmla="*/ 45 w 1063"/>
                <a:gd name="T57" fmla="*/ 110 h 850"/>
                <a:gd name="T58" fmla="*/ 19 w 1063"/>
                <a:gd name="T59" fmla="*/ 156 h 850"/>
                <a:gd name="T60" fmla="*/ 4 w 1063"/>
                <a:gd name="T61" fmla="*/ 208 h 850"/>
                <a:gd name="T62" fmla="*/ 0 w 1063"/>
                <a:gd name="T63" fmla="*/ 265 h 850"/>
                <a:gd name="T64" fmla="*/ 5 w 1063"/>
                <a:gd name="T65" fmla="*/ 312 h 850"/>
                <a:gd name="T66" fmla="*/ 13 w 1063"/>
                <a:gd name="T67" fmla="*/ 345 h 850"/>
                <a:gd name="T68" fmla="*/ 24 w 1063"/>
                <a:gd name="T69" fmla="*/ 373 h 850"/>
                <a:gd name="T70" fmla="*/ 38 w 1063"/>
                <a:gd name="T71" fmla="*/ 401 h 850"/>
                <a:gd name="T72" fmla="*/ 41 w 1063"/>
                <a:gd name="T73" fmla="*/ 398 h 850"/>
                <a:gd name="T74" fmla="*/ 34 w 1063"/>
                <a:gd name="T75" fmla="*/ 368 h 850"/>
                <a:gd name="T76" fmla="*/ 30 w 1063"/>
                <a:gd name="T77" fmla="*/ 319 h 850"/>
                <a:gd name="T78" fmla="*/ 33 w 1063"/>
                <a:gd name="T79" fmla="*/ 262 h 850"/>
                <a:gd name="T80" fmla="*/ 47 w 1063"/>
                <a:gd name="T81" fmla="*/ 210 h 850"/>
                <a:gd name="T82" fmla="*/ 70 w 1063"/>
                <a:gd name="T83" fmla="*/ 164 h 850"/>
                <a:gd name="T84" fmla="*/ 100 w 1063"/>
                <a:gd name="T85" fmla="*/ 124 h 850"/>
                <a:gd name="T86" fmla="*/ 138 w 1063"/>
                <a:gd name="T87" fmla="*/ 92 h 850"/>
                <a:gd name="T88" fmla="*/ 182 w 1063"/>
                <a:gd name="T89" fmla="*/ 69 h 850"/>
                <a:gd name="T90" fmla="*/ 231 w 1063"/>
                <a:gd name="T91" fmla="*/ 57 h 8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063" h="850">
                  <a:moveTo>
                    <a:pt x="516" y="109"/>
                  </a:moveTo>
                  <a:lnTo>
                    <a:pt x="569" y="112"/>
                  </a:lnTo>
                  <a:lnTo>
                    <a:pt x="621" y="120"/>
                  </a:lnTo>
                  <a:lnTo>
                    <a:pt x="671" y="132"/>
                  </a:lnTo>
                  <a:lnTo>
                    <a:pt x="718" y="152"/>
                  </a:lnTo>
                  <a:lnTo>
                    <a:pt x="763" y="175"/>
                  </a:lnTo>
                  <a:lnTo>
                    <a:pt x="805" y="204"/>
                  </a:lnTo>
                  <a:lnTo>
                    <a:pt x="843" y="236"/>
                  </a:lnTo>
                  <a:lnTo>
                    <a:pt x="877" y="273"/>
                  </a:lnTo>
                  <a:lnTo>
                    <a:pt x="909" y="313"/>
                  </a:lnTo>
                  <a:lnTo>
                    <a:pt x="936" y="357"/>
                  </a:lnTo>
                  <a:lnTo>
                    <a:pt x="960" y="404"/>
                  </a:lnTo>
                  <a:lnTo>
                    <a:pt x="979" y="455"/>
                  </a:lnTo>
                  <a:lnTo>
                    <a:pt x="993" y="508"/>
                  </a:lnTo>
                  <a:lnTo>
                    <a:pt x="1003" y="563"/>
                  </a:lnTo>
                  <a:lnTo>
                    <a:pt x="1007" y="621"/>
                  </a:lnTo>
                  <a:lnTo>
                    <a:pt x="1006" y="680"/>
                  </a:lnTo>
                  <a:lnTo>
                    <a:pt x="1004" y="704"/>
                  </a:lnTo>
                  <a:lnTo>
                    <a:pt x="1002" y="726"/>
                  </a:lnTo>
                  <a:lnTo>
                    <a:pt x="998" y="747"/>
                  </a:lnTo>
                  <a:lnTo>
                    <a:pt x="993" y="767"/>
                  </a:lnTo>
                  <a:lnTo>
                    <a:pt x="989" y="788"/>
                  </a:lnTo>
                  <a:lnTo>
                    <a:pt x="983" y="808"/>
                  </a:lnTo>
                  <a:lnTo>
                    <a:pt x="977" y="828"/>
                  </a:lnTo>
                  <a:lnTo>
                    <a:pt x="970" y="850"/>
                  </a:lnTo>
                  <a:lnTo>
                    <a:pt x="989" y="818"/>
                  </a:lnTo>
                  <a:lnTo>
                    <a:pt x="1005" y="785"/>
                  </a:lnTo>
                  <a:lnTo>
                    <a:pt x="1019" y="751"/>
                  </a:lnTo>
                  <a:lnTo>
                    <a:pt x="1032" y="718"/>
                  </a:lnTo>
                  <a:lnTo>
                    <a:pt x="1043" y="682"/>
                  </a:lnTo>
                  <a:lnTo>
                    <a:pt x="1051" y="646"/>
                  </a:lnTo>
                  <a:lnTo>
                    <a:pt x="1057" y="608"/>
                  </a:lnTo>
                  <a:lnTo>
                    <a:pt x="1061" y="569"/>
                  </a:lnTo>
                  <a:lnTo>
                    <a:pt x="1063" y="510"/>
                  </a:lnTo>
                  <a:lnTo>
                    <a:pt x="1058" y="453"/>
                  </a:lnTo>
                  <a:lnTo>
                    <a:pt x="1048" y="397"/>
                  </a:lnTo>
                  <a:lnTo>
                    <a:pt x="1032" y="344"/>
                  </a:lnTo>
                  <a:lnTo>
                    <a:pt x="1011" y="294"/>
                  </a:lnTo>
                  <a:lnTo>
                    <a:pt x="984" y="246"/>
                  </a:lnTo>
                  <a:lnTo>
                    <a:pt x="954" y="203"/>
                  </a:lnTo>
                  <a:lnTo>
                    <a:pt x="919" y="162"/>
                  </a:lnTo>
                  <a:lnTo>
                    <a:pt x="879" y="125"/>
                  </a:lnTo>
                  <a:lnTo>
                    <a:pt x="837" y="93"/>
                  </a:lnTo>
                  <a:lnTo>
                    <a:pt x="791" y="64"/>
                  </a:lnTo>
                  <a:lnTo>
                    <a:pt x="741" y="41"/>
                  </a:lnTo>
                  <a:lnTo>
                    <a:pt x="688" y="23"/>
                  </a:lnTo>
                  <a:lnTo>
                    <a:pt x="633" y="9"/>
                  </a:lnTo>
                  <a:lnTo>
                    <a:pt x="575" y="2"/>
                  </a:lnTo>
                  <a:lnTo>
                    <a:pt x="515" y="0"/>
                  </a:lnTo>
                  <a:lnTo>
                    <a:pt x="455" y="4"/>
                  </a:lnTo>
                  <a:lnTo>
                    <a:pt x="399" y="14"/>
                  </a:lnTo>
                  <a:lnTo>
                    <a:pt x="345" y="29"/>
                  </a:lnTo>
                  <a:lnTo>
                    <a:pt x="293" y="49"/>
                  </a:lnTo>
                  <a:lnTo>
                    <a:pt x="245" y="75"/>
                  </a:lnTo>
                  <a:lnTo>
                    <a:pt x="201" y="105"/>
                  </a:lnTo>
                  <a:lnTo>
                    <a:pt x="159" y="138"/>
                  </a:lnTo>
                  <a:lnTo>
                    <a:pt x="124" y="176"/>
                  </a:lnTo>
                  <a:lnTo>
                    <a:pt x="90" y="219"/>
                  </a:lnTo>
                  <a:lnTo>
                    <a:pt x="62" y="264"/>
                  </a:lnTo>
                  <a:lnTo>
                    <a:pt x="39" y="311"/>
                  </a:lnTo>
                  <a:lnTo>
                    <a:pt x="22" y="363"/>
                  </a:lnTo>
                  <a:lnTo>
                    <a:pt x="8" y="416"/>
                  </a:lnTo>
                  <a:lnTo>
                    <a:pt x="1" y="471"/>
                  </a:lnTo>
                  <a:lnTo>
                    <a:pt x="0" y="529"/>
                  </a:lnTo>
                  <a:lnTo>
                    <a:pt x="5" y="587"/>
                  </a:lnTo>
                  <a:lnTo>
                    <a:pt x="11" y="624"/>
                  </a:lnTo>
                  <a:lnTo>
                    <a:pt x="18" y="658"/>
                  </a:lnTo>
                  <a:lnTo>
                    <a:pt x="26" y="689"/>
                  </a:lnTo>
                  <a:lnTo>
                    <a:pt x="36" y="718"/>
                  </a:lnTo>
                  <a:lnTo>
                    <a:pt x="48" y="745"/>
                  </a:lnTo>
                  <a:lnTo>
                    <a:pt x="61" y="773"/>
                  </a:lnTo>
                  <a:lnTo>
                    <a:pt x="77" y="802"/>
                  </a:lnTo>
                  <a:lnTo>
                    <a:pt x="96" y="832"/>
                  </a:lnTo>
                  <a:lnTo>
                    <a:pt x="83" y="796"/>
                  </a:lnTo>
                  <a:lnTo>
                    <a:pt x="75" y="766"/>
                  </a:lnTo>
                  <a:lnTo>
                    <a:pt x="69" y="735"/>
                  </a:lnTo>
                  <a:lnTo>
                    <a:pt x="65" y="696"/>
                  </a:lnTo>
                  <a:lnTo>
                    <a:pt x="60" y="637"/>
                  </a:lnTo>
                  <a:lnTo>
                    <a:pt x="61" y="579"/>
                  </a:lnTo>
                  <a:lnTo>
                    <a:pt x="67" y="524"/>
                  </a:lnTo>
                  <a:lnTo>
                    <a:pt x="79" y="471"/>
                  </a:lnTo>
                  <a:lnTo>
                    <a:pt x="94" y="420"/>
                  </a:lnTo>
                  <a:lnTo>
                    <a:pt x="114" y="372"/>
                  </a:lnTo>
                  <a:lnTo>
                    <a:pt x="140" y="327"/>
                  </a:lnTo>
                  <a:lnTo>
                    <a:pt x="168" y="286"/>
                  </a:lnTo>
                  <a:lnTo>
                    <a:pt x="201" y="248"/>
                  </a:lnTo>
                  <a:lnTo>
                    <a:pt x="236" y="213"/>
                  </a:lnTo>
                  <a:lnTo>
                    <a:pt x="276" y="184"/>
                  </a:lnTo>
                  <a:lnTo>
                    <a:pt x="319" y="159"/>
                  </a:lnTo>
                  <a:lnTo>
                    <a:pt x="364" y="138"/>
                  </a:lnTo>
                  <a:lnTo>
                    <a:pt x="413" y="123"/>
                  </a:lnTo>
                  <a:lnTo>
                    <a:pt x="463" y="114"/>
                  </a:lnTo>
                  <a:lnTo>
                    <a:pt x="516" y="1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38" name="Freeform 65">
              <a:extLst>
                <a:ext uri="{FF2B5EF4-FFF2-40B4-BE49-F238E27FC236}">
                  <a16:creationId xmlns:a16="http://schemas.microsoft.com/office/drawing/2014/main" id="{71E71950-D6C2-4D3D-B30A-4D3188EAC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" y="2569"/>
              <a:ext cx="116" cy="117"/>
            </a:xfrm>
            <a:custGeom>
              <a:avLst/>
              <a:gdLst>
                <a:gd name="T0" fmla="*/ 58 w 234"/>
                <a:gd name="T1" fmla="*/ 117 h 234"/>
                <a:gd name="T2" fmla="*/ 70 w 234"/>
                <a:gd name="T3" fmla="*/ 116 h 234"/>
                <a:gd name="T4" fmla="*/ 80 w 234"/>
                <a:gd name="T5" fmla="*/ 112 h 234"/>
                <a:gd name="T6" fmla="*/ 91 w 234"/>
                <a:gd name="T7" fmla="*/ 107 h 234"/>
                <a:gd name="T8" fmla="*/ 100 w 234"/>
                <a:gd name="T9" fmla="*/ 100 h 234"/>
                <a:gd name="T10" fmla="*/ 106 w 234"/>
                <a:gd name="T11" fmla="*/ 91 h 234"/>
                <a:gd name="T12" fmla="*/ 112 w 234"/>
                <a:gd name="T13" fmla="*/ 81 h 234"/>
                <a:gd name="T14" fmla="*/ 115 w 234"/>
                <a:gd name="T15" fmla="*/ 70 h 234"/>
                <a:gd name="T16" fmla="*/ 116 w 234"/>
                <a:gd name="T17" fmla="*/ 59 h 234"/>
                <a:gd name="T18" fmla="*/ 115 w 234"/>
                <a:gd name="T19" fmla="*/ 47 h 234"/>
                <a:gd name="T20" fmla="*/ 112 w 234"/>
                <a:gd name="T21" fmla="*/ 36 h 234"/>
                <a:gd name="T22" fmla="*/ 106 w 234"/>
                <a:gd name="T23" fmla="*/ 26 h 234"/>
                <a:gd name="T24" fmla="*/ 100 w 234"/>
                <a:gd name="T25" fmla="*/ 17 h 234"/>
                <a:gd name="T26" fmla="*/ 91 w 234"/>
                <a:gd name="T27" fmla="*/ 10 h 234"/>
                <a:gd name="T28" fmla="*/ 80 w 234"/>
                <a:gd name="T29" fmla="*/ 5 h 234"/>
                <a:gd name="T30" fmla="*/ 70 w 234"/>
                <a:gd name="T31" fmla="*/ 1 h 234"/>
                <a:gd name="T32" fmla="*/ 58 w 234"/>
                <a:gd name="T33" fmla="*/ 0 h 234"/>
                <a:gd name="T34" fmla="*/ 47 w 234"/>
                <a:gd name="T35" fmla="*/ 1 h 234"/>
                <a:gd name="T36" fmla="*/ 35 w 234"/>
                <a:gd name="T37" fmla="*/ 5 h 234"/>
                <a:gd name="T38" fmla="*/ 26 w 234"/>
                <a:gd name="T39" fmla="*/ 10 h 234"/>
                <a:gd name="T40" fmla="*/ 17 w 234"/>
                <a:gd name="T41" fmla="*/ 17 h 234"/>
                <a:gd name="T42" fmla="*/ 10 w 234"/>
                <a:gd name="T43" fmla="*/ 26 h 234"/>
                <a:gd name="T44" fmla="*/ 4 w 234"/>
                <a:gd name="T45" fmla="*/ 36 h 234"/>
                <a:gd name="T46" fmla="*/ 1 w 234"/>
                <a:gd name="T47" fmla="*/ 47 h 234"/>
                <a:gd name="T48" fmla="*/ 0 w 234"/>
                <a:gd name="T49" fmla="*/ 59 h 234"/>
                <a:gd name="T50" fmla="*/ 1 w 234"/>
                <a:gd name="T51" fmla="*/ 70 h 234"/>
                <a:gd name="T52" fmla="*/ 4 w 234"/>
                <a:gd name="T53" fmla="*/ 81 h 234"/>
                <a:gd name="T54" fmla="*/ 10 w 234"/>
                <a:gd name="T55" fmla="*/ 91 h 234"/>
                <a:gd name="T56" fmla="*/ 17 w 234"/>
                <a:gd name="T57" fmla="*/ 100 h 234"/>
                <a:gd name="T58" fmla="*/ 26 w 234"/>
                <a:gd name="T59" fmla="*/ 107 h 234"/>
                <a:gd name="T60" fmla="*/ 35 w 234"/>
                <a:gd name="T61" fmla="*/ 112 h 234"/>
                <a:gd name="T62" fmla="*/ 47 w 234"/>
                <a:gd name="T63" fmla="*/ 116 h 234"/>
                <a:gd name="T64" fmla="*/ 58 w 234"/>
                <a:gd name="T65" fmla="*/ 117 h 2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34" h="234">
                  <a:moveTo>
                    <a:pt x="118" y="234"/>
                  </a:moveTo>
                  <a:lnTo>
                    <a:pt x="141" y="231"/>
                  </a:lnTo>
                  <a:lnTo>
                    <a:pt x="162" y="224"/>
                  </a:lnTo>
                  <a:lnTo>
                    <a:pt x="183" y="214"/>
                  </a:lnTo>
                  <a:lnTo>
                    <a:pt x="201" y="199"/>
                  </a:lnTo>
                  <a:lnTo>
                    <a:pt x="214" y="182"/>
                  </a:lnTo>
                  <a:lnTo>
                    <a:pt x="225" y="162"/>
                  </a:lnTo>
                  <a:lnTo>
                    <a:pt x="232" y="140"/>
                  </a:lnTo>
                  <a:lnTo>
                    <a:pt x="234" y="117"/>
                  </a:lnTo>
                  <a:lnTo>
                    <a:pt x="232" y="94"/>
                  </a:lnTo>
                  <a:lnTo>
                    <a:pt x="225" y="71"/>
                  </a:lnTo>
                  <a:lnTo>
                    <a:pt x="214" y="52"/>
                  </a:lnTo>
                  <a:lnTo>
                    <a:pt x="201" y="34"/>
                  </a:lnTo>
                  <a:lnTo>
                    <a:pt x="183" y="20"/>
                  </a:lnTo>
                  <a:lnTo>
                    <a:pt x="162" y="9"/>
                  </a:lnTo>
                  <a:lnTo>
                    <a:pt x="141" y="2"/>
                  </a:lnTo>
                  <a:lnTo>
                    <a:pt x="118" y="0"/>
                  </a:lnTo>
                  <a:lnTo>
                    <a:pt x="95" y="2"/>
                  </a:lnTo>
                  <a:lnTo>
                    <a:pt x="71" y="9"/>
                  </a:lnTo>
                  <a:lnTo>
                    <a:pt x="52" y="20"/>
                  </a:lnTo>
                  <a:lnTo>
                    <a:pt x="35" y="34"/>
                  </a:lnTo>
                  <a:lnTo>
                    <a:pt x="21" y="52"/>
                  </a:lnTo>
                  <a:lnTo>
                    <a:pt x="9" y="71"/>
                  </a:lnTo>
                  <a:lnTo>
                    <a:pt x="2" y="94"/>
                  </a:lnTo>
                  <a:lnTo>
                    <a:pt x="0" y="117"/>
                  </a:lnTo>
                  <a:lnTo>
                    <a:pt x="2" y="140"/>
                  </a:lnTo>
                  <a:lnTo>
                    <a:pt x="9" y="162"/>
                  </a:lnTo>
                  <a:lnTo>
                    <a:pt x="21" y="182"/>
                  </a:lnTo>
                  <a:lnTo>
                    <a:pt x="35" y="199"/>
                  </a:lnTo>
                  <a:lnTo>
                    <a:pt x="52" y="214"/>
                  </a:lnTo>
                  <a:lnTo>
                    <a:pt x="71" y="224"/>
                  </a:lnTo>
                  <a:lnTo>
                    <a:pt x="95" y="231"/>
                  </a:lnTo>
                  <a:lnTo>
                    <a:pt x="118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39" name="Freeform 66">
              <a:extLst>
                <a:ext uri="{FF2B5EF4-FFF2-40B4-BE49-F238E27FC236}">
                  <a16:creationId xmlns:a16="http://schemas.microsoft.com/office/drawing/2014/main" id="{B8C55BC2-E15F-40F4-A683-3B429EF36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" y="2569"/>
              <a:ext cx="117" cy="117"/>
            </a:xfrm>
            <a:custGeom>
              <a:avLst/>
              <a:gdLst>
                <a:gd name="T0" fmla="*/ 59 w 235"/>
                <a:gd name="T1" fmla="*/ 117 h 234"/>
                <a:gd name="T2" fmla="*/ 70 w 235"/>
                <a:gd name="T3" fmla="*/ 116 h 234"/>
                <a:gd name="T4" fmla="*/ 82 w 235"/>
                <a:gd name="T5" fmla="*/ 112 h 234"/>
                <a:gd name="T6" fmla="*/ 92 w 235"/>
                <a:gd name="T7" fmla="*/ 107 h 234"/>
                <a:gd name="T8" fmla="*/ 100 w 235"/>
                <a:gd name="T9" fmla="*/ 100 h 234"/>
                <a:gd name="T10" fmla="*/ 107 w 235"/>
                <a:gd name="T11" fmla="*/ 91 h 234"/>
                <a:gd name="T12" fmla="*/ 113 w 235"/>
                <a:gd name="T13" fmla="*/ 81 h 234"/>
                <a:gd name="T14" fmla="*/ 116 w 235"/>
                <a:gd name="T15" fmla="*/ 70 h 234"/>
                <a:gd name="T16" fmla="*/ 117 w 235"/>
                <a:gd name="T17" fmla="*/ 59 h 234"/>
                <a:gd name="T18" fmla="*/ 116 w 235"/>
                <a:gd name="T19" fmla="*/ 47 h 234"/>
                <a:gd name="T20" fmla="*/ 113 w 235"/>
                <a:gd name="T21" fmla="*/ 36 h 234"/>
                <a:gd name="T22" fmla="*/ 107 w 235"/>
                <a:gd name="T23" fmla="*/ 26 h 234"/>
                <a:gd name="T24" fmla="*/ 100 w 235"/>
                <a:gd name="T25" fmla="*/ 17 h 234"/>
                <a:gd name="T26" fmla="*/ 92 w 235"/>
                <a:gd name="T27" fmla="*/ 10 h 234"/>
                <a:gd name="T28" fmla="*/ 82 w 235"/>
                <a:gd name="T29" fmla="*/ 5 h 234"/>
                <a:gd name="T30" fmla="*/ 70 w 235"/>
                <a:gd name="T31" fmla="*/ 1 h 234"/>
                <a:gd name="T32" fmla="*/ 59 w 235"/>
                <a:gd name="T33" fmla="*/ 0 h 234"/>
                <a:gd name="T34" fmla="*/ 47 w 235"/>
                <a:gd name="T35" fmla="*/ 1 h 234"/>
                <a:gd name="T36" fmla="*/ 36 w 235"/>
                <a:gd name="T37" fmla="*/ 5 h 234"/>
                <a:gd name="T38" fmla="*/ 26 w 235"/>
                <a:gd name="T39" fmla="*/ 10 h 234"/>
                <a:gd name="T40" fmla="*/ 17 w 235"/>
                <a:gd name="T41" fmla="*/ 17 h 234"/>
                <a:gd name="T42" fmla="*/ 10 w 235"/>
                <a:gd name="T43" fmla="*/ 26 h 234"/>
                <a:gd name="T44" fmla="*/ 5 w 235"/>
                <a:gd name="T45" fmla="*/ 36 h 234"/>
                <a:gd name="T46" fmla="*/ 1 w 235"/>
                <a:gd name="T47" fmla="*/ 47 h 234"/>
                <a:gd name="T48" fmla="*/ 0 w 235"/>
                <a:gd name="T49" fmla="*/ 59 h 234"/>
                <a:gd name="T50" fmla="*/ 1 w 235"/>
                <a:gd name="T51" fmla="*/ 70 h 234"/>
                <a:gd name="T52" fmla="*/ 5 w 235"/>
                <a:gd name="T53" fmla="*/ 81 h 234"/>
                <a:gd name="T54" fmla="*/ 10 w 235"/>
                <a:gd name="T55" fmla="*/ 91 h 234"/>
                <a:gd name="T56" fmla="*/ 17 w 235"/>
                <a:gd name="T57" fmla="*/ 100 h 234"/>
                <a:gd name="T58" fmla="*/ 26 w 235"/>
                <a:gd name="T59" fmla="*/ 107 h 234"/>
                <a:gd name="T60" fmla="*/ 36 w 235"/>
                <a:gd name="T61" fmla="*/ 112 h 234"/>
                <a:gd name="T62" fmla="*/ 47 w 235"/>
                <a:gd name="T63" fmla="*/ 116 h 234"/>
                <a:gd name="T64" fmla="*/ 59 w 235"/>
                <a:gd name="T65" fmla="*/ 117 h 2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35" h="234">
                  <a:moveTo>
                    <a:pt x="118" y="234"/>
                  </a:moveTo>
                  <a:lnTo>
                    <a:pt x="141" y="231"/>
                  </a:lnTo>
                  <a:lnTo>
                    <a:pt x="164" y="224"/>
                  </a:lnTo>
                  <a:lnTo>
                    <a:pt x="184" y="214"/>
                  </a:lnTo>
                  <a:lnTo>
                    <a:pt x="201" y="199"/>
                  </a:lnTo>
                  <a:lnTo>
                    <a:pt x="215" y="182"/>
                  </a:lnTo>
                  <a:lnTo>
                    <a:pt x="226" y="162"/>
                  </a:lnTo>
                  <a:lnTo>
                    <a:pt x="233" y="140"/>
                  </a:lnTo>
                  <a:lnTo>
                    <a:pt x="235" y="117"/>
                  </a:lnTo>
                  <a:lnTo>
                    <a:pt x="233" y="94"/>
                  </a:lnTo>
                  <a:lnTo>
                    <a:pt x="226" y="71"/>
                  </a:lnTo>
                  <a:lnTo>
                    <a:pt x="215" y="52"/>
                  </a:lnTo>
                  <a:lnTo>
                    <a:pt x="201" y="34"/>
                  </a:lnTo>
                  <a:lnTo>
                    <a:pt x="184" y="20"/>
                  </a:lnTo>
                  <a:lnTo>
                    <a:pt x="164" y="9"/>
                  </a:lnTo>
                  <a:lnTo>
                    <a:pt x="141" y="2"/>
                  </a:lnTo>
                  <a:lnTo>
                    <a:pt x="118" y="0"/>
                  </a:lnTo>
                  <a:lnTo>
                    <a:pt x="94" y="2"/>
                  </a:lnTo>
                  <a:lnTo>
                    <a:pt x="72" y="9"/>
                  </a:lnTo>
                  <a:lnTo>
                    <a:pt x="52" y="20"/>
                  </a:lnTo>
                  <a:lnTo>
                    <a:pt x="35" y="34"/>
                  </a:lnTo>
                  <a:lnTo>
                    <a:pt x="20" y="52"/>
                  </a:lnTo>
                  <a:lnTo>
                    <a:pt x="10" y="71"/>
                  </a:lnTo>
                  <a:lnTo>
                    <a:pt x="3" y="94"/>
                  </a:lnTo>
                  <a:lnTo>
                    <a:pt x="0" y="117"/>
                  </a:lnTo>
                  <a:lnTo>
                    <a:pt x="3" y="140"/>
                  </a:lnTo>
                  <a:lnTo>
                    <a:pt x="10" y="162"/>
                  </a:lnTo>
                  <a:lnTo>
                    <a:pt x="20" y="182"/>
                  </a:lnTo>
                  <a:lnTo>
                    <a:pt x="35" y="199"/>
                  </a:lnTo>
                  <a:lnTo>
                    <a:pt x="52" y="214"/>
                  </a:lnTo>
                  <a:lnTo>
                    <a:pt x="72" y="224"/>
                  </a:lnTo>
                  <a:lnTo>
                    <a:pt x="94" y="231"/>
                  </a:lnTo>
                  <a:lnTo>
                    <a:pt x="118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0" name="Freeform 67">
              <a:extLst>
                <a:ext uri="{FF2B5EF4-FFF2-40B4-BE49-F238E27FC236}">
                  <a16:creationId xmlns:a16="http://schemas.microsoft.com/office/drawing/2014/main" id="{ED0C8238-731B-42E6-B9AC-9FE68517C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8" y="2678"/>
              <a:ext cx="82" cy="91"/>
            </a:xfrm>
            <a:custGeom>
              <a:avLst/>
              <a:gdLst>
                <a:gd name="T0" fmla="*/ 81 w 163"/>
                <a:gd name="T1" fmla="*/ 64 h 181"/>
                <a:gd name="T2" fmla="*/ 77 w 163"/>
                <a:gd name="T3" fmla="*/ 51 h 181"/>
                <a:gd name="T4" fmla="*/ 73 w 163"/>
                <a:gd name="T5" fmla="*/ 39 h 181"/>
                <a:gd name="T6" fmla="*/ 67 w 163"/>
                <a:gd name="T7" fmla="*/ 28 h 181"/>
                <a:gd name="T8" fmla="*/ 62 w 163"/>
                <a:gd name="T9" fmla="*/ 19 h 181"/>
                <a:gd name="T10" fmla="*/ 57 w 163"/>
                <a:gd name="T11" fmla="*/ 11 h 181"/>
                <a:gd name="T12" fmla="*/ 51 w 163"/>
                <a:gd name="T13" fmla="*/ 5 h 181"/>
                <a:gd name="T14" fmla="*/ 46 w 163"/>
                <a:gd name="T15" fmla="*/ 1 h 181"/>
                <a:gd name="T16" fmla="*/ 42 w 163"/>
                <a:gd name="T17" fmla="*/ 0 h 181"/>
                <a:gd name="T18" fmla="*/ 37 w 163"/>
                <a:gd name="T19" fmla="*/ 1 h 181"/>
                <a:gd name="T20" fmla="*/ 32 w 163"/>
                <a:gd name="T21" fmla="*/ 5 h 181"/>
                <a:gd name="T22" fmla="*/ 26 w 163"/>
                <a:gd name="T23" fmla="*/ 11 h 181"/>
                <a:gd name="T24" fmla="*/ 20 w 163"/>
                <a:gd name="T25" fmla="*/ 19 h 181"/>
                <a:gd name="T26" fmla="*/ 15 w 163"/>
                <a:gd name="T27" fmla="*/ 28 h 181"/>
                <a:gd name="T28" fmla="*/ 10 w 163"/>
                <a:gd name="T29" fmla="*/ 39 h 181"/>
                <a:gd name="T30" fmla="*/ 5 w 163"/>
                <a:gd name="T31" fmla="*/ 51 h 181"/>
                <a:gd name="T32" fmla="*/ 1 w 163"/>
                <a:gd name="T33" fmla="*/ 64 h 181"/>
                <a:gd name="T34" fmla="*/ 0 w 163"/>
                <a:gd name="T35" fmla="*/ 70 h 181"/>
                <a:gd name="T36" fmla="*/ 2 w 163"/>
                <a:gd name="T37" fmla="*/ 76 h 181"/>
                <a:gd name="T38" fmla="*/ 5 w 163"/>
                <a:gd name="T39" fmla="*/ 80 h 181"/>
                <a:gd name="T40" fmla="*/ 10 w 163"/>
                <a:gd name="T41" fmla="*/ 84 h 181"/>
                <a:gd name="T42" fmla="*/ 17 w 163"/>
                <a:gd name="T43" fmla="*/ 87 h 181"/>
                <a:gd name="T44" fmla="*/ 24 w 163"/>
                <a:gd name="T45" fmla="*/ 89 h 181"/>
                <a:gd name="T46" fmla="*/ 32 w 163"/>
                <a:gd name="T47" fmla="*/ 90 h 181"/>
                <a:gd name="T48" fmla="*/ 41 w 163"/>
                <a:gd name="T49" fmla="*/ 91 h 181"/>
                <a:gd name="T50" fmla="*/ 49 w 163"/>
                <a:gd name="T51" fmla="*/ 90 h 181"/>
                <a:gd name="T52" fmla="*/ 57 w 163"/>
                <a:gd name="T53" fmla="*/ 89 h 181"/>
                <a:gd name="T54" fmla="*/ 65 w 163"/>
                <a:gd name="T55" fmla="*/ 87 h 181"/>
                <a:gd name="T56" fmla="*/ 72 w 163"/>
                <a:gd name="T57" fmla="*/ 84 h 181"/>
                <a:gd name="T58" fmla="*/ 77 w 163"/>
                <a:gd name="T59" fmla="*/ 80 h 181"/>
                <a:gd name="T60" fmla="*/ 80 w 163"/>
                <a:gd name="T61" fmla="*/ 76 h 181"/>
                <a:gd name="T62" fmla="*/ 82 w 163"/>
                <a:gd name="T63" fmla="*/ 70 h 181"/>
                <a:gd name="T64" fmla="*/ 81 w 163"/>
                <a:gd name="T65" fmla="*/ 64 h 18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3" h="181">
                  <a:moveTo>
                    <a:pt x="162" y="128"/>
                  </a:moveTo>
                  <a:lnTo>
                    <a:pt x="154" y="102"/>
                  </a:lnTo>
                  <a:lnTo>
                    <a:pt x="145" y="78"/>
                  </a:lnTo>
                  <a:lnTo>
                    <a:pt x="134" y="56"/>
                  </a:lnTo>
                  <a:lnTo>
                    <a:pt x="124" y="38"/>
                  </a:lnTo>
                  <a:lnTo>
                    <a:pt x="114" y="22"/>
                  </a:lnTo>
                  <a:lnTo>
                    <a:pt x="102" y="10"/>
                  </a:lnTo>
                  <a:lnTo>
                    <a:pt x="92" y="2"/>
                  </a:lnTo>
                  <a:lnTo>
                    <a:pt x="83" y="0"/>
                  </a:lnTo>
                  <a:lnTo>
                    <a:pt x="73" y="2"/>
                  </a:lnTo>
                  <a:lnTo>
                    <a:pt x="63" y="10"/>
                  </a:lnTo>
                  <a:lnTo>
                    <a:pt x="51" y="22"/>
                  </a:lnTo>
                  <a:lnTo>
                    <a:pt x="40" y="38"/>
                  </a:lnTo>
                  <a:lnTo>
                    <a:pt x="30" y="56"/>
                  </a:lnTo>
                  <a:lnTo>
                    <a:pt x="19" y="78"/>
                  </a:lnTo>
                  <a:lnTo>
                    <a:pt x="9" y="102"/>
                  </a:lnTo>
                  <a:lnTo>
                    <a:pt x="1" y="128"/>
                  </a:lnTo>
                  <a:lnTo>
                    <a:pt x="0" y="140"/>
                  </a:lnTo>
                  <a:lnTo>
                    <a:pt x="3" y="151"/>
                  </a:lnTo>
                  <a:lnTo>
                    <a:pt x="10" y="160"/>
                  </a:lnTo>
                  <a:lnTo>
                    <a:pt x="20" y="167"/>
                  </a:lnTo>
                  <a:lnTo>
                    <a:pt x="33" y="173"/>
                  </a:lnTo>
                  <a:lnTo>
                    <a:pt x="48" y="177"/>
                  </a:lnTo>
                  <a:lnTo>
                    <a:pt x="64" y="179"/>
                  </a:lnTo>
                  <a:lnTo>
                    <a:pt x="81" y="181"/>
                  </a:lnTo>
                  <a:lnTo>
                    <a:pt x="98" y="179"/>
                  </a:lnTo>
                  <a:lnTo>
                    <a:pt x="114" y="177"/>
                  </a:lnTo>
                  <a:lnTo>
                    <a:pt x="129" y="173"/>
                  </a:lnTo>
                  <a:lnTo>
                    <a:pt x="143" y="167"/>
                  </a:lnTo>
                  <a:lnTo>
                    <a:pt x="153" y="160"/>
                  </a:lnTo>
                  <a:lnTo>
                    <a:pt x="160" y="151"/>
                  </a:lnTo>
                  <a:lnTo>
                    <a:pt x="163" y="140"/>
                  </a:lnTo>
                  <a:lnTo>
                    <a:pt x="162" y="1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1" name="Freeform 68">
              <a:extLst>
                <a:ext uri="{FF2B5EF4-FFF2-40B4-BE49-F238E27FC236}">
                  <a16:creationId xmlns:a16="http://schemas.microsoft.com/office/drawing/2014/main" id="{A2E523D6-FDDD-408F-940A-3DBE2727D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3" y="2466"/>
              <a:ext cx="792" cy="393"/>
            </a:xfrm>
            <a:custGeom>
              <a:avLst/>
              <a:gdLst>
                <a:gd name="T0" fmla="*/ 738 w 1584"/>
                <a:gd name="T1" fmla="*/ 124 h 786"/>
                <a:gd name="T2" fmla="*/ 696 w 1584"/>
                <a:gd name="T3" fmla="*/ 136 h 786"/>
                <a:gd name="T4" fmla="*/ 672 w 1584"/>
                <a:gd name="T5" fmla="*/ 167 h 786"/>
                <a:gd name="T6" fmla="*/ 671 w 1584"/>
                <a:gd name="T7" fmla="*/ 189 h 786"/>
                <a:gd name="T8" fmla="*/ 595 w 1584"/>
                <a:gd name="T9" fmla="*/ 236 h 786"/>
                <a:gd name="T10" fmla="*/ 602 w 1584"/>
                <a:gd name="T11" fmla="*/ 159 h 786"/>
                <a:gd name="T12" fmla="*/ 571 w 1584"/>
                <a:gd name="T13" fmla="*/ 80 h 786"/>
                <a:gd name="T14" fmla="*/ 562 w 1584"/>
                <a:gd name="T15" fmla="*/ 10 h 786"/>
                <a:gd name="T16" fmla="*/ 553 w 1584"/>
                <a:gd name="T17" fmla="*/ 21 h 786"/>
                <a:gd name="T18" fmla="*/ 547 w 1584"/>
                <a:gd name="T19" fmla="*/ 93 h 786"/>
                <a:gd name="T20" fmla="*/ 573 w 1584"/>
                <a:gd name="T21" fmla="*/ 173 h 786"/>
                <a:gd name="T22" fmla="*/ 569 w 1584"/>
                <a:gd name="T23" fmla="*/ 232 h 786"/>
                <a:gd name="T24" fmla="*/ 539 w 1584"/>
                <a:gd name="T25" fmla="*/ 283 h 786"/>
                <a:gd name="T26" fmla="*/ 477 w 1584"/>
                <a:gd name="T27" fmla="*/ 334 h 786"/>
                <a:gd name="T28" fmla="*/ 386 w 1584"/>
                <a:gd name="T29" fmla="*/ 350 h 786"/>
                <a:gd name="T30" fmla="*/ 322 w 1584"/>
                <a:gd name="T31" fmla="*/ 327 h 786"/>
                <a:gd name="T32" fmla="*/ 273 w 1584"/>
                <a:gd name="T33" fmla="*/ 292 h 786"/>
                <a:gd name="T34" fmla="*/ 253 w 1584"/>
                <a:gd name="T35" fmla="*/ 273 h 786"/>
                <a:gd name="T36" fmla="*/ 233 w 1584"/>
                <a:gd name="T37" fmla="*/ 238 h 786"/>
                <a:gd name="T38" fmla="*/ 222 w 1584"/>
                <a:gd name="T39" fmla="*/ 186 h 786"/>
                <a:gd name="T40" fmla="*/ 242 w 1584"/>
                <a:gd name="T41" fmla="*/ 106 h 786"/>
                <a:gd name="T42" fmla="*/ 247 w 1584"/>
                <a:gd name="T43" fmla="*/ 35 h 786"/>
                <a:gd name="T44" fmla="*/ 232 w 1584"/>
                <a:gd name="T45" fmla="*/ 3 h 786"/>
                <a:gd name="T46" fmla="*/ 229 w 1584"/>
                <a:gd name="T47" fmla="*/ 64 h 786"/>
                <a:gd name="T48" fmla="*/ 199 w 1584"/>
                <a:gd name="T49" fmla="*/ 138 h 786"/>
                <a:gd name="T50" fmla="*/ 199 w 1584"/>
                <a:gd name="T51" fmla="*/ 224 h 786"/>
                <a:gd name="T52" fmla="*/ 210 w 1584"/>
                <a:gd name="T53" fmla="*/ 247 h 786"/>
                <a:gd name="T54" fmla="*/ 123 w 1584"/>
                <a:gd name="T55" fmla="*/ 216 h 786"/>
                <a:gd name="T56" fmla="*/ 117 w 1584"/>
                <a:gd name="T57" fmla="*/ 194 h 786"/>
                <a:gd name="T58" fmla="*/ 88 w 1584"/>
                <a:gd name="T59" fmla="*/ 168 h 786"/>
                <a:gd name="T60" fmla="*/ 45 w 1584"/>
                <a:gd name="T61" fmla="*/ 164 h 786"/>
                <a:gd name="T62" fmla="*/ 4 w 1584"/>
                <a:gd name="T63" fmla="*/ 201 h 786"/>
                <a:gd name="T64" fmla="*/ 11 w 1584"/>
                <a:gd name="T65" fmla="*/ 251 h 786"/>
                <a:gd name="T66" fmla="*/ 33 w 1584"/>
                <a:gd name="T67" fmla="*/ 270 h 786"/>
                <a:gd name="T68" fmla="*/ 44 w 1584"/>
                <a:gd name="T69" fmla="*/ 274 h 786"/>
                <a:gd name="T70" fmla="*/ 31 w 1584"/>
                <a:gd name="T71" fmla="*/ 233 h 786"/>
                <a:gd name="T72" fmla="*/ 39 w 1584"/>
                <a:gd name="T73" fmla="*/ 207 h 786"/>
                <a:gd name="T74" fmla="*/ 49 w 1584"/>
                <a:gd name="T75" fmla="*/ 201 h 786"/>
                <a:gd name="T76" fmla="*/ 65 w 1584"/>
                <a:gd name="T77" fmla="*/ 195 h 786"/>
                <a:gd name="T78" fmla="*/ 115 w 1584"/>
                <a:gd name="T79" fmla="*/ 225 h 786"/>
                <a:gd name="T80" fmla="*/ 270 w 1584"/>
                <a:gd name="T81" fmla="*/ 309 h 786"/>
                <a:gd name="T82" fmla="*/ 301 w 1584"/>
                <a:gd name="T83" fmla="*/ 353 h 786"/>
                <a:gd name="T84" fmla="*/ 346 w 1584"/>
                <a:gd name="T85" fmla="*/ 383 h 786"/>
                <a:gd name="T86" fmla="*/ 399 w 1584"/>
                <a:gd name="T87" fmla="*/ 393 h 786"/>
                <a:gd name="T88" fmla="*/ 448 w 1584"/>
                <a:gd name="T89" fmla="*/ 383 h 786"/>
                <a:gd name="T90" fmla="*/ 492 w 1584"/>
                <a:gd name="T91" fmla="*/ 358 h 786"/>
                <a:gd name="T92" fmla="*/ 524 w 1584"/>
                <a:gd name="T93" fmla="*/ 320 h 786"/>
                <a:gd name="T94" fmla="*/ 680 w 1584"/>
                <a:gd name="T95" fmla="*/ 197 h 786"/>
                <a:gd name="T96" fmla="*/ 724 w 1584"/>
                <a:gd name="T97" fmla="*/ 159 h 786"/>
                <a:gd name="T98" fmla="*/ 742 w 1584"/>
                <a:gd name="T99" fmla="*/ 161 h 786"/>
                <a:gd name="T100" fmla="*/ 751 w 1584"/>
                <a:gd name="T101" fmla="*/ 165 h 786"/>
                <a:gd name="T102" fmla="*/ 765 w 1584"/>
                <a:gd name="T103" fmla="*/ 190 h 786"/>
                <a:gd name="T104" fmla="*/ 759 w 1584"/>
                <a:gd name="T105" fmla="*/ 231 h 786"/>
                <a:gd name="T106" fmla="*/ 781 w 1584"/>
                <a:gd name="T107" fmla="*/ 213 h 786"/>
                <a:gd name="T108" fmla="*/ 789 w 1584"/>
                <a:gd name="T109" fmla="*/ 162 h 78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584" h="786">
                  <a:moveTo>
                    <a:pt x="1554" y="288"/>
                  </a:moveTo>
                  <a:lnTo>
                    <a:pt x="1533" y="272"/>
                  </a:lnTo>
                  <a:lnTo>
                    <a:pt x="1514" y="260"/>
                  </a:lnTo>
                  <a:lnTo>
                    <a:pt x="1494" y="252"/>
                  </a:lnTo>
                  <a:lnTo>
                    <a:pt x="1475" y="247"/>
                  </a:lnTo>
                  <a:lnTo>
                    <a:pt x="1456" y="247"/>
                  </a:lnTo>
                  <a:lnTo>
                    <a:pt x="1439" y="250"/>
                  </a:lnTo>
                  <a:lnTo>
                    <a:pt x="1422" y="255"/>
                  </a:lnTo>
                  <a:lnTo>
                    <a:pt x="1406" y="262"/>
                  </a:lnTo>
                  <a:lnTo>
                    <a:pt x="1392" y="272"/>
                  </a:lnTo>
                  <a:lnTo>
                    <a:pt x="1378" y="283"/>
                  </a:lnTo>
                  <a:lnTo>
                    <a:pt x="1366" y="295"/>
                  </a:lnTo>
                  <a:lnTo>
                    <a:pt x="1357" y="307"/>
                  </a:lnTo>
                  <a:lnTo>
                    <a:pt x="1349" y="320"/>
                  </a:lnTo>
                  <a:lnTo>
                    <a:pt x="1343" y="333"/>
                  </a:lnTo>
                  <a:lnTo>
                    <a:pt x="1340" y="345"/>
                  </a:lnTo>
                  <a:lnTo>
                    <a:pt x="1339" y="357"/>
                  </a:lnTo>
                  <a:lnTo>
                    <a:pt x="1339" y="364"/>
                  </a:lnTo>
                  <a:lnTo>
                    <a:pt x="1340" y="371"/>
                  </a:lnTo>
                  <a:lnTo>
                    <a:pt x="1341" y="378"/>
                  </a:lnTo>
                  <a:lnTo>
                    <a:pt x="1342" y="383"/>
                  </a:lnTo>
                  <a:lnTo>
                    <a:pt x="1162" y="510"/>
                  </a:lnTo>
                  <a:lnTo>
                    <a:pt x="1171" y="499"/>
                  </a:lnTo>
                  <a:lnTo>
                    <a:pt x="1181" y="486"/>
                  </a:lnTo>
                  <a:lnTo>
                    <a:pt x="1190" y="472"/>
                  </a:lnTo>
                  <a:lnTo>
                    <a:pt x="1196" y="458"/>
                  </a:lnTo>
                  <a:lnTo>
                    <a:pt x="1205" y="423"/>
                  </a:lnTo>
                  <a:lnTo>
                    <a:pt x="1209" y="387"/>
                  </a:lnTo>
                  <a:lnTo>
                    <a:pt x="1209" y="352"/>
                  </a:lnTo>
                  <a:lnTo>
                    <a:pt x="1203" y="318"/>
                  </a:lnTo>
                  <a:lnTo>
                    <a:pt x="1195" y="284"/>
                  </a:lnTo>
                  <a:lnTo>
                    <a:pt x="1182" y="251"/>
                  </a:lnTo>
                  <a:lnTo>
                    <a:pt x="1168" y="219"/>
                  </a:lnTo>
                  <a:lnTo>
                    <a:pt x="1152" y="186"/>
                  </a:lnTo>
                  <a:lnTo>
                    <a:pt x="1141" y="159"/>
                  </a:lnTo>
                  <a:lnTo>
                    <a:pt x="1134" y="129"/>
                  </a:lnTo>
                  <a:lnTo>
                    <a:pt x="1129" y="98"/>
                  </a:lnTo>
                  <a:lnTo>
                    <a:pt x="1126" y="68"/>
                  </a:lnTo>
                  <a:lnTo>
                    <a:pt x="1124" y="41"/>
                  </a:lnTo>
                  <a:lnTo>
                    <a:pt x="1124" y="19"/>
                  </a:lnTo>
                  <a:lnTo>
                    <a:pt x="1126" y="5"/>
                  </a:lnTo>
                  <a:lnTo>
                    <a:pt x="1126" y="0"/>
                  </a:lnTo>
                  <a:lnTo>
                    <a:pt x="1122" y="5"/>
                  </a:lnTo>
                  <a:lnTo>
                    <a:pt x="1115" y="19"/>
                  </a:lnTo>
                  <a:lnTo>
                    <a:pt x="1106" y="41"/>
                  </a:lnTo>
                  <a:lnTo>
                    <a:pt x="1096" y="68"/>
                  </a:lnTo>
                  <a:lnTo>
                    <a:pt x="1088" y="98"/>
                  </a:lnTo>
                  <a:lnTo>
                    <a:pt x="1083" y="129"/>
                  </a:lnTo>
                  <a:lnTo>
                    <a:pt x="1084" y="159"/>
                  </a:lnTo>
                  <a:lnTo>
                    <a:pt x="1093" y="185"/>
                  </a:lnTo>
                  <a:lnTo>
                    <a:pt x="1108" y="214"/>
                  </a:lnTo>
                  <a:lnTo>
                    <a:pt x="1121" y="245"/>
                  </a:lnTo>
                  <a:lnTo>
                    <a:pt x="1132" y="277"/>
                  </a:lnTo>
                  <a:lnTo>
                    <a:pt x="1141" y="312"/>
                  </a:lnTo>
                  <a:lnTo>
                    <a:pt x="1146" y="345"/>
                  </a:lnTo>
                  <a:lnTo>
                    <a:pt x="1150" y="379"/>
                  </a:lnTo>
                  <a:lnTo>
                    <a:pt x="1150" y="410"/>
                  </a:lnTo>
                  <a:lnTo>
                    <a:pt x="1145" y="438"/>
                  </a:lnTo>
                  <a:lnTo>
                    <a:pt x="1142" y="449"/>
                  </a:lnTo>
                  <a:lnTo>
                    <a:pt x="1137" y="463"/>
                  </a:lnTo>
                  <a:lnTo>
                    <a:pt x="1129" y="480"/>
                  </a:lnTo>
                  <a:lnTo>
                    <a:pt x="1120" y="500"/>
                  </a:lnTo>
                  <a:lnTo>
                    <a:pt x="1108" y="520"/>
                  </a:lnTo>
                  <a:lnTo>
                    <a:pt x="1094" y="542"/>
                  </a:lnTo>
                  <a:lnTo>
                    <a:pt x="1077" y="565"/>
                  </a:lnTo>
                  <a:lnTo>
                    <a:pt x="1059" y="588"/>
                  </a:lnTo>
                  <a:lnTo>
                    <a:pt x="1037" y="610"/>
                  </a:lnTo>
                  <a:lnTo>
                    <a:pt x="1012" y="631"/>
                  </a:lnTo>
                  <a:lnTo>
                    <a:pt x="984" y="651"/>
                  </a:lnTo>
                  <a:lnTo>
                    <a:pt x="953" y="668"/>
                  </a:lnTo>
                  <a:lnTo>
                    <a:pt x="918" y="682"/>
                  </a:lnTo>
                  <a:lnTo>
                    <a:pt x="881" y="693"/>
                  </a:lnTo>
                  <a:lnTo>
                    <a:pt x="841" y="700"/>
                  </a:lnTo>
                  <a:lnTo>
                    <a:pt x="796" y="703"/>
                  </a:lnTo>
                  <a:lnTo>
                    <a:pt x="771" y="700"/>
                  </a:lnTo>
                  <a:lnTo>
                    <a:pt x="744" y="696"/>
                  </a:lnTo>
                  <a:lnTo>
                    <a:pt x="719" y="688"/>
                  </a:lnTo>
                  <a:lnTo>
                    <a:pt x="694" y="678"/>
                  </a:lnTo>
                  <a:lnTo>
                    <a:pt x="668" y="666"/>
                  </a:lnTo>
                  <a:lnTo>
                    <a:pt x="644" y="653"/>
                  </a:lnTo>
                  <a:lnTo>
                    <a:pt x="621" y="639"/>
                  </a:lnTo>
                  <a:lnTo>
                    <a:pt x="599" y="624"/>
                  </a:lnTo>
                  <a:lnTo>
                    <a:pt x="579" y="609"/>
                  </a:lnTo>
                  <a:lnTo>
                    <a:pt x="561" y="595"/>
                  </a:lnTo>
                  <a:lnTo>
                    <a:pt x="545" y="583"/>
                  </a:lnTo>
                  <a:lnTo>
                    <a:pt x="531" y="570"/>
                  </a:lnTo>
                  <a:lnTo>
                    <a:pt x="520" y="561"/>
                  </a:lnTo>
                  <a:lnTo>
                    <a:pt x="511" y="553"/>
                  </a:lnTo>
                  <a:lnTo>
                    <a:pt x="507" y="548"/>
                  </a:lnTo>
                  <a:lnTo>
                    <a:pt x="505" y="546"/>
                  </a:lnTo>
                  <a:lnTo>
                    <a:pt x="496" y="533"/>
                  </a:lnTo>
                  <a:lnTo>
                    <a:pt x="488" y="519"/>
                  </a:lnTo>
                  <a:lnTo>
                    <a:pt x="480" y="506"/>
                  </a:lnTo>
                  <a:lnTo>
                    <a:pt x="473" y="491"/>
                  </a:lnTo>
                  <a:lnTo>
                    <a:pt x="465" y="476"/>
                  </a:lnTo>
                  <a:lnTo>
                    <a:pt x="460" y="459"/>
                  </a:lnTo>
                  <a:lnTo>
                    <a:pt x="454" y="444"/>
                  </a:lnTo>
                  <a:lnTo>
                    <a:pt x="449" y="429"/>
                  </a:lnTo>
                  <a:lnTo>
                    <a:pt x="445" y="402"/>
                  </a:lnTo>
                  <a:lnTo>
                    <a:pt x="443" y="372"/>
                  </a:lnTo>
                  <a:lnTo>
                    <a:pt x="446" y="340"/>
                  </a:lnTo>
                  <a:lnTo>
                    <a:pt x="452" y="306"/>
                  </a:lnTo>
                  <a:lnTo>
                    <a:pt x="460" y="274"/>
                  </a:lnTo>
                  <a:lnTo>
                    <a:pt x="470" y="242"/>
                  </a:lnTo>
                  <a:lnTo>
                    <a:pt x="483" y="212"/>
                  </a:lnTo>
                  <a:lnTo>
                    <a:pt x="498" y="184"/>
                  </a:lnTo>
                  <a:lnTo>
                    <a:pt x="507" y="159"/>
                  </a:lnTo>
                  <a:lnTo>
                    <a:pt x="508" y="130"/>
                  </a:lnTo>
                  <a:lnTo>
                    <a:pt x="503" y="99"/>
                  </a:lnTo>
                  <a:lnTo>
                    <a:pt x="494" y="69"/>
                  </a:lnTo>
                  <a:lnTo>
                    <a:pt x="484" y="42"/>
                  </a:lnTo>
                  <a:lnTo>
                    <a:pt x="473" y="20"/>
                  </a:lnTo>
                  <a:lnTo>
                    <a:pt x="467" y="5"/>
                  </a:lnTo>
                  <a:lnTo>
                    <a:pt x="463" y="0"/>
                  </a:lnTo>
                  <a:lnTo>
                    <a:pt x="463" y="5"/>
                  </a:lnTo>
                  <a:lnTo>
                    <a:pt x="464" y="19"/>
                  </a:lnTo>
                  <a:lnTo>
                    <a:pt x="464" y="41"/>
                  </a:lnTo>
                  <a:lnTo>
                    <a:pt x="464" y="66"/>
                  </a:lnTo>
                  <a:lnTo>
                    <a:pt x="462" y="96"/>
                  </a:lnTo>
                  <a:lnTo>
                    <a:pt x="457" y="128"/>
                  </a:lnTo>
                  <a:lnTo>
                    <a:pt x="450" y="156"/>
                  </a:lnTo>
                  <a:lnTo>
                    <a:pt x="439" y="183"/>
                  </a:lnTo>
                  <a:lnTo>
                    <a:pt x="423" y="213"/>
                  </a:lnTo>
                  <a:lnTo>
                    <a:pt x="409" y="245"/>
                  </a:lnTo>
                  <a:lnTo>
                    <a:pt x="397" y="276"/>
                  </a:lnTo>
                  <a:lnTo>
                    <a:pt x="388" y="308"/>
                  </a:lnTo>
                  <a:lnTo>
                    <a:pt x="384" y="342"/>
                  </a:lnTo>
                  <a:lnTo>
                    <a:pt x="382" y="376"/>
                  </a:lnTo>
                  <a:lnTo>
                    <a:pt x="387" y="412"/>
                  </a:lnTo>
                  <a:lnTo>
                    <a:pt x="397" y="448"/>
                  </a:lnTo>
                  <a:lnTo>
                    <a:pt x="401" y="458"/>
                  </a:lnTo>
                  <a:lnTo>
                    <a:pt x="405" y="467"/>
                  </a:lnTo>
                  <a:lnTo>
                    <a:pt x="410" y="477"/>
                  </a:lnTo>
                  <a:lnTo>
                    <a:pt x="415" y="486"/>
                  </a:lnTo>
                  <a:lnTo>
                    <a:pt x="420" y="494"/>
                  </a:lnTo>
                  <a:lnTo>
                    <a:pt x="426" y="502"/>
                  </a:lnTo>
                  <a:lnTo>
                    <a:pt x="432" y="510"/>
                  </a:lnTo>
                  <a:lnTo>
                    <a:pt x="438" y="517"/>
                  </a:lnTo>
                  <a:lnTo>
                    <a:pt x="244" y="438"/>
                  </a:lnTo>
                  <a:lnTo>
                    <a:pt x="245" y="431"/>
                  </a:lnTo>
                  <a:lnTo>
                    <a:pt x="245" y="424"/>
                  </a:lnTo>
                  <a:lnTo>
                    <a:pt x="244" y="418"/>
                  </a:lnTo>
                  <a:lnTo>
                    <a:pt x="243" y="411"/>
                  </a:lnTo>
                  <a:lnTo>
                    <a:pt x="240" y="399"/>
                  </a:lnTo>
                  <a:lnTo>
                    <a:pt x="234" y="388"/>
                  </a:lnTo>
                  <a:lnTo>
                    <a:pt x="226" y="376"/>
                  </a:lnTo>
                  <a:lnTo>
                    <a:pt x="215" y="365"/>
                  </a:lnTo>
                  <a:lnTo>
                    <a:pt x="204" y="353"/>
                  </a:lnTo>
                  <a:lnTo>
                    <a:pt x="190" y="344"/>
                  </a:lnTo>
                  <a:lnTo>
                    <a:pt x="175" y="336"/>
                  </a:lnTo>
                  <a:lnTo>
                    <a:pt x="160" y="329"/>
                  </a:lnTo>
                  <a:lnTo>
                    <a:pt x="143" y="325"/>
                  </a:lnTo>
                  <a:lnTo>
                    <a:pt x="125" y="323"/>
                  </a:lnTo>
                  <a:lnTo>
                    <a:pt x="107" y="323"/>
                  </a:lnTo>
                  <a:lnTo>
                    <a:pt x="90" y="328"/>
                  </a:lnTo>
                  <a:lnTo>
                    <a:pt x="71" y="335"/>
                  </a:lnTo>
                  <a:lnTo>
                    <a:pt x="53" y="346"/>
                  </a:lnTo>
                  <a:lnTo>
                    <a:pt x="36" y="361"/>
                  </a:lnTo>
                  <a:lnTo>
                    <a:pt x="18" y="381"/>
                  </a:lnTo>
                  <a:lnTo>
                    <a:pt x="7" y="401"/>
                  </a:lnTo>
                  <a:lnTo>
                    <a:pt x="1" y="420"/>
                  </a:lnTo>
                  <a:lnTo>
                    <a:pt x="0" y="442"/>
                  </a:lnTo>
                  <a:lnTo>
                    <a:pt x="3" y="463"/>
                  </a:lnTo>
                  <a:lnTo>
                    <a:pt x="10" y="484"/>
                  </a:lnTo>
                  <a:lnTo>
                    <a:pt x="21" y="502"/>
                  </a:lnTo>
                  <a:lnTo>
                    <a:pt x="36" y="519"/>
                  </a:lnTo>
                  <a:lnTo>
                    <a:pt x="53" y="533"/>
                  </a:lnTo>
                  <a:lnTo>
                    <a:pt x="57" y="535"/>
                  </a:lnTo>
                  <a:lnTo>
                    <a:pt x="62" y="538"/>
                  </a:lnTo>
                  <a:lnTo>
                    <a:pt x="66" y="540"/>
                  </a:lnTo>
                  <a:lnTo>
                    <a:pt x="70" y="541"/>
                  </a:lnTo>
                  <a:lnTo>
                    <a:pt x="75" y="542"/>
                  </a:lnTo>
                  <a:lnTo>
                    <a:pt x="79" y="545"/>
                  </a:lnTo>
                  <a:lnTo>
                    <a:pt x="83" y="546"/>
                  </a:lnTo>
                  <a:lnTo>
                    <a:pt x="87" y="547"/>
                  </a:lnTo>
                  <a:lnTo>
                    <a:pt x="77" y="533"/>
                  </a:lnTo>
                  <a:lnTo>
                    <a:pt x="69" y="517"/>
                  </a:lnTo>
                  <a:lnTo>
                    <a:pt x="63" y="501"/>
                  </a:lnTo>
                  <a:lnTo>
                    <a:pt x="61" y="484"/>
                  </a:lnTo>
                  <a:lnTo>
                    <a:pt x="61" y="466"/>
                  </a:lnTo>
                  <a:lnTo>
                    <a:pt x="63" y="449"/>
                  </a:lnTo>
                  <a:lnTo>
                    <a:pt x="69" y="432"/>
                  </a:lnTo>
                  <a:lnTo>
                    <a:pt x="77" y="416"/>
                  </a:lnTo>
                  <a:lnTo>
                    <a:pt x="78" y="414"/>
                  </a:lnTo>
                  <a:lnTo>
                    <a:pt x="79" y="413"/>
                  </a:lnTo>
                  <a:lnTo>
                    <a:pt x="85" y="409"/>
                  </a:lnTo>
                  <a:lnTo>
                    <a:pt x="91" y="405"/>
                  </a:lnTo>
                  <a:lnTo>
                    <a:pt x="97" y="402"/>
                  </a:lnTo>
                  <a:lnTo>
                    <a:pt x="102" y="399"/>
                  </a:lnTo>
                  <a:lnTo>
                    <a:pt x="109" y="396"/>
                  </a:lnTo>
                  <a:lnTo>
                    <a:pt x="115" y="394"/>
                  </a:lnTo>
                  <a:lnTo>
                    <a:pt x="122" y="393"/>
                  </a:lnTo>
                  <a:lnTo>
                    <a:pt x="129" y="390"/>
                  </a:lnTo>
                  <a:lnTo>
                    <a:pt x="159" y="388"/>
                  </a:lnTo>
                  <a:lnTo>
                    <a:pt x="183" y="396"/>
                  </a:lnTo>
                  <a:lnTo>
                    <a:pt x="203" y="410"/>
                  </a:lnTo>
                  <a:lnTo>
                    <a:pt x="219" y="429"/>
                  </a:lnTo>
                  <a:lnTo>
                    <a:pt x="229" y="449"/>
                  </a:lnTo>
                  <a:lnTo>
                    <a:pt x="237" y="467"/>
                  </a:lnTo>
                  <a:lnTo>
                    <a:pt x="242" y="481"/>
                  </a:lnTo>
                  <a:lnTo>
                    <a:pt x="243" y="486"/>
                  </a:lnTo>
                  <a:lnTo>
                    <a:pt x="531" y="599"/>
                  </a:lnTo>
                  <a:lnTo>
                    <a:pt x="539" y="618"/>
                  </a:lnTo>
                  <a:lnTo>
                    <a:pt x="549" y="638"/>
                  </a:lnTo>
                  <a:lnTo>
                    <a:pt x="561" y="656"/>
                  </a:lnTo>
                  <a:lnTo>
                    <a:pt x="574" y="674"/>
                  </a:lnTo>
                  <a:lnTo>
                    <a:pt x="588" y="691"/>
                  </a:lnTo>
                  <a:lnTo>
                    <a:pt x="601" y="706"/>
                  </a:lnTo>
                  <a:lnTo>
                    <a:pt x="617" y="720"/>
                  </a:lnTo>
                  <a:lnTo>
                    <a:pt x="635" y="734"/>
                  </a:lnTo>
                  <a:lnTo>
                    <a:pt x="652" y="745"/>
                  </a:lnTo>
                  <a:lnTo>
                    <a:pt x="672" y="756"/>
                  </a:lnTo>
                  <a:lnTo>
                    <a:pt x="691" y="765"/>
                  </a:lnTo>
                  <a:lnTo>
                    <a:pt x="711" y="772"/>
                  </a:lnTo>
                  <a:lnTo>
                    <a:pt x="732" y="777"/>
                  </a:lnTo>
                  <a:lnTo>
                    <a:pt x="753" y="782"/>
                  </a:lnTo>
                  <a:lnTo>
                    <a:pt x="775" y="784"/>
                  </a:lnTo>
                  <a:lnTo>
                    <a:pt x="797" y="786"/>
                  </a:lnTo>
                  <a:lnTo>
                    <a:pt x="818" y="784"/>
                  </a:lnTo>
                  <a:lnTo>
                    <a:pt x="839" y="782"/>
                  </a:lnTo>
                  <a:lnTo>
                    <a:pt x="858" y="779"/>
                  </a:lnTo>
                  <a:lnTo>
                    <a:pt x="878" y="773"/>
                  </a:lnTo>
                  <a:lnTo>
                    <a:pt x="896" y="766"/>
                  </a:lnTo>
                  <a:lnTo>
                    <a:pt x="915" y="758"/>
                  </a:lnTo>
                  <a:lnTo>
                    <a:pt x="933" y="749"/>
                  </a:lnTo>
                  <a:lnTo>
                    <a:pt x="950" y="738"/>
                  </a:lnTo>
                  <a:lnTo>
                    <a:pt x="967" y="727"/>
                  </a:lnTo>
                  <a:lnTo>
                    <a:pt x="983" y="715"/>
                  </a:lnTo>
                  <a:lnTo>
                    <a:pt x="998" y="701"/>
                  </a:lnTo>
                  <a:lnTo>
                    <a:pt x="1012" y="686"/>
                  </a:lnTo>
                  <a:lnTo>
                    <a:pt x="1024" y="671"/>
                  </a:lnTo>
                  <a:lnTo>
                    <a:pt x="1036" y="655"/>
                  </a:lnTo>
                  <a:lnTo>
                    <a:pt x="1047" y="639"/>
                  </a:lnTo>
                  <a:lnTo>
                    <a:pt x="1056" y="622"/>
                  </a:lnTo>
                  <a:lnTo>
                    <a:pt x="1353" y="431"/>
                  </a:lnTo>
                  <a:lnTo>
                    <a:pt x="1353" y="425"/>
                  </a:lnTo>
                  <a:lnTo>
                    <a:pt x="1355" y="412"/>
                  </a:lnTo>
                  <a:lnTo>
                    <a:pt x="1359" y="393"/>
                  </a:lnTo>
                  <a:lnTo>
                    <a:pt x="1366" y="371"/>
                  </a:lnTo>
                  <a:lnTo>
                    <a:pt x="1378" y="350"/>
                  </a:lnTo>
                  <a:lnTo>
                    <a:pt x="1395" y="332"/>
                  </a:lnTo>
                  <a:lnTo>
                    <a:pt x="1418" y="320"/>
                  </a:lnTo>
                  <a:lnTo>
                    <a:pt x="1448" y="317"/>
                  </a:lnTo>
                  <a:lnTo>
                    <a:pt x="1455" y="318"/>
                  </a:lnTo>
                  <a:lnTo>
                    <a:pt x="1462" y="318"/>
                  </a:lnTo>
                  <a:lnTo>
                    <a:pt x="1469" y="319"/>
                  </a:lnTo>
                  <a:lnTo>
                    <a:pt x="1476" y="321"/>
                  </a:lnTo>
                  <a:lnTo>
                    <a:pt x="1483" y="322"/>
                  </a:lnTo>
                  <a:lnTo>
                    <a:pt x="1489" y="325"/>
                  </a:lnTo>
                  <a:lnTo>
                    <a:pt x="1495" y="328"/>
                  </a:lnTo>
                  <a:lnTo>
                    <a:pt x="1501" y="330"/>
                  </a:lnTo>
                  <a:lnTo>
                    <a:pt x="1502" y="330"/>
                  </a:lnTo>
                  <a:lnTo>
                    <a:pt x="1504" y="332"/>
                  </a:lnTo>
                  <a:lnTo>
                    <a:pt x="1515" y="346"/>
                  </a:lnTo>
                  <a:lnTo>
                    <a:pt x="1523" y="361"/>
                  </a:lnTo>
                  <a:lnTo>
                    <a:pt x="1529" y="379"/>
                  </a:lnTo>
                  <a:lnTo>
                    <a:pt x="1531" y="395"/>
                  </a:lnTo>
                  <a:lnTo>
                    <a:pt x="1532" y="412"/>
                  </a:lnTo>
                  <a:lnTo>
                    <a:pt x="1530" y="429"/>
                  </a:lnTo>
                  <a:lnTo>
                    <a:pt x="1524" y="446"/>
                  </a:lnTo>
                  <a:lnTo>
                    <a:pt x="1517" y="462"/>
                  </a:lnTo>
                  <a:lnTo>
                    <a:pt x="1525" y="458"/>
                  </a:lnTo>
                  <a:lnTo>
                    <a:pt x="1532" y="454"/>
                  </a:lnTo>
                  <a:lnTo>
                    <a:pt x="1540" y="448"/>
                  </a:lnTo>
                  <a:lnTo>
                    <a:pt x="1547" y="442"/>
                  </a:lnTo>
                  <a:lnTo>
                    <a:pt x="1562" y="425"/>
                  </a:lnTo>
                  <a:lnTo>
                    <a:pt x="1574" y="406"/>
                  </a:lnTo>
                  <a:lnTo>
                    <a:pt x="1581" y="386"/>
                  </a:lnTo>
                  <a:lnTo>
                    <a:pt x="1584" y="365"/>
                  </a:lnTo>
                  <a:lnTo>
                    <a:pt x="1584" y="343"/>
                  </a:lnTo>
                  <a:lnTo>
                    <a:pt x="1578" y="323"/>
                  </a:lnTo>
                  <a:lnTo>
                    <a:pt x="1569" y="304"/>
                  </a:lnTo>
                  <a:lnTo>
                    <a:pt x="1554" y="2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2" name="Freeform 69">
              <a:extLst>
                <a:ext uri="{FF2B5EF4-FFF2-40B4-BE49-F238E27FC236}">
                  <a16:creationId xmlns:a16="http://schemas.microsoft.com/office/drawing/2014/main" id="{BD2205DF-6A45-4A7D-ACA3-7766037AA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2690"/>
              <a:ext cx="823" cy="383"/>
            </a:xfrm>
            <a:custGeom>
              <a:avLst/>
              <a:gdLst>
                <a:gd name="T0" fmla="*/ 810 w 1645"/>
                <a:gd name="T1" fmla="*/ 17 h 766"/>
                <a:gd name="T2" fmla="*/ 766 w 1645"/>
                <a:gd name="T3" fmla="*/ 52 h 766"/>
                <a:gd name="T4" fmla="*/ 716 w 1645"/>
                <a:gd name="T5" fmla="*/ 31 h 766"/>
                <a:gd name="T6" fmla="*/ 681 w 1645"/>
                <a:gd name="T7" fmla="*/ 47 h 766"/>
                <a:gd name="T8" fmla="*/ 592 w 1645"/>
                <a:gd name="T9" fmla="*/ 91 h 766"/>
                <a:gd name="T10" fmla="*/ 566 w 1645"/>
                <a:gd name="T11" fmla="*/ 114 h 766"/>
                <a:gd name="T12" fmla="*/ 513 w 1645"/>
                <a:gd name="T13" fmla="*/ 193 h 766"/>
                <a:gd name="T14" fmla="*/ 379 w 1645"/>
                <a:gd name="T15" fmla="*/ 233 h 766"/>
                <a:gd name="T16" fmla="*/ 265 w 1645"/>
                <a:gd name="T17" fmla="*/ 162 h 766"/>
                <a:gd name="T18" fmla="*/ 238 w 1645"/>
                <a:gd name="T19" fmla="*/ 91 h 766"/>
                <a:gd name="T20" fmla="*/ 236 w 1645"/>
                <a:gd name="T21" fmla="*/ 88 h 766"/>
                <a:gd name="T22" fmla="*/ 172 w 1645"/>
                <a:gd name="T23" fmla="*/ 74 h 766"/>
                <a:gd name="T24" fmla="*/ 108 w 1645"/>
                <a:gd name="T25" fmla="*/ 64 h 766"/>
                <a:gd name="T26" fmla="*/ 84 w 1645"/>
                <a:gd name="T27" fmla="*/ 87 h 766"/>
                <a:gd name="T28" fmla="*/ 28 w 1645"/>
                <a:gd name="T29" fmla="*/ 85 h 766"/>
                <a:gd name="T30" fmla="*/ 1 w 1645"/>
                <a:gd name="T31" fmla="*/ 59 h 766"/>
                <a:gd name="T32" fmla="*/ 20 w 1645"/>
                <a:gd name="T33" fmla="*/ 115 h 766"/>
                <a:gd name="T34" fmla="*/ 87 w 1645"/>
                <a:gd name="T35" fmla="*/ 120 h 766"/>
                <a:gd name="T36" fmla="*/ 232 w 1645"/>
                <a:gd name="T37" fmla="*/ 116 h 766"/>
                <a:gd name="T38" fmla="*/ 123 w 1645"/>
                <a:gd name="T39" fmla="*/ 215 h 766"/>
                <a:gd name="T40" fmla="*/ 68 w 1645"/>
                <a:gd name="T41" fmla="*/ 190 h 766"/>
                <a:gd name="T42" fmla="*/ 19 w 1645"/>
                <a:gd name="T43" fmla="*/ 238 h 766"/>
                <a:gd name="T44" fmla="*/ 28 w 1645"/>
                <a:gd name="T45" fmla="*/ 266 h 766"/>
                <a:gd name="T46" fmla="*/ 67 w 1645"/>
                <a:gd name="T47" fmla="*/ 225 h 766"/>
                <a:gd name="T48" fmla="*/ 119 w 1645"/>
                <a:gd name="T49" fmla="*/ 238 h 766"/>
                <a:gd name="T50" fmla="*/ 141 w 1645"/>
                <a:gd name="T51" fmla="*/ 237 h 766"/>
                <a:gd name="T52" fmla="*/ 208 w 1645"/>
                <a:gd name="T53" fmla="*/ 204 h 766"/>
                <a:gd name="T54" fmla="*/ 252 w 1645"/>
                <a:gd name="T55" fmla="*/ 201 h 766"/>
                <a:gd name="T56" fmla="*/ 149 w 1645"/>
                <a:gd name="T57" fmla="*/ 312 h 766"/>
                <a:gd name="T58" fmla="*/ 98 w 1645"/>
                <a:gd name="T59" fmla="*/ 339 h 766"/>
                <a:gd name="T60" fmla="*/ 82 w 1645"/>
                <a:gd name="T61" fmla="*/ 333 h 766"/>
                <a:gd name="T62" fmla="*/ 67 w 1645"/>
                <a:gd name="T63" fmla="*/ 292 h 766"/>
                <a:gd name="T64" fmla="*/ 59 w 1645"/>
                <a:gd name="T65" fmla="*/ 277 h 766"/>
                <a:gd name="T66" fmla="*/ 48 w 1645"/>
                <a:gd name="T67" fmla="*/ 346 h 766"/>
                <a:gd name="T68" fmla="*/ 113 w 1645"/>
                <a:gd name="T69" fmla="*/ 373 h 766"/>
                <a:gd name="T70" fmla="*/ 158 w 1645"/>
                <a:gd name="T71" fmla="*/ 338 h 766"/>
                <a:gd name="T72" fmla="*/ 161 w 1645"/>
                <a:gd name="T73" fmla="*/ 306 h 766"/>
                <a:gd name="T74" fmla="*/ 318 w 1645"/>
                <a:gd name="T75" fmla="*/ 268 h 766"/>
                <a:gd name="T76" fmla="*/ 375 w 1645"/>
                <a:gd name="T77" fmla="*/ 289 h 766"/>
                <a:gd name="T78" fmla="*/ 435 w 1645"/>
                <a:gd name="T79" fmla="*/ 288 h 766"/>
                <a:gd name="T80" fmla="*/ 487 w 1645"/>
                <a:gd name="T81" fmla="*/ 268 h 766"/>
                <a:gd name="T82" fmla="*/ 632 w 1645"/>
                <a:gd name="T83" fmla="*/ 318 h 766"/>
                <a:gd name="T84" fmla="*/ 640 w 1645"/>
                <a:gd name="T85" fmla="*/ 353 h 766"/>
                <a:gd name="T86" fmla="*/ 690 w 1645"/>
                <a:gd name="T87" fmla="*/ 383 h 766"/>
                <a:gd name="T88" fmla="*/ 751 w 1645"/>
                <a:gd name="T89" fmla="*/ 345 h 766"/>
                <a:gd name="T90" fmla="*/ 732 w 1645"/>
                <a:gd name="T91" fmla="*/ 282 h 766"/>
                <a:gd name="T92" fmla="*/ 727 w 1645"/>
                <a:gd name="T93" fmla="*/ 309 h 766"/>
                <a:gd name="T94" fmla="*/ 712 w 1645"/>
                <a:gd name="T95" fmla="*/ 341 h 766"/>
                <a:gd name="T96" fmla="*/ 692 w 1645"/>
                <a:gd name="T97" fmla="*/ 348 h 766"/>
                <a:gd name="T98" fmla="*/ 641 w 1645"/>
                <a:gd name="T99" fmla="*/ 310 h 766"/>
                <a:gd name="T100" fmla="*/ 544 w 1645"/>
                <a:gd name="T101" fmla="*/ 216 h 766"/>
                <a:gd name="T102" fmla="*/ 568 w 1645"/>
                <a:gd name="T103" fmla="*/ 204 h 766"/>
                <a:gd name="T104" fmla="*/ 632 w 1645"/>
                <a:gd name="T105" fmla="*/ 235 h 766"/>
                <a:gd name="T106" fmla="*/ 669 w 1645"/>
                <a:gd name="T107" fmla="*/ 252 h 766"/>
                <a:gd name="T108" fmla="*/ 702 w 1645"/>
                <a:gd name="T109" fmla="*/ 232 h 766"/>
                <a:gd name="T110" fmla="*/ 755 w 1645"/>
                <a:gd name="T111" fmla="*/ 252 h 766"/>
                <a:gd name="T112" fmla="*/ 773 w 1645"/>
                <a:gd name="T113" fmla="*/ 272 h 766"/>
                <a:gd name="T114" fmla="*/ 755 w 1645"/>
                <a:gd name="T115" fmla="*/ 210 h 766"/>
                <a:gd name="T116" fmla="*/ 690 w 1645"/>
                <a:gd name="T117" fmla="*/ 204 h 766"/>
                <a:gd name="T118" fmla="*/ 571 w 1645"/>
                <a:gd name="T119" fmla="*/ 146 h 766"/>
                <a:gd name="T120" fmla="*/ 754 w 1645"/>
                <a:gd name="T121" fmla="*/ 85 h 766"/>
                <a:gd name="T122" fmla="*/ 816 w 1645"/>
                <a:gd name="T123" fmla="*/ 57 h 7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45" h="766">
                  <a:moveTo>
                    <a:pt x="1640" y="30"/>
                  </a:moveTo>
                  <a:lnTo>
                    <a:pt x="1638" y="22"/>
                  </a:lnTo>
                  <a:lnTo>
                    <a:pt x="1636" y="15"/>
                  </a:lnTo>
                  <a:lnTo>
                    <a:pt x="1632" y="7"/>
                  </a:lnTo>
                  <a:lnTo>
                    <a:pt x="1628" y="0"/>
                  </a:lnTo>
                  <a:lnTo>
                    <a:pt x="1626" y="17"/>
                  </a:lnTo>
                  <a:lnTo>
                    <a:pt x="1620" y="33"/>
                  </a:lnTo>
                  <a:lnTo>
                    <a:pt x="1613" y="48"/>
                  </a:lnTo>
                  <a:lnTo>
                    <a:pt x="1604" y="62"/>
                  </a:lnTo>
                  <a:lnTo>
                    <a:pt x="1592" y="75"/>
                  </a:lnTo>
                  <a:lnTo>
                    <a:pt x="1578" y="85"/>
                  </a:lnTo>
                  <a:lnTo>
                    <a:pt x="1563" y="93"/>
                  </a:lnTo>
                  <a:lnTo>
                    <a:pt x="1547" y="100"/>
                  </a:lnTo>
                  <a:lnTo>
                    <a:pt x="1531" y="103"/>
                  </a:lnTo>
                  <a:lnTo>
                    <a:pt x="1515" y="103"/>
                  </a:lnTo>
                  <a:lnTo>
                    <a:pt x="1499" y="102"/>
                  </a:lnTo>
                  <a:lnTo>
                    <a:pt x="1483" y="98"/>
                  </a:lnTo>
                  <a:lnTo>
                    <a:pt x="1469" y="92"/>
                  </a:lnTo>
                  <a:lnTo>
                    <a:pt x="1455" y="84"/>
                  </a:lnTo>
                  <a:lnTo>
                    <a:pt x="1442" y="73"/>
                  </a:lnTo>
                  <a:lnTo>
                    <a:pt x="1432" y="62"/>
                  </a:lnTo>
                  <a:lnTo>
                    <a:pt x="1432" y="61"/>
                  </a:lnTo>
                  <a:lnTo>
                    <a:pt x="1431" y="61"/>
                  </a:lnTo>
                  <a:lnTo>
                    <a:pt x="1427" y="62"/>
                  </a:lnTo>
                  <a:lnTo>
                    <a:pt x="1418" y="67"/>
                  </a:lnTo>
                  <a:lnTo>
                    <a:pt x="1403" y="73"/>
                  </a:lnTo>
                  <a:lnTo>
                    <a:pt x="1385" y="83"/>
                  </a:lnTo>
                  <a:lnTo>
                    <a:pt x="1362" y="93"/>
                  </a:lnTo>
                  <a:lnTo>
                    <a:pt x="1337" y="105"/>
                  </a:lnTo>
                  <a:lnTo>
                    <a:pt x="1311" y="118"/>
                  </a:lnTo>
                  <a:lnTo>
                    <a:pt x="1284" y="131"/>
                  </a:lnTo>
                  <a:lnTo>
                    <a:pt x="1257" y="145"/>
                  </a:lnTo>
                  <a:lnTo>
                    <a:pt x="1231" y="158"/>
                  </a:lnTo>
                  <a:lnTo>
                    <a:pt x="1206" y="170"/>
                  </a:lnTo>
                  <a:lnTo>
                    <a:pt x="1184" y="181"/>
                  </a:lnTo>
                  <a:lnTo>
                    <a:pt x="1166" y="190"/>
                  </a:lnTo>
                  <a:lnTo>
                    <a:pt x="1152" y="198"/>
                  </a:lnTo>
                  <a:lnTo>
                    <a:pt x="1143" y="203"/>
                  </a:lnTo>
                  <a:lnTo>
                    <a:pt x="1139" y="204"/>
                  </a:lnTo>
                  <a:lnTo>
                    <a:pt x="1138" y="207"/>
                  </a:lnTo>
                  <a:lnTo>
                    <a:pt x="1136" y="215"/>
                  </a:lnTo>
                  <a:lnTo>
                    <a:pt x="1131" y="228"/>
                  </a:lnTo>
                  <a:lnTo>
                    <a:pt x="1123" y="245"/>
                  </a:lnTo>
                  <a:lnTo>
                    <a:pt x="1114" y="265"/>
                  </a:lnTo>
                  <a:lnTo>
                    <a:pt x="1102" y="288"/>
                  </a:lnTo>
                  <a:lnTo>
                    <a:pt x="1087" y="312"/>
                  </a:lnTo>
                  <a:lnTo>
                    <a:pt x="1070" y="336"/>
                  </a:lnTo>
                  <a:lnTo>
                    <a:pt x="1049" y="360"/>
                  </a:lnTo>
                  <a:lnTo>
                    <a:pt x="1026" y="385"/>
                  </a:lnTo>
                  <a:lnTo>
                    <a:pt x="1000" y="408"/>
                  </a:lnTo>
                  <a:lnTo>
                    <a:pt x="970" y="427"/>
                  </a:lnTo>
                  <a:lnTo>
                    <a:pt x="936" y="445"/>
                  </a:lnTo>
                  <a:lnTo>
                    <a:pt x="898" y="457"/>
                  </a:lnTo>
                  <a:lnTo>
                    <a:pt x="857" y="465"/>
                  </a:lnTo>
                  <a:lnTo>
                    <a:pt x="812" y="469"/>
                  </a:lnTo>
                  <a:lnTo>
                    <a:pt x="758" y="465"/>
                  </a:lnTo>
                  <a:lnTo>
                    <a:pt x="711" y="456"/>
                  </a:lnTo>
                  <a:lnTo>
                    <a:pt x="668" y="442"/>
                  </a:lnTo>
                  <a:lnTo>
                    <a:pt x="631" y="424"/>
                  </a:lnTo>
                  <a:lnTo>
                    <a:pt x="600" y="402"/>
                  </a:lnTo>
                  <a:lnTo>
                    <a:pt x="572" y="377"/>
                  </a:lnTo>
                  <a:lnTo>
                    <a:pt x="549" y="351"/>
                  </a:lnTo>
                  <a:lnTo>
                    <a:pt x="530" y="324"/>
                  </a:lnTo>
                  <a:lnTo>
                    <a:pt x="515" y="296"/>
                  </a:lnTo>
                  <a:lnTo>
                    <a:pt x="502" y="271"/>
                  </a:lnTo>
                  <a:lnTo>
                    <a:pt x="493" y="245"/>
                  </a:lnTo>
                  <a:lnTo>
                    <a:pt x="486" y="223"/>
                  </a:lnTo>
                  <a:lnTo>
                    <a:pt x="480" y="205"/>
                  </a:lnTo>
                  <a:lnTo>
                    <a:pt x="478" y="191"/>
                  </a:lnTo>
                  <a:lnTo>
                    <a:pt x="476" y="182"/>
                  </a:lnTo>
                  <a:lnTo>
                    <a:pt x="476" y="178"/>
                  </a:lnTo>
                  <a:lnTo>
                    <a:pt x="476" y="177"/>
                  </a:lnTo>
                  <a:lnTo>
                    <a:pt x="472" y="175"/>
                  </a:lnTo>
                  <a:lnTo>
                    <a:pt x="464" y="173"/>
                  </a:lnTo>
                  <a:lnTo>
                    <a:pt x="451" y="170"/>
                  </a:lnTo>
                  <a:lnTo>
                    <a:pt x="434" y="166"/>
                  </a:lnTo>
                  <a:lnTo>
                    <a:pt x="415" y="162"/>
                  </a:lnTo>
                  <a:lnTo>
                    <a:pt x="391" y="158"/>
                  </a:lnTo>
                  <a:lnTo>
                    <a:pt x="368" y="153"/>
                  </a:lnTo>
                  <a:lnTo>
                    <a:pt x="344" y="148"/>
                  </a:lnTo>
                  <a:lnTo>
                    <a:pt x="319" y="144"/>
                  </a:lnTo>
                  <a:lnTo>
                    <a:pt x="296" y="139"/>
                  </a:lnTo>
                  <a:lnTo>
                    <a:pt x="273" y="136"/>
                  </a:lnTo>
                  <a:lnTo>
                    <a:pt x="253" y="132"/>
                  </a:lnTo>
                  <a:lnTo>
                    <a:pt x="236" y="130"/>
                  </a:lnTo>
                  <a:lnTo>
                    <a:pt x="223" y="128"/>
                  </a:lnTo>
                  <a:lnTo>
                    <a:pt x="215" y="127"/>
                  </a:lnTo>
                  <a:lnTo>
                    <a:pt x="212" y="127"/>
                  </a:lnTo>
                  <a:lnTo>
                    <a:pt x="212" y="128"/>
                  </a:lnTo>
                  <a:lnTo>
                    <a:pt x="203" y="141"/>
                  </a:lnTo>
                  <a:lnTo>
                    <a:pt x="193" y="153"/>
                  </a:lnTo>
                  <a:lnTo>
                    <a:pt x="181" y="163"/>
                  </a:lnTo>
                  <a:lnTo>
                    <a:pt x="168" y="173"/>
                  </a:lnTo>
                  <a:lnTo>
                    <a:pt x="153" y="180"/>
                  </a:lnTo>
                  <a:lnTo>
                    <a:pt x="138" y="184"/>
                  </a:lnTo>
                  <a:lnTo>
                    <a:pt x="122" y="185"/>
                  </a:lnTo>
                  <a:lnTo>
                    <a:pt x="105" y="185"/>
                  </a:lnTo>
                  <a:lnTo>
                    <a:pt x="87" y="183"/>
                  </a:lnTo>
                  <a:lnTo>
                    <a:pt x="70" y="177"/>
                  </a:lnTo>
                  <a:lnTo>
                    <a:pt x="55" y="169"/>
                  </a:lnTo>
                  <a:lnTo>
                    <a:pt x="42" y="159"/>
                  </a:lnTo>
                  <a:lnTo>
                    <a:pt x="30" y="147"/>
                  </a:lnTo>
                  <a:lnTo>
                    <a:pt x="20" y="133"/>
                  </a:lnTo>
                  <a:lnTo>
                    <a:pt x="12" y="118"/>
                  </a:lnTo>
                  <a:lnTo>
                    <a:pt x="8" y="102"/>
                  </a:lnTo>
                  <a:lnTo>
                    <a:pt x="4" y="110"/>
                  </a:lnTo>
                  <a:lnTo>
                    <a:pt x="2" y="118"/>
                  </a:lnTo>
                  <a:lnTo>
                    <a:pt x="1" y="127"/>
                  </a:lnTo>
                  <a:lnTo>
                    <a:pt x="0" y="135"/>
                  </a:lnTo>
                  <a:lnTo>
                    <a:pt x="0" y="156"/>
                  </a:lnTo>
                  <a:lnTo>
                    <a:pt x="4" y="177"/>
                  </a:lnTo>
                  <a:lnTo>
                    <a:pt x="12" y="197"/>
                  </a:lnTo>
                  <a:lnTo>
                    <a:pt x="25" y="215"/>
                  </a:lnTo>
                  <a:lnTo>
                    <a:pt x="40" y="230"/>
                  </a:lnTo>
                  <a:lnTo>
                    <a:pt x="57" y="242"/>
                  </a:lnTo>
                  <a:lnTo>
                    <a:pt x="78" y="250"/>
                  </a:lnTo>
                  <a:lnTo>
                    <a:pt x="100" y="254"/>
                  </a:lnTo>
                  <a:lnTo>
                    <a:pt x="120" y="254"/>
                  </a:lnTo>
                  <a:lnTo>
                    <a:pt x="139" y="252"/>
                  </a:lnTo>
                  <a:lnTo>
                    <a:pt x="158" y="248"/>
                  </a:lnTo>
                  <a:lnTo>
                    <a:pt x="174" y="239"/>
                  </a:lnTo>
                  <a:lnTo>
                    <a:pt x="190" y="229"/>
                  </a:lnTo>
                  <a:lnTo>
                    <a:pt x="203" y="216"/>
                  </a:lnTo>
                  <a:lnTo>
                    <a:pt x="213" y="201"/>
                  </a:lnTo>
                  <a:lnTo>
                    <a:pt x="220" y="184"/>
                  </a:lnTo>
                  <a:lnTo>
                    <a:pt x="464" y="227"/>
                  </a:lnTo>
                  <a:lnTo>
                    <a:pt x="464" y="229"/>
                  </a:lnTo>
                  <a:lnTo>
                    <a:pt x="464" y="231"/>
                  </a:lnTo>
                  <a:lnTo>
                    <a:pt x="463" y="234"/>
                  </a:lnTo>
                  <a:lnTo>
                    <a:pt x="463" y="236"/>
                  </a:lnTo>
                  <a:lnTo>
                    <a:pt x="464" y="258"/>
                  </a:lnTo>
                  <a:lnTo>
                    <a:pt x="466" y="280"/>
                  </a:lnTo>
                  <a:lnTo>
                    <a:pt x="470" y="301"/>
                  </a:lnTo>
                  <a:lnTo>
                    <a:pt x="474" y="321"/>
                  </a:lnTo>
                  <a:lnTo>
                    <a:pt x="246" y="430"/>
                  </a:lnTo>
                  <a:lnTo>
                    <a:pt x="236" y="413"/>
                  </a:lnTo>
                  <a:lnTo>
                    <a:pt x="223" y="401"/>
                  </a:lnTo>
                  <a:lnTo>
                    <a:pt x="208" y="390"/>
                  </a:lnTo>
                  <a:lnTo>
                    <a:pt x="192" y="383"/>
                  </a:lnTo>
                  <a:lnTo>
                    <a:pt x="174" y="379"/>
                  </a:lnTo>
                  <a:lnTo>
                    <a:pt x="155" y="378"/>
                  </a:lnTo>
                  <a:lnTo>
                    <a:pt x="136" y="379"/>
                  </a:lnTo>
                  <a:lnTo>
                    <a:pt x="116" y="382"/>
                  </a:lnTo>
                  <a:lnTo>
                    <a:pt x="95" y="390"/>
                  </a:lnTo>
                  <a:lnTo>
                    <a:pt x="77" y="402"/>
                  </a:lnTo>
                  <a:lnTo>
                    <a:pt x="62" y="417"/>
                  </a:lnTo>
                  <a:lnTo>
                    <a:pt x="50" y="434"/>
                  </a:lnTo>
                  <a:lnTo>
                    <a:pt x="41" y="454"/>
                  </a:lnTo>
                  <a:lnTo>
                    <a:pt x="37" y="475"/>
                  </a:lnTo>
                  <a:lnTo>
                    <a:pt x="37" y="496"/>
                  </a:lnTo>
                  <a:lnTo>
                    <a:pt x="40" y="518"/>
                  </a:lnTo>
                  <a:lnTo>
                    <a:pt x="42" y="526"/>
                  </a:lnTo>
                  <a:lnTo>
                    <a:pt x="46" y="533"/>
                  </a:lnTo>
                  <a:lnTo>
                    <a:pt x="49" y="541"/>
                  </a:lnTo>
                  <a:lnTo>
                    <a:pt x="54" y="548"/>
                  </a:lnTo>
                  <a:lnTo>
                    <a:pt x="56" y="531"/>
                  </a:lnTo>
                  <a:lnTo>
                    <a:pt x="61" y="515"/>
                  </a:lnTo>
                  <a:lnTo>
                    <a:pt x="68" y="500"/>
                  </a:lnTo>
                  <a:lnTo>
                    <a:pt x="77" y="486"/>
                  </a:lnTo>
                  <a:lnTo>
                    <a:pt x="88" y="473"/>
                  </a:lnTo>
                  <a:lnTo>
                    <a:pt x="102" y="463"/>
                  </a:lnTo>
                  <a:lnTo>
                    <a:pt x="117" y="455"/>
                  </a:lnTo>
                  <a:lnTo>
                    <a:pt x="133" y="449"/>
                  </a:lnTo>
                  <a:lnTo>
                    <a:pt x="150" y="446"/>
                  </a:lnTo>
                  <a:lnTo>
                    <a:pt x="166" y="445"/>
                  </a:lnTo>
                  <a:lnTo>
                    <a:pt x="182" y="447"/>
                  </a:lnTo>
                  <a:lnTo>
                    <a:pt x="198" y="450"/>
                  </a:lnTo>
                  <a:lnTo>
                    <a:pt x="213" y="456"/>
                  </a:lnTo>
                  <a:lnTo>
                    <a:pt x="226" y="464"/>
                  </a:lnTo>
                  <a:lnTo>
                    <a:pt x="238" y="475"/>
                  </a:lnTo>
                  <a:lnTo>
                    <a:pt x="250" y="486"/>
                  </a:lnTo>
                  <a:lnTo>
                    <a:pt x="250" y="487"/>
                  </a:lnTo>
                  <a:lnTo>
                    <a:pt x="252" y="486"/>
                  </a:lnTo>
                  <a:lnTo>
                    <a:pt x="259" y="484"/>
                  </a:lnTo>
                  <a:lnTo>
                    <a:pt x="269" y="479"/>
                  </a:lnTo>
                  <a:lnTo>
                    <a:pt x="282" y="473"/>
                  </a:lnTo>
                  <a:lnTo>
                    <a:pt x="298" y="465"/>
                  </a:lnTo>
                  <a:lnTo>
                    <a:pt x="315" y="457"/>
                  </a:lnTo>
                  <a:lnTo>
                    <a:pt x="334" y="448"/>
                  </a:lnTo>
                  <a:lnTo>
                    <a:pt x="355" y="438"/>
                  </a:lnTo>
                  <a:lnTo>
                    <a:pt x="374" y="428"/>
                  </a:lnTo>
                  <a:lnTo>
                    <a:pt x="395" y="418"/>
                  </a:lnTo>
                  <a:lnTo>
                    <a:pt x="416" y="408"/>
                  </a:lnTo>
                  <a:lnTo>
                    <a:pt x="434" y="398"/>
                  </a:lnTo>
                  <a:lnTo>
                    <a:pt x="451" y="390"/>
                  </a:lnTo>
                  <a:lnTo>
                    <a:pt x="468" y="382"/>
                  </a:lnTo>
                  <a:lnTo>
                    <a:pt x="480" y="375"/>
                  </a:lnTo>
                  <a:lnTo>
                    <a:pt x="491" y="371"/>
                  </a:lnTo>
                  <a:lnTo>
                    <a:pt x="498" y="386"/>
                  </a:lnTo>
                  <a:lnTo>
                    <a:pt x="504" y="401"/>
                  </a:lnTo>
                  <a:lnTo>
                    <a:pt x="512" y="415"/>
                  </a:lnTo>
                  <a:lnTo>
                    <a:pt x="522" y="428"/>
                  </a:lnTo>
                  <a:lnTo>
                    <a:pt x="312" y="564"/>
                  </a:lnTo>
                  <a:lnTo>
                    <a:pt x="312" y="570"/>
                  </a:lnTo>
                  <a:lnTo>
                    <a:pt x="310" y="583"/>
                  </a:lnTo>
                  <a:lnTo>
                    <a:pt x="305" y="602"/>
                  </a:lnTo>
                  <a:lnTo>
                    <a:pt x="298" y="624"/>
                  </a:lnTo>
                  <a:lnTo>
                    <a:pt x="287" y="646"/>
                  </a:lnTo>
                  <a:lnTo>
                    <a:pt x="269" y="665"/>
                  </a:lnTo>
                  <a:lnTo>
                    <a:pt x="247" y="676"/>
                  </a:lnTo>
                  <a:lnTo>
                    <a:pt x="218" y="680"/>
                  </a:lnTo>
                  <a:lnTo>
                    <a:pt x="211" y="680"/>
                  </a:lnTo>
                  <a:lnTo>
                    <a:pt x="203" y="678"/>
                  </a:lnTo>
                  <a:lnTo>
                    <a:pt x="196" y="677"/>
                  </a:lnTo>
                  <a:lnTo>
                    <a:pt x="190" y="676"/>
                  </a:lnTo>
                  <a:lnTo>
                    <a:pt x="183" y="674"/>
                  </a:lnTo>
                  <a:lnTo>
                    <a:pt x="176" y="672"/>
                  </a:lnTo>
                  <a:lnTo>
                    <a:pt x="170" y="669"/>
                  </a:lnTo>
                  <a:lnTo>
                    <a:pt x="165" y="666"/>
                  </a:lnTo>
                  <a:lnTo>
                    <a:pt x="163" y="665"/>
                  </a:lnTo>
                  <a:lnTo>
                    <a:pt x="162" y="665"/>
                  </a:lnTo>
                  <a:lnTo>
                    <a:pt x="162" y="664"/>
                  </a:lnTo>
                  <a:lnTo>
                    <a:pt x="151" y="649"/>
                  </a:lnTo>
                  <a:lnTo>
                    <a:pt x="143" y="634"/>
                  </a:lnTo>
                  <a:lnTo>
                    <a:pt x="136" y="616"/>
                  </a:lnTo>
                  <a:lnTo>
                    <a:pt x="133" y="600"/>
                  </a:lnTo>
                  <a:lnTo>
                    <a:pt x="133" y="583"/>
                  </a:lnTo>
                  <a:lnTo>
                    <a:pt x="136" y="566"/>
                  </a:lnTo>
                  <a:lnTo>
                    <a:pt x="140" y="549"/>
                  </a:lnTo>
                  <a:lnTo>
                    <a:pt x="148" y="533"/>
                  </a:lnTo>
                  <a:lnTo>
                    <a:pt x="140" y="537"/>
                  </a:lnTo>
                  <a:lnTo>
                    <a:pt x="132" y="541"/>
                  </a:lnTo>
                  <a:lnTo>
                    <a:pt x="124" y="547"/>
                  </a:lnTo>
                  <a:lnTo>
                    <a:pt x="117" y="553"/>
                  </a:lnTo>
                  <a:lnTo>
                    <a:pt x="102" y="570"/>
                  </a:lnTo>
                  <a:lnTo>
                    <a:pt x="91" y="589"/>
                  </a:lnTo>
                  <a:lnTo>
                    <a:pt x="84" y="609"/>
                  </a:lnTo>
                  <a:lnTo>
                    <a:pt x="80" y="631"/>
                  </a:lnTo>
                  <a:lnTo>
                    <a:pt x="80" y="652"/>
                  </a:lnTo>
                  <a:lnTo>
                    <a:pt x="86" y="673"/>
                  </a:lnTo>
                  <a:lnTo>
                    <a:pt x="95" y="692"/>
                  </a:lnTo>
                  <a:lnTo>
                    <a:pt x="110" y="708"/>
                  </a:lnTo>
                  <a:lnTo>
                    <a:pt x="131" y="725"/>
                  </a:lnTo>
                  <a:lnTo>
                    <a:pt x="151" y="737"/>
                  </a:lnTo>
                  <a:lnTo>
                    <a:pt x="170" y="744"/>
                  </a:lnTo>
                  <a:lnTo>
                    <a:pt x="190" y="749"/>
                  </a:lnTo>
                  <a:lnTo>
                    <a:pt x="208" y="749"/>
                  </a:lnTo>
                  <a:lnTo>
                    <a:pt x="226" y="746"/>
                  </a:lnTo>
                  <a:lnTo>
                    <a:pt x="243" y="741"/>
                  </a:lnTo>
                  <a:lnTo>
                    <a:pt x="259" y="734"/>
                  </a:lnTo>
                  <a:lnTo>
                    <a:pt x="273" y="725"/>
                  </a:lnTo>
                  <a:lnTo>
                    <a:pt x="287" y="714"/>
                  </a:lnTo>
                  <a:lnTo>
                    <a:pt x="298" y="702"/>
                  </a:lnTo>
                  <a:lnTo>
                    <a:pt x="307" y="689"/>
                  </a:lnTo>
                  <a:lnTo>
                    <a:pt x="315" y="676"/>
                  </a:lnTo>
                  <a:lnTo>
                    <a:pt x="321" y="662"/>
                  </a:lnTo>
                  <a:lnTo>
                    <a:pt x="325" y="650"/>
                  </a:lnTo>
                  <a:lnTo>
                    <a:pt x="326" y="638"/>
                  </a:lnTo>
                  <a:lnTo>
                    <a:pt x="326" y="631"/>
                  </a:lnTo>
                  <a:lnTo>
                    <a:pt x="325" y="624"/>
                  </a:lnTo>
                  <a:lnTo>
                    <a:pt x="324" y="619"/>
                  </a:lnTo>
                  <a:lnTo>
                    <a:pt x="322" y="612"/>
                  </a:lnTo>
                  <a:lnTo>
                    <a:pt x="554" y="470"/>
                  </a:lnTo>
                  <a:lnTo>
                    <a:pt x="565" y="483"/>
                  </a:lnTo>
                  <a:lnTo>
                    <a:pt x="578" y="494"/>
                  </a:lnTo>
                  <a:lnTo>
                    <a:pt x="592" y="506"/>
                  </a:lnTo>
                  <a:lnTo>
                    <a:pt x="606" y="516"/>
                  </a:lnTo>
                  <a:lnTo>
                    <a:pt x="620" y="526"/>
                  </a:lnTo>
                  <a:lnTo>
                    <a:pt x="635" y="536"/>
                  </a:lnTo>
                  <a:lnTo>
                    <a:pt x="650" y="544"/>
                  </a:lnTo>
                  <a:lnTo>
                    <a:pt x="666" y="552"/>
                  </a:lnTo>
                  <a:lnTo>
                    <a:pt x="682" y="559"/>
                  </a:lnTo>
                  <a:lnTo>
                    <a:pt x="698" y="564"/>
                  </a:lnTo>
                  <a:lnTo>
                    <a:pt x="715" y="569"/>
                  </a:lnTo>
                  <a:lnTo>
                    <a:pt x="733" y="574"/>
                  </a:lnTo>
                  <a:lnTo>
                    <a:pt x="750" y="577"/>
                  </a:lnTo>
                  <a:lnTo>
                    <a:pt x="767" y="579"/>
                  </a:lnTo>
                  <a:lnTo>
                    <a:pt x="786" y="582"/>
                  </a:lnTo>
                  <a:lnTo>
                    <a:pt x="804" y="582"/>
                  </a:lnTo>
                  <a:lnTo>
                    <a:pt x="821" y="582"/>
                  </a:lnTo>
                  <a:lnTo>
                    <a:pt x="837" y="581"/>
                  </a:lnTo>
                  <a:lnTo>
                    <a:pt x="854" y="578"/>
                  </a:lnTo>
                  <a:lnTo>
                    <a:pt x="870" y="575"/>
                  </a:lnTo>
                  <a:lnTo>
                    <a:pt x="886" y="571"/>
                  </a:lnTo>
                  <a:lnTo>
                    <a:pt x="901" y="568"/>
                  </a:lnTo>
                  <a:lnTo>
                    <a:pt x="916" y="562"/>
                  </a:lnTo>
                  <a:lnTo>
                    <a:pt x="931" y="556"/>
                  </a:lnTo>
                  <a:lnTo>
                    <a:pt x="946" y="551"/>
                  </a:lnTo>
                  <a:lnTo>
                    <a:pt x="960" y="544"/>
                  </a:lnTo>
                  <a:lnTo>
                    <a:pt x="973" y="536"/>
                  </a:lnTo>
                  <a:lnTo>
                    <a:pt x="987" y="528"/>
                  </a:lnTo>
                  <a:lnTo>
                    <a:pt x="1000" y="519"/>
                  </a:lnTo>
                  <a:lnTo>
                    <a:pt x="1013" y="510"/>
                  </a:lnTo>
                  <a:lnTo>
                    <a:pt x="1025" y="500"/>
                  </a:lnTo>
                  <a:lnTo>
                    <a:pt x="1037" y="490"/>
                  </a:lnTo>
                  <a:lnTo>
                    <a:pt x="1265" y="629"/>
                  </a:lnTo>
                  <a:lnTo>
                    <a:pt x="1264" y="636"/>
                  </a:lnTo>
                  <a:lnTo>
                    <a:pt x="1263" y="642"/>
                  </a:lnTo>
                  <a:lnTo>
                    <a:pt x="1261" y="649"/>
                  </a:lnTo>
                  <a:lnTo>
                    <a:pt x="1261" y="655"/>
                  </a:lnTo>
                  <a:lnTo>
                    <a:pt x="1263" y="667"/>
                  </a:lnTo>
                  <a:lnTo>
                    <a:pt x="1266" y="680"/>
                  </a:lnTo>
                  <a:lnTo>
                    <a:pt x="1272" y="693"/>
                  </a:lnTo>
                  <a:lnTo>
                    <a:pt x="1280" y="706"/>
                  </a:lnTo>
                  <a:lnTo>
                    <a:pt x="1289" y="719"/>
                  </a:lnTo>
                  <a:lnTo>
                    <a:pt x="1301" y="732"/>
                  </a:lnTo>
                  <a:lnTo>
                    <a:pt x="1314" y="742"/>
                  </a:lnTo>
                  <a:lnTo>
                    <a:pt x="1328" y="751"/>
                  </a:lnTo>
                  <a:lnTo>
                    <a:pt x="1344" y="758"/>
                  </a:lnTo>
                  <a:lnTo>
                    <a:pt x="1362" y="764"/>
                  </a:lnTo>
                  <a:lnTo>
                    <a:pt x="1379" y="766"/>
                  </a:lnTo>
                  <a:lnTo>
                    <a:pt x="1397" y="766"/>
                  </a:lnTo>
                  <a:lnTo>
                    <a:pt x="1417" y="761"/>
                  </a:lnTo>
                  <a:lnTo>
                    <a:pt x="1437" y="755"/>
                  </a:lnTo>
                  <a:lnTo>
                    <a:pt x="1456" y="742"/>
                  </a:lnTo>
                  <a:lnTo>
                    <a:pt x="1477" y="726"/>
                  </a:lnTo>
                  <a:lnTo>
                    <a:pt x="1492" y="710"/>
                  </a:lnTo>
                  <a:lnTo>
                    <a:pt x="1501" y="690"/>
                  </a:lnTo>
                  <a:lnTo>
                    <a:pt x="1507" y="669"/>
                  </a:lnTo>
                  <a:lnTo>
                    <a:pt x="1507" y="649"/>
                  </a:lnTo>
                  <a:lnTo>
                    <a:pt x="1503" y="627"/>
                  </a:lnTo>
                  <a:lnTo>
                    <a:pt x="1496" y="606"/>
                  </a:lnTo>
                  <a:lnTo>
                    <a:pt x="1485" y="587"/>
                  </a:lnTo>
                  <a:lnTo>
                    <a:pt x="1470" y="570"/>
                  </a:lnTo>
                  <a:lnTo>
                    <a:pt x="1463" y="564"/>
                  </a:lnTo>
                  <a:lnTo>
                    <a:pt x="1455" y="559"/>
                  </a:lnTo>
                  <a:lnTo>
                    <a:pt x="1447" y="554"/>
                  </a:lnTo>
                  <a:lnTo>
                    <a:pt x="1439" y="551"/>
                  </a:lnTo>
                  <a:lnTo>
                    <a:pt x="1447" y="567"/>
                  </a:lnTo>
                  <a:lnTo>
                    <a:pt x="1452" y="583"/>
                  </a:lnTo>
                  <a:lnTo>
                    <a:pt x="1454" y="600"/>
                  </a:lnTo>
                  <a:lnTo>
                    <a:pt x="1454" y="617"/>
                  </a:lnTo>
                  <a:lnTo>
                    <a:pt x="1450" y="634"/>
                  </a:lnTo>
                  <a:lnTo>
                    <a:pt x="1445" y="651"/>
                  </a:lnTo>
                  <a:lnTo>
                    <a:pt x="1437" y="666"/>
                  </a:lnTo>
                  <a:lnTo>
                    <a:pt x="1425" y="681"/>
                  </a:lnTo>
                  <a:lnTo>
                    <a:pt x="1425" y="682"/>
                  </a:lnTo>
                  <a:lnTo>
                    <a:pt x="1424" y="682"/>
                  </a:lnTo>
                  <a:lnTo>
                    <a:pt x="1423" y="683"/>
                  </a:lnTo>
                  <a:lnTo>
                    <a:pt x="1417" y="687"/>
                  </a:lnTo>
                  <a:lnTo>
                    <a:pt x="1410" y="689"/>
                  </a:lnTo>
                  <a:lnTo>
                    <a:pt x="1404" y="691"/>
                  </a:lnTo>
                  <a:lnTo>
                    <a:pt x="1397" y="693"/>
                  </a:lnTo>
                  <a:lnTo>
                    <a:pt x="1390" y="695"/>
                  </a:lnTo>
                  <a:lnTo>
                    <a:pt x="1384" y="696"/>
                  </a:lnTo>
                  <a:lnTo>
                    <a:pt x="1377" y="697"/>
                  </a:lnTo>
                  <a:lnTo>
                    <a:pt x="1370" y="697"/>
                  </a:lnTo>
                  <a:lnTo>
                    <a:pt x="1340" y="693"/>
                  </a:lnTo>
                  <a:lnTo>
                    <a:pt x="1318" y="682"/>
                  </a:lnTo>
                  <a:lnTo>
                    <a:pt x="1301" y="664"/>
                  </a:lnTo>
                  <a:lnTo>
                    <a:pt x="1289" y="642"/>
                  </a:lnTo>
                  <a:lnTo>
                    <a:pt x="1282" y="620"/>
                  </a:lnTo>
                  <a:lnTo>
                    <a:pt x="1278" y="600"/>
                  </a:lnTo>
                  <a:lnTo>
                    <a:pt x="1275" y="587"/>
                  </a:lnTo>
                  <a:lnTo>
                    <a:pt x="1275" y="582"/>
                  </a:lnTo>
                  <a:lnTo>
                    <a:pt x="1072" y="450"/>
                  </a:lnTo>
                  <a:lnTo>
                    <a:pt x="1077" y="443"/>
                  </a:lnTo>
                  <a:lnTo>
                    <a:pt x="1083" y="438"/>
                  </a:lnTo>
                  <a:lnTo>
                    <a:pt x="1087" y="431"/>
                  </a:lnTo>
                  <a:lnTo>
                    <a:pt x="1092" y="424"/>
                  </a:lnTo>
                  <a:lnTo>
                    <a:pt x="1097" y="416"/>
                  </a:lnTo>
                  <a:lnTo>
                    <a:pt x="1101" y="409"/>
                  </a:lnTo>
                  <a:lnTo>
                    <a:pt x="1106" y="402"/>
                  </a:lnTo>
                  <a:lnTo>
                    <a:pt x="1109" y="394"/>
                  </a:lnTo>
                  <a:lnTo>
                    <a:pt x="1122" y="400"/>
                  </a:lnTo>
                  <a:lnTo>
                    <a:pt x="1136" y="408"/>
                  </a:lnTo>
                  <a:lnTo>
                    <a:pt x="1152" y="416"/>
                  </a:lnTo>
                  <a:lnTo>
                    <a:pt x="1170" y="424"/>
                  </a:lnTo>
                  <a:lnTo>
                    <a:pt x="1189" y="433"/>
                  </a:lnTo>
                  <a:lnTo>
                    <a:pt x="1207" y="442"/>
                  </a:lnTo>
                  <a:lnTo>
                    <a:pt x="1226" y="451"/>
                  </a:lnTo>
                  <a:lnTo>
                    <a:pt x="1245" y="461"/>
                  </a:lnTo>
                  <a:lnTo>
                    <a:pt x="1263" y="470"/>
                  </a:lnTo>
                  <a:lnTo>
                    <a:pt x="1280" y="478"/>
                  </a:lnTo>
                  <a:lnTo>
                    <a:pt x="1296" y="486"/>
                  </a:lnTo>
                  <a:lnTo>
                    <a:pt x="1310" y="492"/>
                  </a:lnTo>
                  <a:lnTo>
                    <a:pt x="1320" y="498"/>
                  </a:lnTo>
                  <a:lnTo>
                    <a:pt x="1329" y="502"/>
                  </a:lnTo>
                  <a:lnTo>
                    <a:pt x="1335" y="504"/>
                  </a:lnTo>
                  <a:lnTo>
                    <a:pt x="1337" y="504"/>
                  </a:lnTo>
                  <a:lnTo>
                    <a:pt x="1337" y="503"/>
                  </a:lnTo>
                  <a:lnTo>
                    <a:pt x="1348" y="492"/>
                  </a:lnTo>
                  <a:lnTo>
                    <a:pt x="1361" y="481"/>
                  </a:lnTo>
                  <a:lnTo>
                    <a:pt x="1374" y="473"/>
                  </a:lnTo>
                  <a:lnTo>
                    <a:pt x="1389" y="468"/>
                  </a:lnTo>
                  <a:lnTo>
                    <a:pt x="1404" y="464"/>
                  </a:lnTo>
                  <a:lnTo>
                    <a:pt x="1420" y="462"/>
                  </a:lnTo>
                  <a:lnTo>
                    <a:pt x="1438" y="463"/>
                  </a:lnTo>
                  <a:lnTo>
                    <a:pt x="1454" y="466"/>
                  </a:lnTo>
                  <a:lnTo>
                    <a:pt x="1470" y="472"/>
                  </a:lnTo>
                  <a:lnTo>
                    <a:pt x="1485" y="480"/>
                  </a:lnTo>
                  <a:lnTo>
                    <a:pt x="1499" y="491"/>
                  </a:lnTo>
                  <a:lnTo>
                    <a:pt x="1510" y="503"/>
                  </a:lnTo>
                  <a:lnTo>
                    <a:pt x="1520" y="517"/>
                  </a:lnTo>
                  <a:lnTo>
                    <a:pt x="1526" y="532"/>
                  </a:lnTo>
                  <a:lnTo>
                    <a:pt x="1531" y="548"/>
                  </a:lnTo>
                  <a:lnTo>
                    <a:pt x="1533" y="566"/>
                  </a:lnTo>
                  <a:lnTo>
                    <a:pt x="1538" y="559"/>
                  </a:lnTo>
                  <a:lnTo>
                    <a:pt x="1541" y="551"/>
                  </a:lnTo>
                  <a:lnTo>
                    <a:pt x="1545" y="544"/>
                  </a:lnTo>
                  <a:lnTo>
                    <a:pt x="1547" y="536"/>
                  </a:lnTo>
                  <a:lnTo>
                    <a:pt x="1551" y="514"/>
                  </a:lnTo>
                  <a:lnTo>
                    <a:pt x="1551" y="492"/>
                  </a:lnTo>
                  <a:lnTo>
                    <a:pt x="1546" y="471"/>
                  </a:lnTo>
                  <a:lnTo>
                    <a:pt x="1537" y="451"/>
                  </a:lnTo>
                  <a:lnTo>
                    <a:pt x="1525" y="434"/>
                  </a:lnTo>
                  <a:lnTo>
                    <a:pt x="1510" y="419"/>
                  </a:lnTo>
                  <a:lnTo>
                    <a:pt x="1492" y="408"/>
                  </a:lnTo>
                  <a:lnTo>
                    <a:pt x="1471" y="400"/>
                  </a:lnTo>
                  <a:lnTo>
                    <a:pt x="1452" y="395"/>
                  </a:lnTo>
                  <a:lnTo>
                    <a:pt x="1432" y="394"/>
                  </a:lnTo>
                  <a:lnTo>
                    <a:pt x="1414" y="396"/>
                  </a:lnTo>
                  <a:lnTo>
                    <a:pt x="1395" y="401"/>
                  </a:lnTo>
                  <a:lnTo>
                    <a:pt x="1379" y="408"/>
                  </a:lnTo>
                  <a:lnTo>
                    <a:pt x="1364" y="418"/>
                  </a:lnTo>
                  <a:lnTo>
                    <a:pt x="1351" y="431"/>
                  </a:lnTo>
                  <a:lnTo>
                    <a:pt x="1341" y="447"/>
                  </a:lnTo>
                  <a:lnTo>
                    <a:pt x="1129" y="347"/>
                  </a:lnTo>
                  <a:lnTo>
                    <a:pt x="1134" y="328"/>
                  </a:lnTo>
                  <a:lnTo>
                    <a:pt x="1138" y="310"/>
                  </a:lnTo>
                  <a:lnTo>
                    <a:pt x="1142" y="291"/>
                  </a:lnTo>
                  <a:lnTo>
                    <a:pt x="1145" y="273"/>
                  </a:lnTo>
                  <a:lnTo>
                    <a:pt x="1434" y="118"/>
                  </a:lnTo>
                  <a:lnTo>
                    <a:pt x="1445" y="135"/>
                  </a:lnTo>
                  <a:lnTo>
                    <a:pt x="1457" y="147"/>
                  </a:lnTo>
                  <a:lnTo>
                    <a:pt x="1472" y="158"/>
                  </a:lnTo>
                  <a:lnTo>
                    <a:pt x="1488" y="165"/>
                  </a:lnTo>
                  <a:lnTo>
                    <a:pt x="1507" y="169"/>
                  </a:lnTo>
                  <a:lnTo>
                    <a:pt x="1525" y="171"/>
                  </a:lnTo>
                  <a:lnTo>
                    <a:pt x="1545" y="170"/>
                  </a:lnTo>
                  <a:lnTo>
                    <a:pt x="1564" y="166"/>
                  </a:lnTo>
                  <a:lnTo>
                    <a:pt x="1585" y="158"/>
                  </a:lnTo>
                  <a:lnTo>
                    <a:pt x="1604" y="146"/>
                  </a:lnTo>
                  <a:lnTo>
                    <a:pt x="1619" y="131"/>
                  </a:lnTo>
                  <a:lnTo>
                    <a:pt x="1631" y="114"/>
                  </a:lnTo>
                  <a:lnTo>
                    <a:pt x="1639" y="94"/>
                  </a:lnTo>
                  <a:lnTo>
                    <a:pt x="1644" y="73"/>
                  </a:lnTo>
                  <a:lnTo>
                    <a:pt x="1645" y="52"/>
                  </a:lnTo>
                  <a:lnTo>
                    <a:pt x="164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443" name="Group 63">
            <a:extLst>
              <a:ext uri="{FF2B5EF4-FFF2-40B4-BE49-F238E27FC236}">
                <a16:creationId xmlns:a16="http://schemas.microsoft.com/office/drawing/2014/main" id="{F58CBE5E-7FAF-4803-A3EA-87F4D0CB4818}"/>
              </a:ext>
            </a:extLst>
          </p:cNvPr>
          <p:cNvGrpSpPr>
            <a:grpSpLocks/>
          </p:cNvGrpSpPr>
          <p:nvPr/>
        </p:nvGrpSpPr>
        <p:grpSpPr bwMode="auto">
          <a:xfrm>
            <a:off x="5973723" y="5840534"/>
            <a:ext cx="248311" cy="244891"/>
            <a:chOff x="4475" y="2259"/>
            <a:chExt cx="823" cy="814"/>
          </a:xfrm>
        </p:grpSpPr>
        <p:sp>
          <p:nvSpPr>
            <p:cNvPr id="444" name="Freeform 64">
              <a:extLst>
                <a:ext uri="{FF2B5EF4-FFF2-40B4-BE49-F238E27FC236}">
                  <a16:creationId xmlns:a16="http://schemas.microsoft.com/office/drawing/2014/main" id="{E186BB42-A28D-4198-B5A9-8FEF93AE6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" y="2259"/>
              <a:ext cx="531" cy="425"/>
            </a:xfrm>
            <a:custGeom>
              <a:avLst/>
              <a:gdLst>
                <a:gd name="T0" fmla="*/ 284 w 1063"/>
                <a:gd name="T1" fmla="*/ 56 h 850"/>
                <a:gd name="T2" fmla="*/ 335 w 1063"/>
                <a:gd name="T3" fmla="*/ 66 h 850"/>
                <a:gd name="T4" fmla="*/ 381 w 1063"/>
                <a:gd name="T5" fmla="*/ 88 h 850"/>
                <a:gd name="T6" fmla="*/ 421 w 1063"/>
                <a:gd name="T7" fmla="*/ 118 h 850"/>
                <a:gd name="T8" fmla="*/ 454 w 1063"/>
                <a:gd name="T9" fmla="*/ 157 h 850"/>
                <a:gd name="T10" fmla="*/ 480 w 1063"/>
                <a:gd name="T11" fmla="*/ 202 h 850"/>
                <a:gd name="T12" fmla="*/ 496 w 1063"/>
                <a:gd name="T13" fmla="*/ 254 h 850"/>
                <a:gd name="T14" fmla="*/ 503 w 1063"/>
                <a:gd name="T15" fmla="*/ 311 h 850"/>
                <a:gd name="T16" fmla="*/ 502 w 1063"/>
                <a:gd name="T17" fmla="*/ 352 h 850"/>
                <a:gd name="T18" fmla="*/ 499 w 1063"/>
                <a:gd name="T19" fmla="*/ 374 h 850"/>
                <a:gd name="T20" fmla="*/ 494 w 1063"/>
                <a:gd name="T21" fmla="*/ 394 h 850"/>
                <a:gd name="T22" fmla="*/ 488 w 1063"/>
                <a:gd name="T23" fmla="*/ 414 h 850"/>
                <a:gd name="T24" fmla="*/ 494 w 1063"/>
                <a:gd name="T25" fmla="*/ 409 h 850"/>
                <a:gd name="T26" fmla="*/ 509 w 1063"/>
                <a:gd name="T27" fmla="*/ 376 h 850"/>
                <a:gd name="T28" fmla="*/ 521 w 1063"/>
                <a:gd name="T29" fmla="*/ 341 h 850"/>
                <a:gd name="T30" fmla="*/ 528 w 1063"/>
                <a:gd name="T31" fmla="*/ 304 h 850"/>
                <a:gd name="T32" fmla="*/ 531 w 1063"/>
                <a:gd name="T33" fmla="*/ 255 h 850"/>
                <a:gd name="T34" fmla="*/ 524 w 1063"/>
                <a:gd name="T35" fmla="*/ 199 h 850"/>
                <a:gd name="T36" fmla="*/ 505 w 1063"/>
                <a:gd name="T37" fmla="*/ 147 h 850"/>
                <a:gd name="T38" fmla="*/ 477 w 1063"/>
                <a:gd name="T39" fmla="*/ 102 h 850"/>
                <a:gd name="T40" fmla="*/ 439 w 1063"/>
                <a:gd name="T41" fmla="*/ 63 h 850"/>
                <a:gd name="T42" fmla="*/ 395 w 1063"/>
                <a:gd name="T43" fmla="*/ 32 h 850"/>
                <a:gd name="T44" fmla="*/ 344 w 1063"/>
                <a:gd name="T45" fmla="*/ 12 h 850"/>
                <a:gd name="T46" fmla="*/ 287 w 1063"/>
                <a:gd name="T47" fmla="*/ 1 h 850"/>
                <a:gd name="T48" fmla="*/ 227 w 1063"/>
                <a:gd name="T49" fmla="*/ 2 h 850"/>
                <a:gd name="T50" fmla="*/ 172 w 1063"/>
                <a:gd name="T51" fmla="*/ 15 h 850"/>
                <a:gd name="T52" fmla="*/ 122 w 1063"/>
                <a:gd name="T53" fmla="*/ 38 h 850"/>
                <a:gd name="T54" fmla="*/ 79 w 1063"/>
                <a:gd name="T55" fmla="*/ 69 h 850"/>
                <a:gd name="T56" fmla="*/ 45 w 1063"/>
                <a:gd name="T57" fmla="*/ 110 h 850"/>
                <a:gd name="T58" fmla="*/ 19 w 1063"/>
                <a:gd name="T59" fmla="*/ 156 h 850"/>
                <a:gd name="T60" fmla="*/ 4 w 1063"/>
                <a:gd name="T61" fmla="*/ 208 h 850"/>
                <a:gd name="T62" fmla="*/ 0 w 1063"/>
                <a:gd name="T63" fmla="*/ 265 h 850"/>
                <a:gd name="T64" fmla="*/ 5 w 1063"/>
                <a:gd name="T65" fmla="*/ 312 h 850"/>
                <a:gd name="T66" fmla="*/ 13 w 1063"/>
                <a:gd name="T67" fmla="*/ 345 h 850"/>
                <a:gd name="T68" fmla="*/ 24 w 1063"/>
                <a:gd name="T69" fmla="*/ 373 h 850"/>
                <a:gd name="T70" fmla="*/ 38 w 1063"/>
                <a:gd name="T71" fmla="*/ 401 h 850"/>
                <a:gd name="T72" fmla="*/ 41 w 1063"/>
                <a:gd name="T73" fmla="*/ 398 h 850"/>
                <a:gd name="T74" fmla="*/ 34 w 1063"/>
                <a:gd name="T75" fmla="*/ 368 h 850"/>
                <a:gd name="T76" fmla="*/ 30 w 1063"/>
                <a:gd name="T77" fmla="*/ 319 h 850"/>
                <a:gd name="T78" fmla="*/ 33 w 1063"/>
                <a:gd name="T79" fmla="*/ 262 h 850"/>
                <a:gd name="T80" fmla="*/ 47 w 1063"/>
                <a:gd name="T81" fmla="*/ 210 h 850"/>
                <a:gd name="T82" fmla="*/ 70 w 1063"/>
                <a:gd name="T83" fmla="*/ 164 h 850"/>
                <a:gd name="T84" fmla="*/ 100 w 1063"/>
                <a:gd name="T85" fmla="*/ 124 h 850"/>
                <a:gd name="T86" fmla="*/ 138 w 1063"/>
                <a:gd name="T87" fmla="*/ 92 h 850"/>
                <a:gd name="T88" fmla="*/ 182 w 1063"/>
                <a:gd name="T89" fmla="*/ 69 h 850"/>
                <a:gd name="T90" fmla="*/ 231 w 1063"/>
                <a:gd name="T91" fmla="*/ 57 h 8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063" h="850">
                  <a:moveTo>
                    <a:pt x="516" y="109"/>
                  </a:moveTo>
                  <a:lnTo>
                    <a:pt x="569" y="112"/>
                  </a:lnTo>
                  <a:lnTo>
                    <a:pt x="621" y="120"/>
                  </a:lnTo>
                  <a:lnTo>
                    <a:pt x="671" y="132"/>
                  </a:lnTo>
                  <a:lnTo>
                    <a:pt x="718" y="152"/>
                  </a:lnTo>
                  <a:lnTo>
                    <a:pt x="763" y="175"/>
                  </a:lnTo>
                  <a:lnTo>
                    <a:pt x="805" y="204"/>
                  </a:lnTo>
                  <a:lnTo>
                    <a:pt x="843" y="236"/>
                  </a:lnTo>
                  <a:lnTo>
                    <a:pt x="877" y="273"/>
                  </a:lnTo>
                  <a:lnTo>
                    <a:pt x="909" y="313"/>
                  </a:lnTo>
                  <a:lnTo>
                    <a:pt x="936" y="357"/>
                  </a:lnTo>
                  <a:lnTo>
                    <a:pt x="960" y="404"/>
                  </a:lnTo>
                  <a:lnTo>
                    <a:pt x="979" y="455"/>
                  </a:lnTo>
                  <a:lnTo>
                    <a:pt x="993" y="508"/>
                  </a:lnTo>
                  <a:lnTo>
                    <a:pt x="1003" y="563"/>
                  </a:lnTo>
                  <a:lnTo>
                    <a:pt x="1007" y="621"/>
                  </a:lnTo>
                  <a:lnTo>
                    <a:pt x="1006" y="680"/>
                  </a:lnTo>
                  <a:lnTo>
                    <a:pt x="1004" y="704"/>
                  </a:lnTo>
                  <a:lnTo>
                    <a:pt x="1002" y="726"/>
                  </a:lnTo>
                  <a:lnTo>
                    <a:pt x="998" y="747"/>
                  </a:lnTo>
                  <a:lnTo>
                    <a:pt x="993" y="767"/>
                  </a:lnTo>
                  <a:lnTo>
                    <a:pt x="989" y="788"/>
                  </a:lnTo>
                  <a:lnTo>
                    <a:pt x="983" y="808"/>
                  </a:lnTo>
                  <a:lnTo>
                    <a:pt x="977" y="828"/>
                  </a:lnTo>
                  <a:lnTo>
                    <a:pt x="970" y="850"/>
                  </a:lnTo>
                  <a:lnTo>
                    <a:pt x="989" y="818"/>
                  </a:lnTo>
                  <a:lnTo>
                    <a:pt x="1005" y="785"/>
                  </a:lnTo>
                  <a:lnTo>
                    <a:pt x="1019" y="751"/>
                  </a:lnTo>
                  <a:lnTo>
                    <a:pt x="1032" y="718"/>
                  </a:lnTo>
                  <a:lnTo>
                    <a:pt x="1043" y="682"/>
                  </a:lnTo>
                  <a:lnTo>
                    <a:pt x="1051" y="646"/>
                  </a:lnTo>
                  <a:lnTo>
                    <a:pt x="1057" y="608"/>
                  </a:lnTo>
                  <a:lnTo>
                    <a:pt x="1061" y="569"/>
                  </a:lnTo>
                  <a:lnTo>
                    <a:pt x="1063" y="510"/>
                  </a:lnTo>
                  <a:lnTo>
                    <a:pt x="1058" y="453"/>
                  </a:lnTo>
                  <a:lnTo>
                    <a:pt x="1048" y="397"/>
                  </a:lnTo>
                  <a:lnTo>
                    <a:pt x="1032" y="344"/>
                  </a:lnTo>
                  <a:lnTo>
                    <a:pt x="1011" y="294"/>
                  </a:lnTo>
                  <a:lnTo>
                    <a:pt x="984" y="246"/>
                  </a:lnTo>
                  <a:lnTo>
                    <a:pt x="954" y="203"/>
                  </a:lnTo>
                  <a:lnTo>
                    <a:pt x="919" y="162"/>
                  </a:lnTo>
                  <a:lnTo>
                    <a:pt x="879" y="125"/>
                  </a:lnTo>
                  <a:lnTo>
                    <a:pt x="837" y="93"/>
                  </a:lnTo>
                  <a:lnTo>
                    <a:pt x="791" y="64"/>
                  </a:lnTo>
                  <a:lnTo>
                    <a:pt x="741" y="41"/>
                  </a:lnTo>
                  <a:lnTo>
                    <a:pt x="688" y="23"/>
                  </a:lnTo>
                  <a:lnTo>
                    <a:pt x="633" y="9"/>
                  </a:lnTo>
                  <a:lnTo>
                    <a:pt x="575" y="2"/>
                  </a:lnTo>
                  <a:lnTo>
                    <a:pt x="515" y="0"/>
                  </a:lnTo>
                  <a:lnTo>
                    <a:pt x="455" y="4"/>
                  </a:lnTo>
                  <a:lnTo>
                    <a:pt x="399" y="14"/>
                  </a:lnTo>
                  <a:lnTo>
                    <a:pt x="345" y="29"/>
                  </a:lnTo>
                  <a:lnTo>
                    <a:pt x="293" y="49"/>
                  </a:lnTo>
                  <a:lnTo>
                    <a:pt x="245" y="75"/>
                  </a:lnTo>
                  <a:lnTo>
                    <a:pt x="201" y="105"/>
                  </a:lnTo>
                  <a:lnTo>
                    <a:pt x="159" y="138"/>
                  </a:lnTo>
                  <a:lnTo>
                    <a:pt x="124" y="176"/>
                  </a:lnTo>
                  <a:lnTo>
                    <a:pt x="90" y="219"/>
                  </a:lnTo>
                  <a:lnTo>
                    <a:pt x="62" y="264"/>
                  </a:lnTo>
                  <a:lnTo>
                    <a:pt x="39" y="311"/>
                  </a:lnTo>
                  <a:lnTo>
                    <a:pt x="22" y="363"/>
                  </a:lnTo>
                  <a:lnTo>
                    <a:pt x="8" y="416"/>
                  </a:lnTo>
                  <a:lnTo>
                    <a:pt x="1" y="471"/>
                  </a:lnTo>
                  <a:lnTo>
                    <a:pt x="0" y="529"/>
                  </a:lnTo>
                  <a:lnTo>
                    <a:pt x="5" y="587"/>
                  </a:lnTo>
                  <a:lnTo>
                    <a:pt x="11" y="624"/>
                  </a:lnTo>
                  <a:lnTo>
                    <a:pt x="18" y="658"/>
                  </a:lnTo>
                  <a:lnTo>
                    <a:pt x="26" y="689"/>
                  </a:lnTo>
                  <a:lnTo>
                    <a:pt x="36" y="718"/>
                  </a:lnTo>
                  <a:lnTo>
                    <a:pt x="48" y="745"/>
                  </a:lnTo>
                  <a:lnTo>
                    <a:pt x="61" y="773"/>
                  </a:lnTo>
                  <a:lnTo>
                    <a:pt x="77" y="802"/>
                  </a:lnTo>
                  <a:lnTo>
                    <a:pt x="96" y="832"/>
                  </a:lnTo>
                  <a:lnTo>
                    <a:pt x="83" y="796"/>
                  </a:lnTo>
                  <a:lnTo>
                    <a:pt x="75" y="766"/>
                  </a:lnTo>
                  <a:lnTo>
                    <a:pt x="69" y="735"/>
                  </a:lnTo>
                  <a:lnTo>
                    <a:pt x="65" y="696"/>
                  </a:lnTo>
                  <a:lnTo>
                    <a:pt x="60" y="637"/>
                  </a:lnTo>
                  <a:lnTo>
                    <a:pt x="61" y="579"/>
                  </a:lnTo>
                  <a:lnTo>
                    <a:pt x="67" y="524"/>
                  </a:lnTo>
                  <a:lnTo>
                    <a:pt x="79" y="471"/>
                  </a:lnTo>
                  <a:lnTo>
                    <a:pt x="94" y="420"/>
                  </a:lnTo>
                  <a:lnTo>
                    <a:pt x="114" y="372"/>
                  </a:lnTo>
                  <a:lnTo>
                    <a:pt x="140" y="327"/>
                  </a:lnTo>
                  <a:lnTo>
                    <a:pt x="168" y="286"/>
                  </a:lnTo>
                  <a:lnTo>
                    <a:pt x="201" y="248"/>
                  </a:lnTo>
                  <a:lnTo>
                    <a:pt x="236" y="213"/>
                  </a:lnTo>
                  <a:lnTo>
                    <a:pt x="276" y="184"/>
                  </a:lnTo>
                  <a:lnTo>
                    <a:pt x="319" y="159"/>
                  </a:lnTo>
                  <a:lnTo>
                    <a:pt x="364" y="138"/>
                  </a:lnTo>
                  <a:lnTo>
                    <a:pt x="413" y="123"/>
                  </a:lnTo>
                  <a:lnTo>
                    <a:pt x="463" y="114"/>
                  </a:lnTo>
                  <a:lnTo>
                    <a:pt x="516" y="1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5" name="Freeform 65">
              <a:extLst>
                <a:ext uri="{FF2B5EF4-FFF2-40B4-BE49-F238E27FC236}">
                  <a16:creationId xmlns:a16="http://schemas.microsoft.com/office/drawing/2014/main" id="{2AC5E632-D07B-4C48-B4C7-D363A9691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" y="2569"/>
              <a:ext cx="116" cy="117"/>
            </a:xfrm>
            <a:custGeom>
              <a:avLst/>
              <a:gdLst>
                <a:gd name="T0" fmla="*/ 58 w 234"/>
                <a:gd name="T1" fmla="*/ 117 h 234"/>
                <a:gd name="T2" fmla="*/ 70 w 234"/>
                <a:gd name="T3" fmla="*/ 116 h 234"/>
                <a:gd name="T4" fmla="*/ 80 w 234"/>
                <a:gd name="T5" fmla="*/ 112 h 234"/>
                <a:gd name="T6" fmla="*/ 91 w 234"/>
                <a:gd name="T7" fmla="*/ 107 h 234"/>
                <a:gd name="T8" fmla="*/ 100 w 234"/>
                <a:gd name="T9" fmla="*/ 100 h 234"/>
                <a:gd name="T10" fmla="*/ 106 w 234"/>
                <a:gd name="T11" fmla="*/ 91 h 234"/>
                <a:gd name="T12" fmla="*/ 112 w 234"/>
                <a:gd name="T13" fmla="*/ 81 h 234"/>
                <a:gd name="T14" fmla="*/ 115 w 234"/>
                <a:gd name="T15" fmla="*/ 70 h 234"/>
                <a:gd name="T16" fmla="*/ 116 w 234"/>
                <a:gd name="T17" fmla="*/ 59 h 234"/>
                <a:gd name="T18" fmla="*/ 115 w 234"/>
                <a:gd name="T19" fmla="*/ 47 h 234"/>
                <a:gd name="T20" fmla="*/ 112 w 234"/>
                <a:gd name="T21" fmla="*/ 36 h 234"/>
                <a:gd name="T22" fmla="*/ 106 w 234"/>
                <a:gd name="T23" fmla="*/ 26 h 234"/>
                <a:gd name="T24" fmla="*/ 100 w 234"/>
                <a:gd name="T25" fmla="*/ 17 h 234"/>
                <a:gd name="T26" fmla="*/ 91 w 234"/>
                <a:gd name="T27" fmla="*/ 10 h 234"/>
                <a:gd name="T28" fmla="*/ 80 w 234"/>
                <a:gd name="T29" fmla="*/ 5 h 234"/>
                <a:gd name="T30" fmla="*/ 70 w 234"/>
                <a:gd name="T31" fmla="*/ 1 h 234"/>
                <a:gd name="T32" fmla="*/ 58 w 234"/>
                <a:gd name="T33" fmla="*/ 0 h 234"/>
                <a:gd name="T34" fmla="*/ 47 w 234"/>
                <a:gd name="T35" fmla="*/ 1 h 234"/>
                <a:gd name="T36" fmla="*/ 35 w 234"/>
                <a:gd name="T37" fmla="*/ 5 h 234"/>
                <a:gd name="T38" fmla="*/ 26 w 234"/>
                <a:gd name="T39" fmla="*/ 10 h 234"/>
                <a:gd name="T40" fmla="*/ 17 w 234"/>
                <a:gd name="T41" fmla="*/ 17 h 234"/>
                <a:gd name="T42" fmla="*/ 10 w 234"/>
                <a:gd name="T43" fmla="*/ 26 h 234"/>
                <a:gd name="T44" fmla="*/ 4 w 234"/>
                <a:gd name="T45" fmla="*/ 36 h 234"/>
                <a:gd name="T46" fmla="*/ 1 w 234"/>
                <a:gd name="T47" fmla="*/ 47 h 234"/>
                <a:gd name="T48" fmla="*/ 0 w 234"/>
                <a:gd name="T49" fmla="*/ 59 h 234"/>
                <a:gd name="T50" fmla="*/ 1 w 234"/>
                <a:gd name="T51" fmla="*/ 70 h 234"/>
                <a:gd name="T52" fmla="*/ 4 w 234"/>
                <a:gd name="T53" fmla="*/ 81 h 234"/>
                <a:gd name="T54" fmla="*/ 10 w 234"/>
                <a:gd name="T55" fmla="*/ 91 h 234"/>
                <a:gd name="T56" fmla="*/ 17 w 234"/>
                <a:gd name="T57" fmla="*/ 100 h 234"/>
                <a:gd name="T58" fmla="*/ 26 w 234"/>
                <a:gd name="T59" fmla="*/ 107 h 234"/>
                <a:gd name="T60" fmla="*/ 35 w 234"/>
                <a:gd name="T61" fmla="*/ 112 h 234"/>
                <a:gd name="T62" fmla="*/ 47 w 234"/>
                <a:gd name="T63" fmla="*/ 116 h 234"/>
                <a:gd name="T64" fmla="*/ 58 w 234"/>
                <a:gd name="T65" fmla="*/ 117 h 2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34" h="234">
                  <a:moveTo>
                    <a:pt x="118" y="234"/>
                  </a:moveTo>
                  <a:lnTo>
                    <a:pt x="141" y="231"/>
                  </a:lnTo>
                  <a:lnTo>
                    <a:pt x="162" y="224"/>
                  </a:lnTo>
                  <a:lnTo>
                    <a:pt x="183" y="214"/>
                  </a:lnTo>
                  <a:lnTo>
                    <a:pt x="201" y="199"/>
                  </a:lnTo>
                  <a:lnTo>
                    <a:pt x="214" y="182"/>
                  </a:lnTo>
                  <a:lnTo>
                    <a:pt x="225" y="162"/>
                  </a:lnTo>
                  <a:lnTo>
                    <a:pt x="232" y="140"/>
                  </a:lnTo>
                  <a:lnTo>
                    <a:pt x="234" y="117"/>
                  </a:lnTo>
                  <a:lnTo>
                    <a:pt x="232" y="94"/>
                  </a:lnTo>
                  <a:lnTo>
                    <a:pt x="225" y="71"/>
                  </a:lnTo>
                  <a:lnTo>
                    <a:pt x="214" y="52"/>
                  </a:lnTo>
                  <a:lnTo>
                    <a:pt x="201" y="34"/>
                  </a:lnTo>
                  <a:lnTo>
                    <a:pt x="183" y="20"/>
                  </a:lnTo>
                  <a:lnTo>
                    <a:pt x="162" y="9"/>
                  </a:lnTo>
                  <a:lnTo>
                    <a:pt x="141" y="2"/>
                  </a:lnTo>
                  <a:lnTo>
                    <a:pt x="118" y="0"/>
                  </a:lnTo>
                  <a:lnTo>
                    <a:pt x="95" y="2"/>
                  </a:lnTo>
                  <a:lnTo>
                    <a:pt x="71" y="9"/>
                  </a:lnTo>
                  <a:lnTo>
                    <a:pt x="52" y="20"/>
                  </a:lnTo>
                  <a:lnTo>
                    <a:pt x="35" y="34"/>
                  </a:lnTo>
                  <a:lnTo>
                    <a:pt x="21" y="52"/>
                  </a:lnTo>
                  <a:lnTo>
                    <a:pt x="9" y="71"/>
                  </a:lnTo>
                  <a:lnTo>
                    <a:pt x="2" y="94"/>
                  </a:lnTo>
                  <a:lnTo>
                    <a:pt x="0" y="117"/>
                  </a:lnTo>
                  <a:lnTo>
                    <a:pt x="2" y="140"/>
                  </a:lnTo>
                  <a:lnTo>
                    <a:pt x="9" y="162"/>
                  </a:lnTo>
                  <a:lnTo>
                    <a:pt x="21" y="182"/>
                  </a:lnTo>
                  <a:lnTo>
                    <a:pt x="35" y="199"/>
                  </a:lnTo>
                  <a:lnTo>
                    <a:pt x="52" y="214"/>
                  </a:lnTo>
                  <a:lnTo>
                    <a:pt x="71" y="224"/>
                  </a:lnTo>
                  <a:lnTo>
                    <a:pt x="95" y="231"/>
                  </a:lnTo>
                  <a:lnTo>
                    <a:pt x="118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6" name="Freeform 66">
              <a:extLst>
                <a:ext uri="{FF2B5EF4-FFF2-40B4-BE49-F238E27FC236}">
                  <a16:creationId xmlns:a16="http://schemas.microsoft.com/office/drawing/2014/main" id="{E23A0144-F303-4AB7-A6ED-60FE57B3A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" y="2569"/>
              <a:ext cx="117" cy="117"/>
            </a:xfrm>
            <a:custGeom>
              <a:avLst/>
              <a:gdLst>
                <a:gd name="T0" fmla="*/ 59 w 235"/>
                <a:gd name="T1" fmla="*/ 117 h 234"/>
                <a:gd name="T2" fmla="*/ 70 w 235"/>
                <a:gd name="T3" fmla="*/ 116 h 234"/>
                <a:gd name="T4" fmla="*/ 82 w 235"/>
                <a:gd name="T5" fmla="*/ 112 h 234"/>
                <a:gd name="T6" fmla="*/ 92 w 235"/>
                <a:gd name="T7" fmla="*/ 107 h 234"/>
                <a:gd name="T8" fmla="*/ 100 w 235"/>
                <a:gd name="T9" fmla="*/ 100 h 234"/>
                <a:gd name="T10" fmla="*/ 107 w 235"/>
                <a:gd name="T11" fmla="*/ 91 h 234"/>
                <a:gd name="T12" fmla="*/ 113 w 235"/>
                <a:gd name="T13" fmla="*/ 81 h 234"/>
                <a:gd name="T14" fmla="*/ 116 w 235"/>
                <a:gd name="T15" fmla="*/ 70 h 234"/>
                <a:gd name="T16" fmla="*/ 117 w 235"/>
                <a:gd name="T17" fmla="*/ 59 h 234"/>
                <a:gd name="T18" fmla="*/ 116 w 235"/>
                <a:gd name="T19" fmla="*/ 47 h 234"/>
                <a:gd name="T20" fmla="*/ 113 w 235"/>
                <a:gd name="T21" fmla="*/ 36 h 234"/>
                <a:gd name="T22" fmla="*/ 107 w 235"/>
                <a:gd name="T23" fmla="*/ 26 h 234"/>
                <a:gd name="T24" fmla="*/ 100 w 235"/>
                <a:gd name="T25" fmla="*/ 17 h 234"/>
                <a:gd name="T26" fmla="*/ 92 w 235"/>
                <a:gd name="T27" fmla="*/ 10 h 234"/>
                <a:gd name="T28" fmla="*/ 82 w 235"/>
                <a:gd name="T29" fmla="*/ 5 h 234"/>
                <a:gd name="T30" fmla="*/ 70 w 235"/>
                <a:gd name="T31" fmla="*/ 1 h 234"/>
                <a:gd name="T32" fmla="*/ 59 w 235"/>
                <a:gd name="T33" fmla="*/ 0 h 234"/>
                <a:gd name="T34" fmla="*/ 47 w 235"/>
                <a:gd name="T35" fmla="*/ 1 h 234"/>
                <a:gd name="T36" fmla="*/ 36 w 235"/>
                <a:gd name="T37" fmla="*/ 5 h 234"/>
                <a:gd name="T38" fmla="*/ 26 w 235"/>
                <a:gd name="T39" fmla="*/ 10 h 234"/>
                <a:gd name="T40" fmla="*/ 17 w 235"/>
                <a:gd name="T41" fmla="*/ 17 h 234"/>
                <a:gd name="T42" fmla="*/ 10 w 235"/>
                <a:gd name="T43" fmla="*/ 26 h 234"/>
                <a:gd name="T44" fmla="*/ 5 w 235"/>
                <a:gd name="T45" fmla="*/ 36 h 234"/>
                <a:gd name="T46" fmla="*/ 1 w 235"/>
                <a:gd name="T47" fmla="*/ 47 h 234"/>
                <a:gd name="T48" fmla="*/ 0 w 235"/>
                <a:gd name="T49" fmla="*/ 59 h 234"/>
                <a:gd name="T50" fmla="*/ 1 w 235"/>
                <a:gd name="T51" fmla="*/ 70 h 234"/>
                <a:gd name="T52" fmla="*/ 5 w 235"/>
                <a:gd name="T53" fmla="*/ 81 h 234"/>
                <a:gd name="T54" fmla="*/ 10 w 235"/>
                <a:gd name="T55" fmla="*/ 91 h 234"/>
                <a:gd name="T56" fmla="*/ 17 w 235"/>
                <a:gd name="T57" fmla="*/ 100 h 234"/>
                <a:gd name="T58" fmla="*/ 26 w 235"/>
                <a:gd name="T59" fmla="*/ 107 h 234"/>
                <a:gd name="T60" fmla="*/ 36 w 235"/>
                <a:gd name="T61" fmla="*/ 112 h 234"/>
                <a:gd name="T62" fmla="*/ 47 w 235"/>
                <a:gd name="T63" fmla="*/ 116 h 234"/>
                <a:gd name="T64" fmla="*/ 59 w 235"/>
                <a:gd name="T65" fmla="*/ 117 h 2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35" h="234">
                  <a:moveTo>
                    <a:pt x="118" y="234"/>
                  </a:moveTo>
                  <a:lnTo>
                    <a:pt x="141" y="231"/>
                  </a:lnTo>
                  <a:lnTo>
                    <a:pt x="164" y="224"/>
                  </a:lnTo>
                  <a:lnTo>
                    <a:pt x="184" y="214"/>
                  </a:lnTo>
                  <a:lnTo>
                    <a:pt x="201" y="199"/>
                  </a:lnTo>
                  <a:lnTo>
                    <a:pt x="215" y="182"/>
                  </a:lnTo>
                  <a:lnTo>
                    <a:pt x="226" y="162"/>
                  </a:lnTo>
                  <a:lnTo>
                    <a:pt x="233" y="140"/>
                  </a:lnTo>
                  <a:lnTo>
                    <a:pt x="235" y="117"/>
                  </a:lnTo>
                  <a:lnTo>
                    <a:pt x="233" y="94"/>
                  </a:lnTo>
                  <a:lnTo>
                    <a:pt x="226" y="71"/>
                  </a:lnTo>
                  <a:lnTo>
                    <a:pt x="215" y="52"/>
                  </a:lnTo>
                  <a:lnTo>
                    <a:pt x="201" y="34"/>
                  </a:lnTo>
                  <a:lnTo>
                    <a:pt x="184" y="20"/>
                  </a:lnTo>
                  <a:lnTo>
                    <a:pt x="164" y="9"/>
                  </a:lnTo>
                  <a:lnTo>
                    <a:pt x="141" y="2"/>
                  </a:lnTo>
                  <a:lnTo>
                    <a:pt x="118" y="0"/>
                  </a:lnTo>
                  <a:lnTo>
                    <a:pt x="94" y="2"/>
                  </a:lnTo>
                  <a:lnTo>
                    <a:pt x="72" y="9"/>
                  </a:lnTo>
                  <a:lnTo>
                    <a:pt x="52" y="20"/>
                  </a:lnTo>
                  <a:lnTo>
                    <a:pt x="35" y="34"/>
                  </a:lnTo>
                  <a:lnTo>
                    <a:pt x="20" y="52"/>
                  </a:lnTo>
                  <a:lnTo>
                    <a:pt x="10" y="71"/>
                  </a:lnTo>
                  <a:lnTo>
                    <a:pt x="3" y="94"/>
                  </a:lnTo>
                  <a:lnTo>
                    <a:pt x="0" y="117"/>
                  </a:lnTo>
                  <a:lnTo>
                    <a:pt x="3" y="140"/>
                  </a:lnTo>
                  <a:lnTo>
                    <a:pt x="10" y="162"/>
                  </a:lnTo>
                  <a:lnTo>
                    <a:pt x="20" y="182"/>
                  </a:lnTo>
                  <a:lnTo>
                    <a:pt x="35" y="199"/>
                  </a:lnTo>
                  <a:lnTo>
                    <a:pt x="52" y="214"/>
                  </a:lnTo>
                  <a:lnTo>
                    <a:pt x="72" y="224"/>
                  </a:lnTo>
                  <a:lnTo>
                    <a:pt x="94" y="231"/>
                  </a:lnTo>
                  <a:lnTo>
                    <a:pt x="118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7" name="Freeform 67">
              <a:extLst>
                <a:ext uri="{FF2B5EF4-FFF2-40B4-BE49-F238E27FC236}">
                  <a16:creationId xmlns:a16="http://schemas.microsoft.com/office/drawing/2014/main" id="{971B19EC-C05D-44E6-A49F-0610C8D2E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8" y="2678"/>
              <a:ext cx="82" cy="91"/>
            </a:xfrm>
            <a:custGeom>
              <a:avLst/>
              <a:gdLst>
                <a:gd name="T0" fmla="*/ 81 w 163"/>
                <a:gd name="T1" fmla="*/ 64 h 181"/>
                <a:gd name="T2" fmla="*/ 77 w 163"/>
                <a:gd name="T3" fmla="*/ 51 h 181"/>
                <a:gd name="T4" fmla="*/ 73 w 163"/>
                <a:gd name="T5" fmla="*/ 39 h 181"/>
                <a:gd name="T6" fmla="*/ 67 w 163"/>
                <a:gd name="T7" fmla="*/ 28 h 181"/>
                <a:gd name="T8" fmla="*/ 62 w 163"/>
                <a:gd name="T9" fmla="*/ 19 h 181"/>
                <a:gd name="T10" fmla="*/ 57 w 163"/>
                <a:gd name="T11" fmla="*/ 11 h 181"/>
                <a:gd name="T12" fmla="*/ 51 w 163"/>
                <a:gd name="T13" fmla="*/ 5 h 181"/>
                <a:gd name="T14" fmla="*/ 46 w 163"/>
                <a:gd name="T15" fmla="*/ 1 h 181"/>
                <a:gd name="T16" fmla="*/ 42 w 163"/>
                <a:gd name="T17" fmla="*/ 0 h 181"/>
                <a:gd name="T18" fmla="*/ 37 w 163"/>
                <a:gd name="T19" fmla="*/ 1 h 181"/>
                <a:gd name="T20" fmla="*/ 32 w 163"/>
                <a:gd name="T21" fmla="*/ 5 h 181"/>
                <a:gd name="T22" fmla="*/ 26 w 163"/>
                <a:gd name="T23" fmla="*/ 11 h 181"/>
                <a:gd name="T24" fmla="*/ 20 w 163"/>
                <a:gd name="T25" fmla="*/ 19 h 181"/>
                <a:gd name="T26" fmla="*/ 15 w 163"/>
                <a:gd name="T27" fmla="*/ 28 h 181"/>
                <a:gd name="T28" fmla="*/ 10 w 163"/>
                <a:gd name="T29" fmla="*/ 39 h 181"/>
                <a:gd name="T30" fmla="*/ 5 w 163"/>
                <a:gd name="T31" fmla="*/ 51 h 181"/>
                <a:gd name="T32" fmla="*/ 1 w 163"/>
                <a:gd name="T33" fmla="*/ 64 h 181"/>
                <a:gd name="T34" fmla="*/ 0 w 163"/>
                <a:gd name="T35" fmla="*/ 70 h 181"/>
                <a:gd name="T36" fmla="*/ 2 w 163"/>
                <a:gd name="T37" fmla="*/ 76 h 181"/>
                <a:gd name="T38" fmla="*/ 5 w 163"/>
                <a:gd name="T39" fmla="*/ 80 h 181"/>
                <a:gd name="T40" fmla="*/ 10 w 163"/>
                <a:gd name="T41" fmla="*/ 84 h 181"/>
                <a:gd name="T42" fmla="*/ 17 w 163"/>
                <a:gd name="T43" fmla="*/ 87 h 181"/>
                <a:gd name="T44" fmla="*/ 24 w 163"/>
                <a:gd name="T45" fmla="*/ 89 h 181"/>
                <a:gd name="T46" fmla="*/ 32 w 163"/>
                <a:gd name="T47" fmla="*/ 90 h 181"/>
                <a:gd name="T48" fmla="*/ 41 w 163"/>
                <a:gd name="T49" fmla="*/ 91 h 181"/>
                <a:gd name="T50" fmla="*/ 49 w 163"/>
                <a:gd name="T51" fmla="*/ 90 h 181"/>
                <a:gd name="T52" fmla="*/ 57 w 163"/>
                <a:gd name="T53" fmla="*/ 89 h 181"/>
                <a:gd name="T54" fmla="*/ 65 w 163"/>
                <a:gd name="T55" fmla="*/ 87 h 181"/>
                <a:gd name="T56" fmla="*/ 72 w 163"/>
                <a:gd name="T57" fmla="*/ 84 h 181"/>
                <a:gd name="T58" fmla="*/ 77 w 163"/>
                <a:gd name="T59" fmla="*/ 80 h 181"/>
                <a:gd name="T60" fmla="*/ 80 w 163"/>
                <a:gd name="T61" fmla="*/ 76 h 181"/>
                <a:gd name="T62" fmla="*/ 82 w 163"/>
                <a:gd name="T63" fmla="*/ 70 h 181"/>
                <a:gd name="T64" fmla="*/ 81 w 163"/>
                <a:gd name="T65" fmla="*/ 64 h 18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3" h="181">
                  <a:moveTo>
                    <a:pt x="162" y="128"/>
                  </a:moveTo>
                  <a:lnTo>
                    <a:pt x="154" y="102"/>
                  </a:lnTo>
                  <a:lnTo>
                    <a:pt x="145" y="78"/>
                  </a:lnTo>
                  <a:lnTo>
                    <a:pt x="134" y="56"/>
                  </a:lnTo>
                  <a:lnTo>
                    <a:pt x="124" y="38"/>
                  </a:lnTo>
                  <a:lnTo>
                    <a:pt x="114" y="22"/>
                  </a:lnTo>
                  <a:lnTo>
                    <a:pt x="102" y="10"/>
                  </a:lnTo>
                  <a:lnTo>
                    <a:pt x="92" y="2"/>
                  </a:lnTo>
                  <a:lnTo>
                    <a:pt x="83" y="0"/>
                  </a:lnTo>
                  <a:lnTo>
                    <a:pt x="73" y="2"/>
                  </a:lnTo>
                  <a:lnTo>
                    <a:pt x="63" y="10"/>
                  </a:lnTo>
                  <a:lnTo>
                    <a:pt x="51" y="22"/>
                  </a:lnTo>
                  <a:lnTo>
                    <a:pt x="40" y="38"/>
                  </a:lnTo>
                  <a:lnTo>
                    <a:pt x="30" y="56"/>
                  </a:lnTo>
                  <a:lnTo>
                    <a:pt x="19" y="78"/>
                  </a:lnTo>
                  <a:lnTo>
                    <a:pt x="9" y="102"/>
                  </a:lnTo>
                  <a:lnTo>
                    <a:pt x="1" y="128"/>
                  </a:lnTo>
                  <a:lnTo>
                    <a:pt x="0" y="140"/>
                  </a:lnTo>
                  <a:lnTo>
                    <a:pt x="3" y="151"/>
                  </a:lnTo>
                  <a:lnTo>
                    <a:pt x="10" y="160"/>
                  </a:lnTo>
                  <a:lnTo>
                    <a:pt x="20" y="167"/>
                  </a:lnTo>
                  <a:lnTo>
                    <a:pt x="33" y="173"/>
                  </a:lnTo>
                  <a:lnTo>
                    <a:pt x="48" y="177"/>
                  </a:lnTo>
                  <a:lnTo>
                    <a:pt x="64" y="179"/>
                  </a:lnTo>
                  <a:lnTo>
                    <a:pt x="81" y="181"/>
                  </a:lnTo>
                  <a:lnTo>
                    <a:pt x="98" y="179"/>
                  </a:lnTo>
                  <a:lnTo>
                    <a:pt x="114" y="177"/>
                  </a:lnTo>
                  <a:lnTo>
                    <a:pt x="129" y="173"/>
                  </a:lnTo>
                  <a:lnTo>
                    <a:pt x="143" y="167"/>
                  </a:lnTo>
                  <a:lnTo>
                    <a:pt x="153" y="160"/>
                  </a:lnTo>
                  <a:lnTo>
                    <a:pt x="160" y="151"/>
                  </a:lnTo>
                  <a:lnTo>
                    <a:pt x="163" y="140"/>
                  </a:lnTo>
                  <a:lnTo>
                    <a:pt x="162" y="1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8" name="Freeform 68">
              <a:extLst>
                <a:ext uri="{FF2B5EF4-FFF2-40B4-BE49-F238E27FC236}">
                  <a16:creationId xmlns:a16="http://schemas.microsoft.com/office/drawing/2014/main" id="{85C89C0D-A298-4B49-A783-CDB20C176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3" y="2466"/>
              <a:ext cx="792" cy="393"/>
            </a:xfrm>
            <a:custGeom>
              <a:avLst/>
              <a:gdLst>
                <a:gd name="T0" fmla="*/ 738 w 1584"/>
                <a:gd name="T1" fmla="*/ 124 h 786"/>
                <a:gd name="T2" fmla="*/ 696 w 1584"/>
                <a:gd name="T3" fmla="*/ 136 h 786"/>
                <a:gd name="T4" fmla="*/ 672 w 1584"/>
                <a:gd name="T5" fmla="*/ 167 h 786"/>
                <a:gd name="T6" fmla="*/ 671 w 1584"/>
                <a:gd name="T7" fmla="*/ 189 h 786"/>
                <a:gd name="T8" fmla="*/ 595 w 1584"/>
                <a:gd name="T9" fmla="*/ 236 h 786"/>
                <a:gd name="T10" fmla="*/ 602 w 1584"/>
                <a:gd name="T11" fmla="*/ 159 h 786"/>
                <a:gd name="T12" fmla="*/ 571 w 1584"/>
                <a:gd name="T13" fmla="*/ 80 h 786"/>
                <a:gd name="T14" fmla="*/ 562 w 1584"/>
                <a:gd name="T15" fmla="*/ 10 h 786"/>
                <a:gd name="T16" fmla="*/ 553 w 1584"/>
                <a:gd name="T17" fmla="*/ 21 h 786"/>
                <a:gd name="T18" fmla="*/ 547 w 1584"/>
                <a:gd name="T19" fmla="*/ 93 h 786"/>
                <a:gd name="T20" fmla="*/ 573 w 1584"/>
                <a:gd name="T21" fmla="*/ 173 h 786"/>
                <a:gd name="T22" fmla="*/ 569 w 1584"/>
                <a:gd name="T23" fmla="*/ 232 h 786"/>
                <a:gd name="T24" fmla="*/ 539 w 1584"/>
                <a:gd name="T25" fmla="*/ 283 h 786"/>
                <a:gd name="T26" fmla="*/ 477 w 1584"/>
                <a:gd name="T27" fmla="*/ 334 h 786"/>
                <a:gd name="T28" fmla="*/ 386 w 1584"/>
                <a:gd name="T29" fmla="*/ 350 h 786"/>
                <a:gd name="T30" fmla="*/ 322 w 1584"/>
                <a:gd name="T31" fmla="*/ 327 h 786"/>
                <a:gd name="T32" fmla="*/ 273 w 1584"/>
                <a:gd name="T33" fmla="*/ 292 h 786"/>
                <a:gd name="T34" fmla="*/ 253 w 1584"/>
                <a:gd name="T35" fmla="*/ 273 h 786"/>
                <a:gd name="T36" fmla="*/ 233 w 1584"/>
                <a:gd name="T37" fmla="*/ 238 h 786"/>
                <a:gd name="T38" fmla="*/ 222 w 1584"/>
                <a:gd name="T39" fmla="*/ 186 h 786"/>
                <a:gd name="T40" fmla="*/ 242 w 1584"/>
                <a:gd name="T41" fmla="*/ 106 h 786"/>
                <a:gd name="T42" fmla="*/ 247 w 1584"/>
                <a:gd name="T43" fmla="*/ 35 h 786"/>
                <a:gd name="T44" fmla="*/ 232 w 1584"/>
                <a:gd name="T45" fmla="*/ 3 h 786"/>
                <a:gd name="T46" fmla="*/ 229 w 1584"/>
                <a:gd name="T47" fmla="*/ 64 h 786"/>
                <a:gd name="T48" fmla="*/ 199 w 1584"/>
                <a:gd name="T49" fmla="*/ 138 h 786"/>
                <a:gd name="T50" fmla="*/ 199 w 1584"/>
                <a:gd name="T51" fmla="*/ 224 h 786"/>
                <a:gd name="T52" fmla="*/ 210 w 1584"/>
                <a:gd name="T53" fmla="*/ 247 h 786"/>
                <a:gd name="T54" fmla="*/ 123 w 1584"/>
                <a:gd name="T55" fmla="*/ 216 h 786"/>
                <a:gd name="T56" fmla="*/ 117 w 1584"/>
                <a:gd name="T57" fmla="*/ 194 h 786"/>
                <a:gd name="T58" fmla="*/ 88 w 1584"/>
                <a:gd name="T59" fmla="*/ 168 h 786"/>
                <a:gd name="T60" fmla="*/ 45 w 1584"/>
                <a:gd name="T61" fmla="*/ 164 h 786"/>
                <a:gd name="T62" fmla="*/ 4 w 1584"/>
                <a:gd name="T63" fmla="*/ 201 h 786"/>
                <a:gd name="T64" fmla="*/ 11 w 1584"/>
                <a:gd name="T65" fmla="*/ 251 h 786"/>
                <a:gd name="T66" fmla="*/ 33 w 1584"/>
                <a:gd name="T67" fmla="*/ 270 h 786"/>
                <a:gd name="T68" fmla="*/ 44 w 1584"/>
                <a:gd name="T69" fmla="*/ 274 h 786"/>
                <a:gd name="T70" fmla="*/ 31 w 1584"/>
                <a:gd name="T71" fmla="*/ 233 h 786"/>
                <a:gd name="T72" fmla="*/ 39 w 1584"/>
                <a:gd name="T73" fmla="*/ 207 h 786"/>
                <a:gd name="T74" fmla="*/ 49 w 1584"/>
                <a:gd name="T75" fmla="*/ 201 h 786"/>
                <a:gd name="T76" fmla="*/ 65 w 1584"/>
                <a:gd name="T77" fmla="*/ 195 h 786"/>
                <a:gd name="T78" fmla="*/ 115 w 1584"/>
                <a:gd name="T79" fmla="*/ 225 h 786"/>
                <a:gd name="T80" fmla="*/ 270 w 1584"/>
                <a:gd name="T81" fmla="*/ 309 h 786"/>
                <a:gd name="T82" fmla="*/ 301 w 1584"/>
                <a:gd name="T83" fmla="*/ 353 h 786"/>
                <a:gd name="T84" fmla="*/ 346 w 1584"/>
                <a:gd name="T85" fmla="*/ 383 h 786"/>
                <a:gd name="T86" fmla="*/ 399 w 1584"/>
                <a:gd name="T87" fmla="*/ 393 h 786"/>
                <a:gd name="T88" fmla="*/ 448 w 1584"/>
                <a:gd name="T89" fmla="*/ 383 h 786"/>
                <a:gd name="T90" fmla="*/ 492 w 1584"/>
                <a:gd name="T91" fmla="*/ 358 h 786"/>
                <a:gd name="T92" fmla="*/ 524 w 1584"/>
                <a:gd name="T93" fmla="*/ 320 h 786"/>
                <a:gd name="T94" fmla="*/ 680 w 1584"/>
                <a:gd name="T95" fmla="*/ 197 h 786"/>
                <a:gd name="T96" fmla="*/ 724 w 1584"/>
                <a:gd name="T97" fmla="*/ 159 h 786"/>
                <a:gd name="T98" fmla="*/ 742 w 1584"/>
                <a:gd name="T99" fmla="*/ 161 h 786"/>
                <a:gd name="T100" fmla="*/ 751 w 1584"/>
                <a:gd name="T101" fmla="*/ 165 h 786"/>
                <a:gd name="T102" fmla="*/ 765 w 1584"/>
                <a:gd name="T103" fmla="*/ 190 h 786"/>
                <a:gd name="T104" fmla="*/ 759 w 1584"/>
                <a:gd name="T105" fmla="*/ 231 h 786"/>
                <a:gd name="T106" fmla="*/ 781 w 1584"/>
                <a:gd name="T107" fmla="*/ 213 h 786"/>
                <a:gd name="T108" fmla="*/ 789 w 1584"/>
                <a:gd name="T109" fmla="*/ 162 h 78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584" h="786">
                  <a:moveTo>
                    <a:pt x="1554" y="288"/>
                  </a:moveTo>
                  <a:lnTo>
                    <a:pt x="1533" y="272"/>
                  </a:lnTo>
                  <a:lnTo>
                    <a:pt x="1514" y="260"/>
                  </a:lnTo>
                  <a:lnTo>
                    <a:pt x="1494" y="252"/>
                  </a:lnTo>
                  <a:lnTo>
                    <a:pt x="1475" y="247"/>
                  </a:lnTo>
                  <a:lnTo>
                    <a:pt x="1456" y="247"/>
                  </a:lnTo>
                  <a:lnTo>
                    <a:pt x="1439" y="250"/>
                  </a:lnTo>
                  <a:lnTo>
                    <a:pt x="1422" y="255"/>
                  </a:lnTo>
                  <a:lnTo>
                    <a:pt x="1406" y="262"/>
                  </a:lnTo>
                  <a:lnTo>
                    <a:pt x="1392" y="272"/>
                  </a:lnTo>
                  <a:lnTo>
                    <a:pt x="1378" y="283"/>
                  </a:lnTo>
                  <a:lnTo>
                    <a:pt x="1366" y="295"/>
                  </a:lnTo>
                  <a:lnTo>
                    <a:pt x="1357" y="307"/>
                  </a:lnTo>
                  <a:lnTo>
                    <a:pt x="1349" y="320"/>
                  </a:lnTo>
                  <a:lnTo>
                    <a:pt x="1343" y="333"/>
                  </a:lnTo>
                  <a:lnTo>
                    <a:pt x="1340" y="345"/>
                  </a:lnTo>
                  <a:lnTo>
                    <a:pt x="1339" y="357"/>
                  </a:lnTo>
                  <a:lnTo>
                    <a:pt x="1339" y="364"/>
                  </a:lnTo>
                  <a:lnTo>
                    <a:pt x="1340" y="371"/>
                  </a:lnTo>
                  <a:lnTo>
                    <a:pt x="1341" y="378"/>
                  </a:lnTo>
                  <a:lnTo>
                    <a:pt x="1342" y="383"/>
                  </a:lnTo>
                  <a:lnTo>
                    <a:pt x="1162" y="510"/>
                  </a:lnTo>
                  <a:lnTo>
                    <a:pt x="1171" y="499"/>
                  </a:lnTo>
                  <a:lnTo>
                    <a:pt x="1181" y="486"/>
                  </a:lnTo>
                  <a:lnTo>
                    <a:pt x="1190" y="472"/>
                  </a:lnTo>
                  <a:lnTo>
                    <a:pt x="1196" y="458"/>
                  </a:lnTo>
                  <a:lnTo>
                    <a:pt x="1205" y="423"/>
                  </a:lnTo>
                  <a:lnTo>
                    <a:pt x="1209" y="387"/>
                  </a:lnTo>
                  <a:lnTo>
                    <a:pt x="1209" y="352"/>
                  </a:lnTo>
                  <a:lnTo>
                    <a:pt x="1203" y="318"/>
                  </a:lnTo>
                  <a:lnTo>
                    <a:pt x="1195" y="284"/>
                  </a:lnTo>
                  <a:lnTo>
                    <a:pt x="1182" y="251"/>
                  </a:lnTo>
                  <a:lnTo>
                    <a:pt x="1168" y="219"/>
                  </a:lnTo>
                  <a:lnTo>
                    <a:pt x="1152" y="186"/>
                  </a:lnTo>
                  <a:lnTo>
                    <a:pt x="1141" y="159"/>
                  </a:lnTo>
                  <a:lnTo>
                    <a:pt x="1134" y="129"/>
                  </a:lnTo>
                  <a:lnTo>
                    <a:pt x="1129" y="98"/>
                  </a:lnTo>
                  <a:lnTo>
                    <a:pt x="1126" y="68"/>
                  </a:lnTo>
                  <a:lnTo>
                    <a:pt x="1124" y="41"/>
                  </a:lnTo>
                  <a:lnTo>
                    <a:pt x="1124" y="19"/>
                  </a:lnTo>
                  <a:lnTo>
                    <a:pt x="1126" y="5"/>
                  </a:lnTo>
                  <a:lnTo>
                    <a:pt x="1126" y="0"/>
                  </a:lnTo>
                  <a:lnTo>
                    <a:pt x="1122" y="5"/>
                  </a:lnTo>
                  <a:lnTo>
                    <a:pt x="1115" y="19"/>
                  </a:lnTo>
                  <a:lnTo>
                    <a:pt x="1106" y="41"/>
                  </a:lnTo>
                  <a:lnTo>
                    <a:pt x="1096" y="68"/>
                  </a:lnTo>
                  <a:lnTo>
                    <a:pt x="1088" y="98"/>
                  </a:lnTo>
                  <a:lnTo>
                    <a:pt x="1083" y="129"/>
                  </a:lnTo>
                  <a:lnTo>
                    <a:pt x="1084" y="159"/>
                  </a:lnTo>
                  <a:lnTo>
                    <a:pt x="1093" y="185"/>
                  </a:lnTo>
                  <a:lnTo>
                    <a:pt x="1108" y="214"/>
                  </a:lnTo>
                  <a:lnTo>
                    <a:pt x="1121" y="245"/>
                  </a:lnTo>
                  <a:lnTo>
                    <a:pt x="1132" y="277"/>
                  </a:lnTo>
                  <a:lnTo>
                    <a:pt x="1141" y="312"/>
                  </a:lnTo>
                  <a:lnTo>
                    <a:pt x="1146" y="345"/>
                  </a:lnTo>
                  <a:lnTo>
                    <a:pt x="1150" y="379"/>
                  </a:lnTo>
                  <a:lnTo>
                    <a:pt x="1150" y="410"/>
                  </a:lnTo>
                  <a:lnTo>
                    <a:pt x="1145" y="438"/>
                  </a:lnTo>
                  <a:lnTo>
                    <a:pt x="1142" y="449"/>
                  </a:lnTo>
                  <a:lnTo>
                    <a:pt x="1137" y="463"/>
                  </a:lnTo>
                  <a:lnTo>
                    <a:pt x="1129" y="480"/>
                  </a:lnTo>
                  <a:lnTo>
                    <a:pt x="1120" y="500"/>
                  </a:lnTo>
                  <a:lnTo>
                    <a:pt x="1108" y="520"/>
                  </a:lnTo>
                  <a:lnTo>
                    <a:pt x="1094" y="542"/>
                  </a:lnTo>
                  <a:lnTo>
                    <a:pt x="1077" y="565"/>
                  </a:lnTo>
                  <a:lnTo>
                    <a:pt x="1059" y="588"/>
                  </a:lnTo>
                  <a:lnTo>
                    <a:pt x="1037" y="610"/>
                  </a:lnTo>
                  <a:lnTo>
                    <a:pt x="1012" y="631"/>
                  </a:lnTo>
                  <a:lnTo>
                    <a:pt x="984" y="651"/>
                  </a:lnTo>
                  <a:lnTo>
                    <a:pt x="953" y="668"/>
                  </a:lnTo>
                  <a:lnTo>
                    <a:pt x="918" y="682"/>
                  </a:lnTo>
                  <a:lnTo>
                    <a:pt x="881" y="693"/>
                  </a:lnTo>
                  <a:lnTo>
                    <a:pt x="841" y="700"/>
                  </a:lnTo>
                  <a:lnTo>
                    <a:pt x="796" y="703"/>
                  </a:lnTo>
                  <a:lnTo>
                    <a:pt x="771" y="700"/>
                  </a:lnTo>
                  <a:lnTo>
                    <a:pt x="744" y="696"/>
                  </a:lnTo>
                  <a:lnTo>
                    <a:pt x="719" y="688"/>
                  </a:lnTo>
                  <a:lnTo>
                    <a:pt x="694" y="678"/>
                  </a:lnTo>
                  <a:lnTo>
                    <a:pt x="668" y="666"/>
                  </a:lnTo>
                  <a:lnTo>
                    <a:pt x="644" y="653"/>
                  </a:lnTo>
                  <a:lnTo>
                    <a:pt x="621" y="639"/>
                  </a:lnTo>
                  <a:lnTo>
                    <a:pt x="599" y="624"/>
                  </a:lnTo>
                  <a:lnTo>
                    <a:pt x="579" y="609"/>
                  </a:lnTo>
                  <a:lnTo>
                    <a:pt x="561" y="595"/>
                  </a:lnTo>
                  <a:lnTo>
                    <a:pt x="545" y="583"/>
                  </a:lnTo>
                  <a:lnTo>
                    <a:pt x="531" y="570"/>
                  </a:lnTo>
                  <a:lnTo>
                    <a:pt x="520" y="561"/>
                  </a:lnTo>
                  <a:lnTo>
                    <a:pt x="511" y="553"/>
                  </a:lnTo>
                  <a:lnTo>
                    <a:pt x="507" y="548"/>
                  </a:lnTo>
                  <a:lnTo>
                    <a:pt x="505" y="546"/>
                  </a:lnTo>
                  <a:lnTo>
                    <a:pt x="496" y="533"/>
                  </a:lnTo>
                  <a:lnTo>
                    <a:pt x="488" y="519"/>
                  </a:lnTo>
                  <a:lnTo>
                    <a:pt x="480" y="506"/>
                  </a:lnTo>
                  <a:lnTo>
                    <a:pt x="473" y="491"/>
                  </a:lnTo>
                  <a:lnTo>
                    <a:pt x="465" y="476"/>
                  </a:lnTo>
                  <a:lnTo>
                    <a:pt x="460" y="459"/>
                  </a:lnTo>
                  <a:lnTo>
                    <a:pt x="454" y="444"/>
                  </a:lnTo>
                  <a:lnTo>
                    <a:pt x="449" y="429"/>
                  </a:lnTo>
                  <a:lnTo>
                    <a:pt x="445" y="402"/>
                  </a:lnTo>
                  <a:lnTo>
                    <a:pt x="443" y="372"/>
                  </a:lnTo>
                  <a:lnTo>
                    <a:pt x="446" y="340"/>
                  </a:lnTo>
                  <a:lnTo>
                    <a:pt x="452" y="306"/>
                  </a:lnTo>
                  <a:lnTo>
                    <a:pt x="460" y="274"/>
                  </a:lnTo>
                  <a:lnTo>
                    <a:pt x="470" y="242"/>
                  </a:lnTo>
                  <a:lnTo>
                    <a:pt x="483" y="212"/>
                  </a:lnTo>
                  <a:lnTo>
                    <a:pt x="498" y="184"/>
                  </a:lnTo>
                  <a:lnTo>
                    <a:pt x="507" y="159"/>
                  </a:lnTo>
                  <a:lnTo>
                    <a:pt x="508" y="130"/>
                  </a:lnTo>
                  <a:lnTo>
                    <a:pt x="503" y="99"/>
                  </a:lnTo>
                  <a:lnTo>
                    <a:pt x="494" y="69"/>
                  </a:lnTo>
                  <a:lnTo>
                    <a:pt x="484" y="42"/>
                  </a:lnTo>
                  <a:lnTo>
                    <a:pt x="473" y="20"/>
                  </a:lnTo>
                  <a:lnTo>
                    <a:pt x="467" y="5"/>
                  </a:lnTo>
                  <a:lnTo>
                    <a:pt x="463" y="0"/>
                  </a:lnTo>
                  <a:lnTo>
                    <a:pt x="463" y="5"/>
                  </a:lnTo>
                  <a:lnTo>
                    <a:pt x="464" y="19"/>
                  </a:lnTo>
                  <a:lnTo>
                    <a:pt x="464" y="41"/>
                  </a:lnTo>
                  <a:lnTo>
                    <a:pt x="464" y="66"/>
                  </a:lnTo>
                  <a:lnTo>
                    <a:pt x="462" y="96"/>
                  </a:lnTo>
                  <a:lnTo>
                    <a:pt x="457" y="128"/>
                  </a:lnTo>
                  <a:lnTo>
                    <a:pt x="450" y="156"/>
                  </a:lnTo>
                  <a:lnTo>
                    <a:pt x="439" y="183"/>
                  </a:lnTo>
                  <a:lnTo>
                    <a:pt x="423" y="213"/>
                  </a:lnTo>
                  <a:lnTo>
                    <a:pt x="409" y="245"/>
                  </a:lnTo>
                  <a:lnTo>
                    <a:pt x="397" y="276"/>
                  </a:lnTo>
                  <a:lnTo>
                    <a:pt x="388" y="308"/>
                  </a:lnTo>
                  <a:lnTo>
                    <a:pt x="384" y="342"/>
                  </a:lnTo>
                  <a:lnTo>
                    <a:pt x="382" y="376"/>
                  </a:lnTo>
                  <a:lnTo>
                    <a:pt x="387" y="412"/>
                  </a:lnTo>
                  <a:lnTo>
                    <a:pt x="397" y="448"/>
                  </a:lnTo>
                  <a:lnTo>
                    <a:pt x="401" y="458"/>
                  </a:lnTo>
                  <a:lnTo>
                    <a:pt x="405" y="467"/>
                  </a:lnTo>
                  <a:lnTo>
                    <a:pt x="410" y="477"/>
                  </a:lnTo>
                  <a:lnTo>
                    <a:pt x="415" y="486"/>
                  </a:lnTo>
                  <a:lnTo>
                    <a:pt x="420" y="494"/>
                  </a:lnTo>
                  <a:lnTo>
                    <a:pt x="426" y="502"/>
                  </a:lnTo>
                  <a:lnTo>
                    <a:pt x="432" y="510"/>
                  </a:lnTo>
                  <a:lnTo>
                    <a:pt x="438" y="517"/>
                  </a:lnTo>
                  <a:lnTo>
                    <a:pt x="244" y="438"/>
                  </a:lnTo>
                  <a:lnTo>
                    <a:pt x="245" y="431"/>
                  </a:lnTo>
                  <a:lnTo>
                    <a:pt x="245" y="424"/>
                  </a:lnTo>
                  <a:lnTo>
                    <a:pt x="244" y="418"/>
                  </a:lnTo>
                  <a:lnTo>
                    <a:pt x="243" y="411"/>
                  </a:lnTo>
                  <a:lnTo>
                    <a:pt x="240" y="399"/>
                  </a:lnTo>
                  <a:lnTo>
                    <a:pt x="234" y="388"/>
                  </a:lnTo>
                  <a:lnTo>
                    <a:pt x="226" y="376"/>
                  </a:lnTo>
                  <a:lnTo>
                    <a:pt x="215" y="365"/>
                  </a:lnTo>
                  <a:lnTo>
                    <a:pt x="204" y="353"/>
                  </a:lnTo>
                  <a:lnTo>
                    <a:pt x="190" y="344"/>
                  </a:lnTo>
                  <a:lnTo>
                    <a:pt x="175" y="336"/>
                  </a:lnTo>
                  <a:lnTo>
                    <a:pt x="160" y="329"/>
                  </a:lnTo>
                  <a:lnTo>
                    <a:pt x="143" y="325"/>
                  </a:lnTo>
                  <a:lnTo>
                    <a:pt x="125" y="323"/>
                  </a:lnTo>
                  <a:lnTo>
                    <a:pt x="107" y="323"/>
                  </a:lnTo>
                  <a:lnTo>
                    <a:pt x="90" y="328"/>
                  </a:lnTo>
                  <a:lnTo>
                    <a:pt x="71" y="335"/>
                  </a:lnTo>
                  <a:lnTo>
                    <a:pt x="53" y="346"/>
                  </a:lnTo>
                  <a:lnTo>
                    <a:pt x="36" y="361"/>
                  </a:lnTo>
                  <a:lnTo>
                    <a:pt x="18" y="381"/>
                  </a:lnTo>
                  <a:lnTo>
                    <a:pt x="7" y="401"/>
                  </a:lnTo>
                  <a:lnTo>
                    <a:pt x="1" y="420"/>
                  </a:lnTo>
                  <a:lnTo>
                    <a:pt x="0" y="442"/>
                  </a:lnTo>
                  <a:lnTo>
                    <a:pt x="3" y="463"/>
                  </a:lnTo>
                  <a:lnTo>
                    <a:pt x="10" y="484"/>
                  </a:lnTo>
                  <a:lnTo>
                    <a:pt x="21" y="502"/>
                  </a:lnTo>
                  <a:lnTo>
                    <a:pt x="36" y="519"/>
                  </a:lnTo>
                  <a:lnTo>
                    <a:pt x="53" y="533"/>
                  </a:lnTo>
                  <a:lnTo>
                    <a:pt x="57" y="535"/>
                  </a:lnTo>
                  <a:lnTo>
                    <a:pt x="62" y="538"/>
                  </a:lnTo>
                  <a:lnTo>
                    <a:pt x="66" y="540"/>
                  </a:lnTo>
                  <a:lnTo>
                    <a:pt x="70" y="541"/>
                  </a:lnTo>
                  <a:lnTo>
                    <a:pt x="75" y="542"/>
                  </a:lnTo>
                  <a:lnTo>
                    <a:pt x="79" y="545"/>
                  </a:lnTo>
                  <a:lnTo>
                    <a:pt x="83" y="546"/>
                  </a:lnTo>
                  <a:lnTo>
                    <a:pt x="87" y="547"/>
                  </a:lnTo>
                  <a:lnTo>
                    <a:pt x="77" y="533"/>
                  </a:lnTo>
                  <a:lnTo>
                    <a:pt x="69" y="517"/>
                  </a:lnTo>
                  <a:lnTo>
                    <a:pt x="63" y="501"/>
                  </a:lnTo>
                  <a:lnTo>
                    <a:pt x="61" y="484"/>
                  </a:lnTo>
                  <a:lnTo>
                    <a:pt x="61" y="466"/>
                  </a:lnTo>
                  <a:lnTo>
                    <a:pt x="63" y="449"/>
                  </a:lnTo>
                  <a:lnTo>
                    <a:pt x="69" y="432"/>
                  </a:lnTo>
                  <a:lnTo>
                    <a:pt x="77" y="416"/>
                  </a:lnTo>
                  <a:lnTo>
                    <a:pt x="78" y="414"/>
                  </a:lnTo>
                  <a:lnTo>
                    <a:pt x="79" y="413"/>
                  </a:lnTo>
                  <a:lnTo>
                    <a:pt x="85" y="409"/>
                  </a:lnTo>
                  <a:lnTo>
                    <a:pt x="91" y="405"/>
                  </a:lnTo>
                  <a:lnTo>
                    <a:pt x="97" y="402"/>
                  </a:lnTo>
                  <a:lnTo>
                    <a:pt x="102" y="399"/>
                  </a:lnTo>
                  <a:lnTo>
                    <a:pt x="109" y="396"/>
                  </a:lnTo>
                  <a:lnTo>
                    <a:pt x="115" y="394"/>
                  </a:lnTo>
                  <a:lnTo>
                    <a:pt x="122" y="393"/>
                  </a:lnTo>
                  <a:lnTo>
                    <a:pt x="129" y="390"/>
                  </a:lnTo>
                  <a:lnTo>
                    <a:pt x="159" y="388"/>
                  </a:lnTo>
                  <a:lnTo>
                    <a:pt x="183" y="396"/>
                  </a:lnTo>
                  <a:lnTo>
                    <a:pt x="203" y="410"/>
                  </a:lnTo>
                  <a:lnTo>
                    <a:pt x="219" y="429"/>
                  </a:lnTo>
                  <a:lnTo>
                    <a:pt x="229" y="449"/>
                  </a:lnTo>
                  <a:lnTo>
                    <a:pt x="237" y="467"/>
                  </a:lnTo>
                  <a:lnTo>
                    <a:pt x="242" y="481"/>
                  </a:lnTo>
                  <a:lnTo>
                    <a:pt x="243" y="486"/>
                  </a:lnTo>
                  <a:lnTo>
                    <a:pt x="531" y="599"/>
                  </a:lnTo>
                  <a:lnTo>
                    <a:pt x="539" y="618"/>
                  </a:lnTo>
                  <a:lnTo>
                    <a:pt x="549" y="638"/>
                  </a:lnTo>
                  <a:lnTo>
                    <a:pt x="561" y="656"/>
                  </a:lnTo>
                  <a:lnTo>
                    <a:pt x="574" y="674"/>
                  </a:lnTo>
                  <a:lnTo>
                    <a:pt x="588" y="691"/>
                  </a:lnTo>
                  <a:lnTo>
                    <a:pt x="601" y="706"/>
                  </a:lnTo>
                  <a:lnTo>
                    <a:pt x="617" y="720"/>
                  </a:lnTo>
                  <a:lnTo>
                    <a:pt x="635" y="734"/>
                  </a:lnTo>
                  <a:lnTo>
                    <a:pt x="652" y="745"/>
                  </a:lnTo>
                  <a:lnTo>
                    <a:pt x="672" y="756"/>
                  </a:lnTo>
                  <a:lnTo>
                    <a:pt x="691" y="765"/>
                  </a:lnTo>
                  <a:lnTo>
                    <a:pt x="711" y="772"/>
                  </a:lnTo>
                  <a:lnTo>
                    <a:pt x="732" y="777"/>
                  </a:lnTo>
                  <a:lnTo>
                    <a:pt x="753" y="782"/>
                  </a:lnTo>
                  <a:lnTo>
                    <a:pt x="775" y="784"/>
                  </a:lnTo>
                  <a:lnTo>
                    <a:pt x="797" y="786"/>
                  </a:lnTo>
                  <a:lnTo>
                    <a:pt x="818" y="784"/>
                  </a:lnTo>
                  <a:lnTo>
                    <a:pt x="839" y="782"/>
                  </a:lnTo>
                  <a:lnTo>
                    <a:pt x="858" y="779"/>
                  </a:lnTo>
                  <a:lnTo>
                    <a:pt x="878" y="773"/>
                  </a:lnTo>
                  <a:lnTo>
                    <a:pt x="896" y="766"/>
                  </a:lnTo>
                  <a:lnTo>
                    <a:pt x="915" y="758"/>
                  </a:lnTo>
                  <a:lnTo>
                    <a:pt x="933" y="749"/>
                  </a:lnTo>
                  <a:lnTo>
                    <a:pt x="950" y="738"/>
                  </a:lnTo>
                  <a:lnTo>
                    <a:pt x="967" y="727"/>
                  </a:lnTo>
                  <a:lnTo>
                    <a:pt x="983" y="715"/>
                  </a:lnTo>
                  <a:lnTo>
                    <a:pt x="998" y="701"/>
                  </a:lnTo>
                  <a:lnTo>
                    <a:pt x="1012" y="686"/>
                  </a:lnTo>
                  <a:lnTo>
                    <a:pt x="1024" y="671"/>
                  </a:lnTo>
                  <a:lnTo>
                    <a:pt x="1036" y="655"/>
                  </a:lnTo>
                  <a:lnTo>
                    <a:pt x="1047" y="639"/>
                  </a:lnTo>
                  <a:lnTo>
                    <a:pt x="1056" y="622"/>
                  </a:lnTo>
                  <a:lnTo>
                    <a:pt x="1353" y="431"/>
                  </a:lnTo>
                  <a:lnTo>
                    <a:pt x="1353" y="425"/>
                  </a:lnTo>
                  <a:lnTo>
                    <a:pt x="1355" y="412"/>
                  </a:lnTo>
                  <a:lnTo>
                    <a:pt x="1359" y="393"/>
                  </a:lnTo>
                  <a:lnTo>
                    <a:pt x="1366" y="371"/>
                  </a:lnTo>
                  <a:lnTo>
                    <a:pt x="1378" y="350"/>
                  </a:lnTo>
                  <a:lnTo>
                    <a:pt x="1395" y="332"/>
                  </a:lnTo>
                  <a:lnTo>
                    <a:pt x="1418" y="320"/>
                  </a:lnTo>
                  <a:lnTo>
                    <a:pt x="1448" y="317"/>
                  </a:lnTo>
                  <a:lnTo>
                    <a:pt x="1455" y="318"/>
                  </a:lnTo>
                  <a:lnTo>
                    <a:pt x="1462" y="318"/>
                  </a:lnTo>
                  <a:lnTo>
                    <a:pt x="1469" y="319"/>
                  </a:lnTo>
                  <a:lnTo>
                    <a:pt x="1476" y="321"/>
                  </a:lnTo>
                  <a:lnTo>
                    <a:pt x="1483" y="322"/>
                  </a:lnTo>
                  <a:lnTo>
                    <a:pt x="1489" y="325"/>
                  </a:lnTo>
                  <a:lnTo>
                    <a:pt x="1495" y="328"/>
                  </a:lnTo>
                  <a:lnTo>
                    <a:pt x="1501" y="330"/>
                  </a:lnTo>
                  <a:lnTo>
                    <a:pt x="1502" y="330"/>
                  </a:lnTo>
                  <a:lnTo>
                    <a:pt x="1504" y="332"/>
                  </a:lnTo>
                  <a:lnTo>
                    <a:pt x="1515" y="346"/>
                  </a:lnTo>
                  <a:lnTo>
                    <a:pt x="1523" y="361"/>
                  </a:lnTo>
                  <a:lnTo>
                    <a:pt x="1529" y="379"/>
                  </a:lnTo>
                  <a:lnTo>
                    <a:pt x="1531" y="395"/>
                  </a:lnTo>
                  <a:lnTo>
                    <a:pt x="1532" y="412"/>
                  </a:lnTo>
                  <a:lnTo>
                    <a:pt x="1530" y="429"/>
                  </a:lnTo>
                  <a:lnTo>
                    <a:pt x="1524" y="446"/>
                  </a:lnTo>
                  <a:lnTo>
                    <a:pt x="1517" y="462"/>
                  </a:lnTo>
                  <a:lnTo>
                    <a:pt x="1525" y="458"/>
                  </a:lnTo>
                  <a:lnTo>
                    <a:pt x="1532" y="454"/>
                  </a:lnTo>
                  <a:lnTo>
                    <a:pt x="1540" y="448"/>
                  </a:lnTo>
                  <a:lnTo>
                    <a:pt x="1547" y="442"/>
                  </a:lnTo>
                  <a:lnTo>
                    <a:pt x="1562" y="425"/>
                  </a:lnTo>
                  <a:lnTo>
                    <a:pt x="1574" y="406"/>
                  </a:lnTo>
                  <a:lnTo>
                    <a:pt x="1581" y="386"/>
                  </a:lnTo>
                  <a:lnTo>
                    <a:pt x="1584" y="365"/>
                  </a:lnTo>
                  <a:lnTo>
                    <a:pt x="1584" y="343"/>
                  </a:lnTo>
                  <a:lnTo>
                    <a:pt x="1578" y="323"/>
                  </a:lnTo>
                  <a:lnTo>
                    <a:pt x="1569" y="304"/>
                  </a:lnTo>
                  <a:lnTo>
                    <a:pt x="1554" y="2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49" name="Freeform 69">
              <a:extLst>
                <a:ext uri="{FF2B5EF4-FFF2-40B4-BE49-F238E27FC236}">
                  <a16:creationId xmlns:a16="http://schemas.microsoft.com/office/drawing/2014/main" id="{9076C714-1232-42AE-BF13-39F5F4FA3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2690"/>
              <a:ext cx="823" cy="383"/>
            </a:xfrm>
            <a:custGeom>
              <a:avLst/>
              <a:gdLst>
                <a:gd name="T0" fmla="*/ 810 w 1645"/>
                <a:gd name="T1" fmla="*/ 17 h 766"/>
                <a:gd name="T2" fmla="*/ 766 w 1645"/>
                <a:gd name="T3" fmla="*/ 52 h 766"/>
                <a:gd name="T4" fmla="*/ 716 w 1645"/>
                <a:gd name="T5" fmla="*/ 31 h 766"/>
                <a:gd name="T6" fmla="*/ 681 w 1645"/>
                <a:gd name="T7" fmla="*/ 47 h 766"/>
                <a:gd name="T8" fmla="*/ 592 w 1645"/>
                <a:gd name="T9" fmla="*/ 91 h 766"/>
                <a:gd name="T10" fmla="*/ 566 w 1645"/>
                <a:gd name="T11" fmla="*/ 114 h 766"/>
                <a:gd name="T12" fmla="*/ 513 w 1645"/>
                <a:gd name="T13" fmla="*/ 193 h 766"/>
                <a:gd name="T14" fmla="*/ 379 w 1645"/>
                <a:gd name="T15" fmla="*/ 233 h 766"/>
                <a:gd name="T16" fmla="*/ 265 w 1645"/>
                <a:gd name="T17" fmla="*/ 162 h 766"/>
                <a:gd name="T18" fmla="*/ 238 w 1645"/>
                <a:gd name="T19" fmla="*/ 91 h 766"/>
                <a:gd name="T20" fmla="*/ 236 w 1645"/>
                <a:gd name="T21" fmla="*/ 88 h 766"/>
                <a:gd name="T22" fmla="*/ 172 w 1645"/>
                <a:gd name="T23" fmla="*/ 74 h 766"/>
                <a:gd name="T24" fmla="*/ 108 w 1645"/>
                <a:gd name="T25" fmla="*/ 64 h 766"/>
                <a:gd name="T26" fmla="*/ 84 w 1645"/>
                <a:gd name="T27" fmla="*/ 87 h 766"/>
                <a:gd name="T28" fmla="*/ 28 w 1645"/>
                <a:gd name="T29" fmla="*/ 85 h 766"/>
                <a:gd name="T30" fmla="*/ 1 w 1645"/>
                <a:gd name="T31" fmla="*/ 59 h 766"/>
                <a:gd name="T32" fmla="*/ 20 w 1645"/>
                <a:gd name="T33" fmla="*/ 115 h 766"/>
                <a:gd name="T34" fmla="*/ 87 w 1645"/>
                <a:gd name="T35" fmla="*/ 120 h 766"/>
                <a:gd name="T36" fmla="*/ 232 w 1645"/>
                <a:gd name="T37" fmla="*/ 116 h 766"/>
                <a:gd name="T38" fmla="*/ 123 w 1645"/>
                <a:gd name="T39" fmla="*/ 215 h 766"/>
                <a:gd name="T40" fmla="*/ 68 w 1645"/>
                <a:gd name="T41" fmla="*/ 190 h 766"/>
                <a:gd name="T42" fmla="*/ 19 w 1645"/>
                <a:gd name="T43" fmla="*/ 238 h 766"/>
                <a:gd name="T44" fmla="*/ 28 w 1645"/>
                <a:gd name="T45" fmla="*/ 266 h 766"/>
                <a:gd name="T46" fmla="*/ 67 w 1645"/>
                <a:gd name="T47" fmla="*/ 225 h 766"/>
                <a:gd name="T48" fmla="*/ 119 w 1645"/>
                <a:gd name="T49" fmla="*/ 238 h 766"/>
                <a:gd name="T50" fmla="*/ 141 w 1645"/>
                <a:gd name="T51" fmla="*/ 237 h 766"/>
                <a:gd name="T52" fmla="*/ 208 w 1645"/>
                <a:gd name="T53" fmla="*/ 204 h 766"/>
                <a:gd name="T54" fmla="*/ 252 w 1645"/>
                <a:gd name="T55" fmla="*/ 201 h 766"/>
                <a:gd name="T56" fmla="*/ 149 w 1645"/>
                <a:gd name="T57" fmla="*/ 312 h 766"/>
                <a:gd name="T58" fmla="*/ 98 w 1645"/>
                <a:gd name="T59" fmla="*/ 339 h 766"/>
                <a:gd name="T60" fmla="*/ 82 w 1645"/>
                <a:gd name="T61" fmla="*/ 333 h 766"/>
                <a:gd name="T62" fmla="*/ 67 w 1645"/>
                <a:gd name="T63" fmla="*/ 292 h 766"/>
                <a:gd name="T64" fmla="*/ 59 w 1645"/>
                <a:gd name="T65" fmla="*/ 277 h 766"/>
                <a:gd name="T66" fmla="*/ 48 w 1645"/>
                <a:gd name="T67" fmla="*/ 346 h 766"/>
                <a:gd name="T68" fmla="*/ 113 w 1645"/>
                <a:gd name="T69" fmla="*/ 373 h 766"/>
                <a:gd name="T70" fmla="*/ 158 w 1645"/>
                <a:gd name="T71" fmla="*/ 338 h 766"/>
                <a:gd name="T72" fmla="*/ 161 w 1645"/>
                <a:gd name="T73" fmla="*/ 306 h 766"/>
                <a:gd name="T74" fmla="*/ 318 w 1645"/>
                <a:gd name="T75" fmla="*/ 268 h 766"/>
                <a:gd name="T76" fmla="*/ 375 w 1645"/>
                <a:gd name="T77" fmla="*/ 289 h 766"/>
                <a:gd name="T78" fmla="*/ 435 w 1645"/>
                <a:gd name="T79" fmla="*/ 288 h 766"/>
                <a:gd name="T80" fmla="*/ 487 w 1645"/>
                <a:gd name="T81" fmla="*/ 268 h 766"/>
                <a:gd name="T82" fmla="*/ 632 w 1645"/>
                <a:gd name="T83" fmla="*/ 318 h 766"/>
                <a:gd name="T84" fmla="*/ 640 w 1645"/>
                <a:gd name="T85" fmla="*/ 353 h 766"/>
                <a:gd name="T86" fmla="*/ 690 w 1645"/>
                <a:gd name="T87" fmla="*/ 383 h 766"/>
                <a:gd name="T88" fmla="*/ 751 w 1645"/>
                <a:gd name="T89" fmla="*/ 345 h 766"/>
                <a:gd name="T90" fmla="*/ 732 w 1645"/>
                <a:gd name="T91" fmla="*/ 282 h 766"/>
                <a:gd name="T92" fmla="*/ 727 w 1645"/>
                <a:gd name="T93" fmla="*/ 309 h 766"/>
                <a:gd name="T94" fmla="*/ 712 w 1645"/>
                <a:gd name="T95" fmla="*/ 341 h 766"/>
                <a:gd name="T96" fmla="*/ 692 w 1645"/>
                <a:gd name="T97" fmla="*/ 348 h 766"/>
                <a:gd name="T98" fmla="*/ 641 w 1645"/>
                <a:gd name="T99" fmla="*/ 310 h 766"/>
                <a:gd name="T100" fmla="*/ 544 w 1645"/>
                <a:gd name="T101" fmla="*/ 216 h 766"/>
                <a:gd name="T102" fmla="*/ 568 w 1645"/>
                <a:gd name="T103" fmla="*/ 204 h 766"/>
                <a:gd name="T104" fmla="*/ 632 w 1645"/>
                <a:gd name="T105" fmla="*/ 235 h 766"/>
                <a:gd name="T106" fmla="*/ 669 w 1645"/>
                <a:gd name="T107" fmla="*/ 252 h 766"/>
                <a:gd name="T108" fmla="*/ 702 w 1645"/>
                <a:gd name="T109" fmla="*/ 232 h 766"/>
                <a:gd name="T110" fmla="*/ 755 w 1645"/>
                <a:gd name="T111" fmla="*/ 252 h 766"/>
                <a:gd name="T112" fmla="*/ 773 w 1645"/>
                <a:gd name="T113" fmla="*/ 272 h 766"/>
                <a:gd name="T114" fmla="*/ 755 w 1645"/>
                <a:gd name="T115" fmla="*/ 210 h 766"/>
                <a:gd name="T116" fmla="*/ 690 w 1645"/>
                <a:gd name="T117" fmla="*/ 204 h 766"/>
                <a:gd name="T118" fmla="*/ 571 w 1645"/>
                <a:gd name="T119" fmla="*/ 146 h 766"/>
                <a:gd name="T120" fmla="*/ 754 w 1645"/>
                <a:gd name="T121" fmla="*/ 85 h 766"/>
                <a:gd name="T122" fmla="*/ 816 w 1645"/>
                <a:gd name="T123" fmla="*/ 57 h 7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45" h="766">
                  <a:moveTo>
                    <a:pt x="1640" y="30"/>
                  </a:moveTo>
                  <a:lnTo>
                    <a:pt x="1638" y="22"/>
                  </a:lnTo>
                  <a:lnTo>
                    <a:pt x="1636" y="15"/>
                  </a:lnTo>
                  <a:lnTo>
                    <a:pt x="1632" y="7"/>
                  </a:lnTo>
                  <a:lnTo>
                    <a:pt x="1628" y="0"/>
                  </a:lnTo>
                  <a:lnTo>
                    <a:pt x="1626" y="17"/>
                  </a:lnTo>
                  <a:lnTo>
                    <a:pt x="1620" y="33"/>
                  </a:lnTo>
                  <a:lnTo>
                    <a:pt x="1613" y="48"/>
                  </a:lnTo>
                  <a:lnTo>
                    <a:pt x="1604" y="62"/>
                  </a:lnTo>
                  <a:lnTo>
                    <a:pt x="1592" y="75"/>
                  </a:lnTo>
                  <a:lnTo>
                    <a:pt x="1578" y="85"/>
                  </a:lnTo>
                  <a:lnTo>
                    <a:pt x="1563" y="93"/>
                  </a:lnTo>
                  <a:lnTo>
                    <a:pt x="1547" y="100"/>
                  </a:lnTo>
                  <a:lnTo>
                    <a:pt x="1531" y="103"/>
                  </a:lnTo>
                  <a:lnTo>
                    <a:pt x="1515" y="103"/>
                  </a:lnTo>
                  <a:lnTo>
                    <a:pt x="1499" y="102"/>
                  </a:lnTo>
                  <a:lnTo>
                    <a:pt x="1483" y="98"/>
                  </a:lnTo>
                  <a:lnTo>
                    <a:pt x="1469" y="92"/>
                  </a:lnTo>
                  <a:lnTo>
                    <a:pt x="1455" y="84"/>
                  </a:lnTo>
                  <a:lnTo>
                    <a:pt x="1442" y="73"/>
                  </a:lnTo>
                  <a:lnTo>
                    <a:pt x="1432" y="62"/>
                  </a:lnTo>
                  <a:lnTo>
                    <a:pt x="1432" y="61"/>
                  </a:lnTo>
                  <a:lnTo>
                    <a:pt x="1431" y="61"/>
                  </a:lnTo>
                  <a:lnTo>
                    <a:pt x="1427" y="62"/>
                  </a:lnTo>
                  <a:lnTo>
                    <a:pt x="1418" y="67"/>
                  </a:lnTo>
                  <a:lnTo>
                    <a:pt x="1403" y="73"/>
                  </a:lnTo>
                  <a:lnTo>
                    <a:pt x="1385" y="83"/>
                  </a:lnTo>
                  <a:lnTo>
                    <a:pt x="1362" y="93"/>
                  </a:lnTo>
                  <a:lnTo>
                    <a:pt x="1337" y="105"/>
                  </a:lnTo>
                  <a:lnTo>
                    <a:pt x="1311" y="118"/>
                  </a:lnTo>
                  <a:lnTo>
                    <a:pt x="1284" y="131"/>
                  </a:lnTo>
                  <a:lnTo>
                    <a:pt x="1257" y="145"/>
                  </a:lnTo>
                  <a:lnTo>
                    <a:pt x="1231" y="158"/>
                  </a:lnTo>
                  <a:lnTo>
                    <a:pt x="1206" y="170"/>
                  </a:lnTo>
                  <a:lnTo>
                    <a:pt x="1184" y="181"/>
                  </a:lnTo>
                  <a:lnTo>
                    <a:pt x="1166" y="190"/>
                  </a:lnTo>
                  <a:lnTo>
                    <a:pt x="1152" y="198"/>
                  </a:lnTo>
                  <a:lnTo>
                    <a:pt x="1143" y="203"/>
                  </a:lnTo>
                  <a:lnTo>
                    <a:pt x="1139" y="204"/>
                  </a:lnTo>
                  <a:lnTo>
                    <a:pt x="1138" y="207"/>
                  </a:lnTo>
                  <a:lnTo>
                    <a:pt x="1136" y="215"/>
                  </a:lnTo>
                  <a:lnTo>
                    <a:pt x="1131" y="228"/>
                  </a:lnTo>
                  <a:lnTo>
                    <a:pt x="1123" y="245"/>
                  </a:lnTo>
                  <a:lnTo>
                    <a:pt x="1114" y="265"/>
                  </a:lnTo>
                  <a:lnTo>
                    <a:pt x="1102" y="288"/>
                  </a:lnTo>
                  <a:lnTo>
                    <a:pt x="1087" y="312"/>
                  </a:lnTo>
                  <a:lnTo>
                    <a:pt x="1070" y="336"/>
                  </a:lnTo>
                  <a:lnTo>
                    <a:pt x="1049" y="360"/>
                  </a:lnTo>
                  <a:lnTo>
                    <a:pt x="1026" y="385"/>
                  </a:lnTo>
                  <a:lnTo>
                    <a:pt x="1000" y="408"/>
                  </a:lnTo>
                  <a:lnTo>
                    <a:pt x="970" y="427"/>
                  </a:lnTo>
                  <a:lnTo>
                    <a:pt x="936" y="445"/>
                  </a:lnTo>
                  <a:lnTo>
                    <a:pt x="898" y="457"/>
                  </a:lnTo>
                  <a:lnTo>
                    <a:pt x="857" y="465"/>
                  </a:lnTo>
                  <a:lnTo>
                    <a:pt x="812" y="469"/>
                  </a:lnTo>
                  <a:lnTo>
                    <a:pt x="758" y="465"/>
                  </a:lnTo>
                  <a:lnTo>
                    <a:pt x="711" y="456"/>
                  </a:lnTo>
                  <a:lnTo>
                    <a:pt x="668" y="442"/>
                  </a:lnTo>
                  <a:lnTo>
                    <a:pt x="631" y="424"/>
                  </a:lnTo>
                  <a:lnTo>
                    <a:pt x="600" y="402"/>
                  </a:lnTo>
                  <a:lnTo>
                    <a:pt x="572" y="377"/>
                  </a:lnTo>
                  <a:lnTo>
                    <a:pt x="549" y="351"/>
                  </a:lnTo>
                  <a:lnTo>
                    <a:pt x="530" y="324"/>
                  </a:lnTo>
                  <a:lnTo>
                    <a:pt x="515" y="296"/>
                  </a:lnTo>
                  <a:lnTo>
                    <a:pt x="502" y="271"/>
                  </a:lnTo>
                  <a:lnTo>
                    <a:pt x="493" y="245"/>
                  </a:lnTo>
                  <a:lnTo>
                    <a:pt x="486" y="223"/>
                  </a:lnTo>
                  <a:lnTo>
                    <a:pt x="480" y="205"/>
                  </a:lnTo>
                  <a:lnTo>
                    <a:pt x="478" y="191"/>
                  </a:lnTo>
                  <a:lnTo>
                    <a:pt x="476" y="182"/>
                  </a:lnTo>
                  <a:lnTo>
                    <a:pt x="476" y="178"/>
                  </a:lnTo>
                  <a:lnTo>
                    <a:pt x="476" y="177"/>
                  </a:lnTo>
                  <a:lnTo>
                    <a:pt x="472" y="175"/>
                  </a:lnTo>
                  <a:lnTo>
                    <a:pt x="464" y="173"/>
                  </a:lnTo>
                  <a:lnTo>
                    <a:pt x="451" y="170"/>
                  </a:lnTo>
                  <a:lnTo>
                    <a:pt x="434" y="166"/>
                  </a:lnTo>
                  <a:lnTo>
                    <a:pt x="415" y="162"/>
                  </a:lnTo>
                  <a:lnTo>
                    <a:pt x="391" y="158"/>
                  </a:lnTo>
                  <a:lnTo>
                    <a:pt x="368" y="153"/>
                  </a:lnTo>
                  <a:lnTo>
                    <a:pt x="344" y="148"/>
                  </a:lnTo>
                  <a:lnTo>
                    <a:pt x="319" y="144"/>
                  </a:lnTo>
                  <a:lnTo>
                    <a:pt x="296" y="139"/>
                  </a:lnTo>
                  <a:lnTo>
                    <a:pt x="273" y="136"/>
                  </a:lnTo>
                  <a:lnTo>
                    <a:pt x="253" y="132"/>
                  </a:lnTo>
                  <a:lnTo>
                    <a:pt x="236" y="130"/>
                  </a:lnTo>
                  <a:lnTo>
                    <a:pt x="223" y="128"/>
                  </a:lnTo>
                  <a:lnTo>
                    <a:pt x="215" y="127"/>
                  </a:lnTo>
                  <a:lnTo>
                    <a:pt x="212" y="127"/>
                  </a:lnTo>
                  <a:lnTo>
                    <a:pt x="212" y="128"/>
                  </a:lnTo>
                  <a:lnTo>
                    <a:pt x="203" y="141"/>
                  </a:lnTo>
                  <a:lnTo>
                    <a:pt x="193" y="153"/>
                  </a:lnTo>
                  <a:lnTo>
                    <a:pt x="181" y="163"/>
                  </a:lnTo>
                  <a:lnTo>
                    <a:pt x="168" y="173"/>
                  </a:lnTo>
                  <a:lnTo>
                    <a:pt x="153" y="180"/>
                  </a:lnTo>
                  <a:lnTo>
                    <a:pt x="138" y="184"/>
                  </a:lnTo>
                  <a:lnTo>
                    <a:pt x="122" y="185"/>
                  </a:lnTo>
                  <a:lnTo>
                    <a:pt x="105" y="185"/>
                  </a:lnTo>
                  <a:lnTo>
                    <a:pt x="87" y="183"/>
                  </a:lnTo>
                  <a:lnTo>
                    <a:pt x="70" y="177"/>
                  </a:lnTo>
                  <a:lnTo>
                    <a:pt x="55" y="169"/>
                  </a:lnTo>
                  <a:lnTo>
                    <a:pt x="42" y="159"/>
                  </a:lnTo>
                  <a:lnTo>
                    <a:pt x="30" y="147"/>
                  </a:lnTo>
                  <a:lnTo>
                    <a:pt x="20" y="133"/>
                  </a:lnTo>
                  <a:lnTo>
                    <a:pt x="12" y="118"/>
                  </a:lnTo>
                  <a:lnTo>
                    <a:pt x="8" y="102"/>
                  </a:lnTo>
                  <a:lnTo>
                    <a:pt x="4" y="110"/>
                  </a:lnTo>
                  <a:lnTo>
                    <a:pt x="2" y="118"/>
                  </a:lnTo>
                  <a:lnTo>
                    <a:pt x="1" y="127"/>
                  </a:lnTo>
                  <a:lnTo>
                    <a:pt x="0" y="135"/>
                  </a:lnTo>
                  <a:lnTo>
                    <a:pt x="0" y="156"/>
                  </a:lnTo>
                  <a:lnTo>
                    <a:pt x="4" y="177"/>
                  </a:lnTo>
                  <a:lnTo>
                    <a:pt x="12" y="197"/>
                  </a:lnTo>
                  <a:lnTo>
                    <a:pt x="25" y="215"/>
                  </a:lnTo>
                  <a:lnTo>
                    <a:pt x="40" y="230"/>
                  </a:lnTo>
                  <a:lnTo>
                    <a:pt x="57" y="242"/>
                  </a:lnTo>
                  <a:lnTo>
                    <a:pt x="78" y="250"/>
                  </a:lnTo>
                  <a:lnTo>
                    <a:pt x="100" y="254"/>
                  </a:lnTo>
                  <a:lnTo>
                    <a:pt x="120" y="254"/>
                  </a:lnTo>
                  <a:lnTo>
                    <a:pt x="139" y="252"/>
                  </a:lnTo>
                  <a:lnTo>
                    <a:pt x="158" y="248"/>
                  </a:lnTo>
                  <a:lnTo>
                    <a:pt x="174" y="239"/>
                  </a:lnTo>
                  <a:lnTo>
                    <a:pt x="190" y="229"/>
                  </a:lnTo>
                  <a:lnTo>
                    <a:pt x="203" y="216"/>
                  </a:lnTo>
                  <a:lnTo>
                    <a:pt x="213" y="201"/>
                  </a:lnTo>
                  <a:lnTo>
                    <a:pt x="220" y="184"/>
                  </a:lnTo>
                  <a:lnTo>
                    <a:pt x="464" y="227"/>
                  </a:lnTo>
                  <a:lnTo>
                    <a:pt x="464" y="229"/>
                  </a:lnTo>
                  <a:lnTo>
                    <a:pt x="464" y="231"/>
                  </a:lnTo>
                  <a:lnTo>
                    <a:pt x="463" y="234"/>
                  </a:lnTo>
                  <a:lnTo>
                    <a:pt x="463" y="236"/>
                  </a:lnTo>
                  <a:lnTo>
                    <a:pt x="464" y="258"/>
                  </a:lnTo>
                  <a:lnTo>
                    <a:pt x="466" y="280"/>
                  </a:lnTo>
                  <a:lnTo>
                    <a:pt x="470" y="301"/>
                  </a:lnTo>
                  <a:lnTo>
                    <a:pt x="474" y="321"/>
                  </a:lnTo>
                  <a:lnTo>
                    <a:pt x="246" y="430"/>
                  </a:lnTo>
                  <a:lnTo>
                    <a:pt x="236" y="413"/>
                  </a:lnTo>
                  <a:lnTo>
                    <a:pt x="223" y="401"/>
                  </a:lnTo>
                  <a:lnTo>
                    <a:pt x="208" y="390"/>
                  </a:lnTo>
                  <a:lnTo>
                    <a:pt x="192" y="383"/>
                  </a:lnTo>
                  <a:lnTo>
                    <a:pt x="174" y="379"/>
                  </a:lnTo>
                  <a:lnTo>
                    <a:pt x="155" y="378"/>
                  </a:lnTo>
                  <a:lnTo>
                    <a:pt x="136" y="379"/>
                  </a:lnTo>
                  <a:lnTo>
                    <a:pt x="116" y="382"/>
                  </a:lnTo>
                  <a:lnTo>
                    <a:pt x="95" y="390"/>
                  </a:lnTo>
                  <a:lnTo>
                    <a:pt x="77" y="402"/>
                  </a:lnTo>
                  <a:lnTo>
                    <a:pt x="62" y="417"/>
                  </a:lnTo>
                  <a:lnTo>
                    <a:pt x="50" y="434"/>
                  </a:lnTo>
                  <a:lnTo>
                    <a:pt x="41" y="454"/>
                  </a:lnTo>
                  <a:lnTo>
                    <a:pt x="37" y="475"/>
                  </a:lnTo>
                  <a:lnTo>
                    <a:pt x="37" y="496"/>
                  </a:lnTo>
                  <a:lnTo>
                    <a:pt x="40" y="518"/>
                  </a:lnTo>
                  <a:lnTo>
                    <a:pt x="42" y="526"/>
                  </a:lnTo>
                  <a:lnTo>
                    <a:pt x="46" y="533"/>
                  </a:lnTo>
                  <a:lnTo>
                    <a:pt x="49" y="541"/>
                  </a:lnTo>
                  <a:lnTo>
                    <a:pt x="54" y="548"/>
                  </a:lnTo>
                  <a:lnTo>
                    <a:pt x="56" y="531"/>
                  </a:lnTo>
                  <a:lnTo>
                    <a:pt x="61" y="515"/>
                  </a:lnTo>
                  <a:lnTo>
                    <a:pt x="68" y="500"/>
                  </a:lnTo>
                  <a:lnTo>
                    <a:pt x="77" y="486"/>
                  </a:lnTo>
                  <a:lnTo>
                    <a:pt x="88" y="473"/>
                  </a:lnTo>
                  <a:lnTo>
                    <a:pt x="102" y="463"/>
                  </a:lnTo>
                  <a:lnTo>
                    <a:pt x="117" y="455"/>
                  </a:lnTo>
                  <a:lnTo>
                    <a:pt x="133" y="449"/>
                  </a:lnTo>
                  <a:lnTo>
                    <a:pt x="150" y="446"/>
                  </a:lnTo>
                  <a:lnTo>
                    <a:pt x="166" y="445"/>
                  </a:lnTo>
                  <a:lnTo>
                    <a:pt x="182" y="447"/>
                  </a:lnTo>
                  <a:lnTo>
                    <a:pt x="198" y="450"/>
                  </a:lnTo>
                  <a:lnTo>
                    <a:pt x="213" y="456"/>
                  </a:lnTo>
                  <a:lnTo>
                    <a:pt x="226" y="464"/>
                  </a:lnTo>
                  <a:lnTo>
                    <a:pt x="238" y="475"/>
                  </a:lnTo>
                  <a:lnTo>
                    <a:pt x="250" y="486"/>
                  </a:lnTo>
                  <a:lnTo>
                    <a:pt x="250" y="487"/>
                  </a:lnTo>
                  <a:lnTo>
                    <a:pt x="252" y="486"/>
                  </a:lnTo>
                  <a:lnTo>
                    <a:pt x="259" y="484"/>
                  </a:lnTo>
                  <a:lnTo>
                    <a:pt x="269" y="479"/>
                  </a:lnTo>
                  <a:lnTo>
                    <a:pt x="282" y="473"/>
                  </a:lnTo>
                  <a:lnTo>
                    <a:pt x="298" y="465"/>
                  </a:lnTo>
                  <a:lnTo>
                    <a:pt x="315" y="457"/>
                  </a:lnTo>
                  <a:lnTo>
                    <a:pt x="334" y="448"/>
                  </a:lnTo>
                  <a:lnTo>
                    <a:pt x="355" y="438"/>
                  </a:lnTo>
                  <a:lnTo>
                    <a:pt x="374" y="428"/>
                  </a:lnTo>
                  <a:lnTo>
                    <a:pt x="395" y="418"/>
                  </a:lnTo>
                  <a:lnTo>
                    <a:pt x="416" y="408"/>
                  </a:lnTo>
                  <a:lnTo>
                    <a:pt x="434" y="398"/>
                  </a:lnTo>
                  <a:lnTo>
                    <a:pt x="451" y="390"/>
                  </a:lnTo>
                  <a:lnTo>
                    <a:pt x="468" y="382"/>
                  </a:lnTo>
                  <a:lnTo>
                    <a:pt x="480" y="375"/>
                  </a:lnTo>
                  <a:lnTo>
                    <a:pt x="491" y="371"/>
                  </a:lnTo>
                  <a:lnTo>
                    <a:pt x="498" y="386"/>
                  </a:lnTo>
                  <a:lnTo>
                    <a:pt x="504" y="401"/>
                  </a:lnTo>
                  <a:lnTo>
                    <a:pt x="512" y="415"/>
                  </a:lnTo>
                  <a:lnTo>
                    <a:pt x="522" y="428"/>
                  </a:lnTo>
                  <a:lnTo>
                    <a:pt x="312" y="564"/>
                  </a:lnTo>
                  <a:lnTo>
                    <a:pt x="312" y="570"/>
                  </a:lnTo>
                  <a:lnTo>
                    <a:pt x="310" y="583"/>
                  </a:lnTo>
                  <a:lnTo>
                    <a:pt x="305" y="602"/>
                  </a:lnTo>
                  <a:lnTo>
                    <a:pt x="298" y="624"/>
                  </a:lnTo>
                  <a:lnTo>
                    <a:pt x="287" y="646"/>
                  </a:lnTo>
                  <a:lnTo>
                    <a:pt x="269" y="665"/>
                  </a:lnTo>
                  <a:lnTo>
                    <a:pt x="247" y="676"/>
                  </a:lnTo>
                  <a:lnTo>
                    <a:pt x="218" y="680"/>
                  </a:lnTo>
                  <a:lnTo>
                    <a:pt x="211" y="680"/>
                  </a:lnTo>
                  <a:lnTo>
                    <a:pt x="203" y="678"/>
                  </a:lnTo>
                  <a:lnTo>
                    <a:pt x="196" y="677"/>
                  </a:lnTo>
                  <a:lnTo>
                    <a:pt x="190" y="676"/>
                  </a:lnTo>
                  <a:lnTo>
                    <a:pt x="183" y="674"/>
                  </a:lnTo>
                  <a:lnTo>
                    <a:pt x="176" y="672"/>
                  </a:lnTo>
                  <a:lnTo>
                    <a:pt x="170" y="669"/>
                  </a:lnTo>
                  <a:lnTo>
                    <a:pt x="165" y="666"/>
                  </a:lnTo>
                  <a:lnTo>
                    <a:pt x="163" y="665"/>
                  </a:lnTo>
                  <a:lnTo>
                    <a:pt x="162" y="665"/>
                  </a:lnTo>
                  <a:lnTo>
                    <a:pt x="162" y="664"/>
                  </a:lnTo>
                  <a:lnTo>
                    <a:pt x="151" y="649"/>
                  </a:lnTo>
                  <a:lnTo>
                    <a:pt x="143" y="634"/>
                  </a:lnTo>
                  <a:lnTo>
                    <a:pt x="136" y="616"/>
                  </a:lnTo>
                  <a:lnTo>
                    <a:pt x="133" y="600"/>
                  </a:lnTo>
                  <a:lnTo>
                    <a:pt x="133" y="583"/>
                  </a:lnTo>
                  <a:lnTo>
                    <a:pt x="136" y="566"/>
                  </a:lnTo>
                  <a:lnTo>
                    <a:pt x="140" y="549"/>
                  </a:lnTo>
                  <a:lnTo>
                    <a:pt x="148" y="533"/>
                  </a:lnTo>
                  <a:lnTo>
                    <a:pt x="140" y="537"/>
                  </a:lnTo>
                  <a:lnTo>
                    <a:pt x="132" y="541"/>
                  </a:lnTo>
                  <a:lnTo>
                    <a:pt x="124" y="547"/>
                  </a:lnTo>
                  <a:lnTo>
                    <a:pt x="117" y="553"/>
                  </a:lnTo>
                  <a:lnTo>
                    <a:pt x="102" y="570"/>
                  </a:lnTo>
                  <a:lnTo>
                    <a:pt x="91" y="589"/>
                  </a:lnTo>
                  <a:lnTo>
                    <a:pt x="84" y="609"/>
                  </a:lnTo>
                  <a:lnTo>
                    <a:pt x="80" y="631"/>
                  </a:lnTo>
                  <a:lnTo>
                    <a:pt x="80" y="652"/>
                  </a:lnTo>
                  <a:lnTo>
                    <a:pt x="86" y="673"/>
                  </a:lnTo>
                  <a:lnTo>
                    <a:pt x="95" y="692"/>
                  </a:lnTo>
                  <a:lnTo>
                    <a:pt x="110" y="708"/>
                  </a:lnTo>
                  <a:lnTo>
                    <a:pt x="131" y="725"/>
                  </a:lnTo>
                  <a:lnTo>
                    <a:pt x="151" y="737"/>
                  </a:lnTo>
                  <a:lnTo>
                    <a:pt x="170" y="744"/>
                  </a:lnTo>
                  <a:lnTo>
                    <a:pt x="190" y="749"/>
                  </a:lnTo>
                  <a:lnTo>
                    <a:pt x="208" y="749"/>
                  </a:lnTo>
                  <a:lnTo>
                    <a:pt x="226" y="746"/>
                  </a:lnTo>
                  <a:lnTo>
                    <a:pt x="243" y="741"/>
                  </a:lnTo>
                  <a:lnTo>
                    <a:pt x="259" y="734"/>
                  </a:lnTo>
                  <a:lnTo>
                    <a:pt x="273" y="725"/>
                  </a:lnTo>
                  <a:lnTo>
                    <a:pt x="287" y="714"/>
                  </a:lnTo>
                  <a:lnTo>
                    <a:pt x="298" y="702"/>
                  </a:lnTo>
                  <a:lnTo>
                    <a:pt x="307" y="689"/>
                  </a:lnTo>
                  <a:lnTo>
                    <a:pt x="315" y="676"/>
                  </a:lnTo>
                  <a:lnTo>
                    <a:pt x="321" y="662"/>
                  </a:lnTo>
                  <a:lnTo>
                    <a:pt x="325" y="650"/>
                  </a:lnTo>
                  <a:lnTo>
                    <a:pt x="326" y="638"/>
                  </a:lnTo>
                  <a:lnTo>
                    <a:pt x="326" y="631"/>
                  </a:lnTo>
                  <a:lnTo>
                    <a:pt x="325" y="624"/>
                  </a:lnTo>
                  <a:lnTo>
                    <a:pt x="324" y="619"/>
                  </a:lnTo>
                  <a:lnTo>
                    <a:pt x="322" y="612"/>
                  </a:lnTo>
                  <a:lnTo>
                    <a:pt x="554" y="470"/>
                  </a:lnTo>
                  <a:lnTo>
                    <a:pt x="565" y="483"/>
                  </a:lnTo>
                  <a:lnTo>
                    <a:pt x="578" y="494"/>
                  </a:lnTo>
                  <a:lnTo>
                    <a:pt x="592" y="506"/>
                  </a:lnTo>
                  <a:lnTo>
                    <a:pt x="606" y="516"/>
                  </a:lnTo>
                  <a:lnTo>
                    <a:pt x="620" y="526"/>
                  </a:lnTo>
                  <a:lnTo>
                    <a:pt x="635" y="536"/>
                  </a:lnTo>
                  <a:lnTo>
                    <a:pt x="650" y="544"/>
                  </a:lnTo>
                  <a:lnTo>
                    <a:pt x="666" y="552"/>
                  </a:lnTo>
                  <a:lnTo>
                    <a:pt x="682" y="559"/>
                  </a:lnTo>
                  <a:lnTo>
                    <a:pt x="698" y="564"/>
                  </a:lnTo>
                  <a:lnTo>
                    <a:pt x="715" y="569"/>
                  </a:lnTo>
                  <a:lnTo>
                    <a:pt x="733" y="574"/>
                  </a:lnTo>
                  <a:lnTo>
                    <a:pt x="750" y="577"/>
                  </a:lnTo>
                  <a:lnTo>
                    <a:pt x="767" y="579"/>
                  </a:lnTo>
                  <a:lnTo>
                    <a:pt x="786" y="582"/>
                  </a:lnTo>
                  <a:lnTo>
                    <a:pt x="804" y="582"/>
                  </a:lnTo>
                  <a:lnTo>
                    <a:pt x="821" y="582"/>
                  </a:lnTo>
                  <a:lnTo>
                    <a:pt x="837" y="581"/>
                  </a:lnTo>
                  <a:lnTo>
                    <a:pt x="854" y="578"/>
                  </a:lnTo>
                  <a:lnTo>
                    <a:pt x="870" y="575"/>
                  </a:lnTo>
                  <a:lnTo>
                    <a:pt x="886" y="571"/>
                  </a:lnTo>
                  <a:lnTo>
                    <a:pt x="901" y="568"/>
                  </a:lnTo>
                  <a:lnTo>
                    <a:pt x="916" y="562"/>
                  </a:lnTo>
                  <a:lnTo>
                    <a:pt x="931" y="556"/>
                  </a:lnTo>
                  <a:lnTo>
                    <a:pt x="946" y="551"/>
                  </a:lnTo>
                  <a:lnTo>
                    <a:pt x="960" y="544"/>
                  </a:lnTo>
                  <a:lnTo>
                    <a:pt x="973" y="536"/>
                  </a:lnTo>
                  <a:lnTo>
                    <a:pt x="987" y="528"/>
                  </a:lnTo>
                  <a:lnTo>
                    <a:pt x="1000" y="519"/>
                  </a:lnTo>
                  <a:lnTo>
                    <a:pt x="1013" y="510"/>
                  </a:lnTo>
                  <a:lnTo>
                    <a:pt x="1025" y="500"/>
                  </a:lnTo>
                  <a:lnTo>
                    <a:pt x="1037" y="490"/>
                  </a:lnTo>
                  <a:lnTo>
                    <a:pt x="1265" y="629"/>
                  </a:lnTo>
                  <a:lnTo>
                    <a:pt x="1264" y="636"/>
                  </a:lnTo>
                  <a:lnTo>
                    <a:pt x="1263" y="642"/>
                  </a:lnTo>
                  <a:lnTo>
                    <a:pt x="1261" y="649"/>
                  </a:lnTo>
                  <a:lnTo>
                    <a:pt x="1261" y="655"/>
                  </a:lnTo>
                  <a:lnTo>
                    <a:pt x="1263" y="667"/>
                  </a:lnTo>
                  <a:lnTo>
                    <a:pt x="1266" y="680"/>
                  </a:lnTo>
                  <a:lnTo>
                    <a:pt x="1272" y="693"/>
                  </a:lnTo>
                  <a:lnTo>
                    <a:pt x="1280" y="706"/>
                  </a:lnTo>
                  <a:lnTo>
                    <a:pt x="1289" y="719"/>
                  </a:lnTo>
                  <a:lnTo>
                    <a:pt x="1301" y="732"/>
                  </a:lnTo>
                  <a:lnTo>
                    <a:pt x="1314" y="742"/>
                  </a:lnTo>
                  <a:lnTo>
                    <a:pt x="1328" y="751"/>
                  </a:lnTo>
                  <a:lnTo>
                    <a:pt x="1344" y="758"/>
                  </a:lnTo>
                  <a:lnTo>
                    <a:pt x="1362" y="764"/>
                  </a:lnTo>
                  <a:lnTo>
                    <a:pt x="1379" y="766"/>
                  </a:lnTo>
                  <a:lnTo>
                    <a:pt x="1397" y="766"/>
                  </a:lnTo>
                  <a:lnTo>
                    <a:pt x="1417" y="761"/>
                  </a:lnTo>
                  <a:lnTo>
                    <a:pt x="1437" y="755"/>
                  </a:lnTo>
                  <a:lnTo>
                    <a:pt x="1456" y="742"/>
                  </a:lnTo>
                  <a:lnTo>
                    <a:pt x="1477" y="726"/>
                  </a:lnTo>
                  <a:lnTo>
                    <a:pt x="1492" y="710"/>
                  </a:lnTo>
                  <a:lnTo>
                    <a:pt x="1501" y="690"/>
                  </a:lnTo>
                  <a:lnTo>
                    <a:pt x="1507" y="669"/>
                  </a:lnTo>
                  <a:lnTo>
                    <a:pt x="1507" y="649"/>
                  </a:lnTo>
                  <a:lnTo>
                    <a:pt x="1503" y="627"/>
                  </a:lnTo>
                  <a:lnTo>
                    <a:pt x="1496" y="606"/>
                  </a:lnTo>
                  <a:lnTo>
                    <a:pt x="1485" y="587"/>
                  </a:lnTo>
                  <a:lnTo>
                    <a:pt x="1470" y="570"/>
                  </a:lnTo>
                  <a:lnTo>
                    <a:pt x="1463" y="564"/>
                  </a:lnTo>
                  <a:lnTo>
                    <a:pt x="1455" y="559"/>
                  </a:lnTo>
                  <a:lnTo>
                    <a:pt x="1447" y="554"/>
                  </a:lnTo>
                  <a:lnTo>
                    <a:pt x="1439" y="551"/>
                  </a:lnTo>
                  <a:lnTo>
                    <a:pt x="1447" y="567"/>
                  </a:lnTo>
                  <a:lnTo>
                    <a:pt x="1452" y="583"/>
                  </a:lnTo>
                  <a:lnTo>
                    <a:pt x="1454" y="600"/>
                  </a:lnTo>
                  <a:lnTo>
                    <a:pt x="1454" y="617"/>
                  </a:lnTo>
                  <a:lnTo>
                    <a:pt x="1450" y="634"/>
                  </a:lnTo>
                  <a:lnTo>
                    <a:pt x="1445" y="651"/>
                  </a:lnTo>
                  <a:lnTo>
                    <a:pt x="1437" y="666"/>
                  </a:lnTo>
                  <a:lnTo>
                    <a:pt x="1425" y="681"/>
                  </a:lnTo>
                  <a:lnTo>
                    <a:pt x="1425" y="682"/>
                  </a:lnTo>
                  <a:lnTo>
                    <a:pt x="1424" y="682"/>
                  </a:lnTo>
                  <a:lnTo>
                    <a:pt x="1423" y="683"/>
                  </a:lnTo>
                  <a:lnTo>
                    <a:pt x="1417" y="687"/>
                  </a:lnTo>
                  <a:lnTo>
                    <a:pt x="1410" y="689"/>
                  </a:lnTo>
                  <a:lnTo>
                    <a:pt x="1404" y="691"/>
                  </a:lnTo>
                  <a:lnTo>
                    <a:pt x="1397" y="693"/>
                  </a:lnTo>
                  <a:lnTo>
                    <a:pt x="1390" y="695"/>
                  </a:lnTo>
                  <a:lnTo>
                    <a:pt x="1384" y="696"/>
                  </a:lnTo>
                  <a:lnTo>
                    <a:pt x="1377" y="697"/>
                  </a:lnTo>
                  <a:lnTo>
                    <a:pt x="1370" y="697"/>
                  </a:lnTo>
                  <a:lnTo>
                    <a:pt x="1340" y="693"/>
                  </a:lnTo>
                  <a:lnTo>
                    <a:pt x="1318" y="682"/>
                  </a:lnTo>
                  <a:lnTo>
                    <a:pt x="1301" y="664"/>
                  </a:lnTo>
                  <a:lnTo>
                    <a:pt x="1289" y="642"/>
                  </a:lnTo>
                  <a:lnTo>
                    <a:pt x="1282" y="620"/>
                  </a:lnTo>
                  <a:lnTo>
                    <a:pt x="1278" y="600"/>
                  </a:lnTo>
                  <a:lnTo>
                    <a:pt x="1275" y="587"/>
                  </a:lnTo>
                  <a:lnTo>
                    <a:pt x="1275" y="582"/>
                  </a:lnTo>
                  <a:lnTo>
                    <a:pt x="1072" y="450"/>
                  </a:lnTo>
                  <a:lnTo>
                    <a:pt x="1077" y="443"/>
                  </a:lnTo>
                  <a:lnTo>
                    <a:pt x="1083" y="438"/>
                  </a:lnTo>
                  <a:lnTo>
                    <a:pt x="1087" y="431"/>
                  </a:lnTo>
                  <a:lnTo>
                    <a:pt x="1092" y="424"/>
                  </a:lnTo>
                  <a:lnTo>
                    <a:pt x="1097" y="416"/>
                  </a:lnTo>
                  <a:lnTo>
                    <a:pt x="1101" y="409"/>
                  </a:lnTo>
                  <a:lnTo>
                    <a:pt x="1106" y="402"/>
                  </a:lnTo>
                  <a:lnTo>
                    <a:pt x="1109" y="394"/>
                  </a:lnTo>
                  <a:lnTo>
                    <a:pt x="1122" y="400"/>
                  </a:lnTo>
                  <a:lnTo>
                    <a:pt x="1136" y="408"/>
                  </a:lnTo>
                  <a:lnTo>
                    <a:pt x="1152" y="416"/>
                  </a:lnTo>
                  <a:lnTo>
                    <a:pt x="1170" y="424"/>
                  </a:lnTo>
                  <a:lnTo>
                    <a:pt x="1189" y="433"/>
                  </a:lnTo>
                  <a:lnTo>
                    <a:pt x="1207" y="442"/>
                  </a:lnTo>
                  <a:lnTo>
                    <a:pt x="1226" y="451"/>
                  </a:lnTo>
                  <a:lnTo>
                    <a:pt x="1245" y="461"/>
                  </a:lnTo>
                  <a:lnTo>
                    <a:pt x="1263" y="470"/>
                  </a:lnTo>
                  <a:lnTo>
                    <a:pt x="1280" y="478"/>
                  </a:lnTo>
                  <a:lnTo>
                    <a:pt x="1296" y="486"/>
                  </a:lnTo>
                  <a:lnTo>
                    <a:pt x="1310" y="492"/>
                  </a:lnTo>
                  <a:lnTo>
                    <a:pt x="1320" y="498"/>
                  </a:lnTo>
                  <a:lnTo>
                    <a:pt x="1329" y="502"/>
                  </a:lnTo>
                  <a:lnTo>
                    <a:pt x="1335" y="504"/>
                  </a:lnTo>
                  <a:lnTo>
                    <a:pt x="1337" y="504"/>
                  </a:lnTo>
                  <a:lnTo>
                    <a:pt x="1337" y="503"/>
                  </a:lnTo>
                  <a:lnTo>
                    <a:pt x="1348" y="492"/>
                  </a:lnTo>
                  <a:lnTo>
                    <a:pt x="1361" y="481"/>
                  </a:lnTo>
                  <a:lnTo>
                    <a:pt x="1374" y="473"/>
                  </a:lnTo>
                  <a:lnTo>
                    <a:pt x="1389" y="468"/>
                  </a:lnTo>
                  <a:lnTo>
                    <a:pt x="1404" y="464"/>
                  </a:lnTo>
                  <a:lnTo>
                    <a:pt x="1420" y="462"/>
                  </a:lnTo>
                  <a:lnTo>
                    <a:pt x="1438" y="463"/>
                  </a:lnTo>
                  <a:lnTo>
                    <a:pt x="1454" y="466"/>
                  </a:lnTo>
                  <a:lnTo>
                    <a:pt x="1470" y="472"/>
                  </a:lnTo>
                  <a:lnTo>
                    <a:pt x="1485" y="480"/>
                  </a:lnTo>
                  <a:lnTo>
                    <a:pt x="1499" y="491"/>
                  </a:lnTo>
                  <a:lnTo>
                    <a:pt x="1510" y="503"/>
                  </a:lnTo>
                  <a:lnTo>
                    <a:pt x="1520" y="517"/>
                  </a:lnTo>
                  <a:lnTo>
                    <a:pt x="1526" y="532"/>
                  </a:lnTo>
                  <a:lnTo>
                    <a:pt x="1531" y="548"/>
                  </a:lnTo>
                  <a:lnTo>
                    <a:pt x="1533" y="566"/>
                  </a:lnTo>
                  <a:lnTo>
                    <a:pt x="1538" y="559"/>
                  </a:lnTo>
                  <a:lnTo>
                    <a:pt x="1541" y="551"/>
                  </a:lnTo>
                  <a:lnTo>
                    <a:pt x="1545" y="544"/>
                  </a:lnTo>
                  <a:lnTo>
                    <a:pt x="1547" y="536"/>
                  </a:lnTo>
                  <a:lnTo>
                    <a:pt x="1551" y="514"/>
                  </a:lnTo>
                  <a:lnTo>
                    <a:pt x="1551" y="492"/>
                  </a:lnTo>
                  <a:lnTo>
                    <a:pt x="1546" y="471"/>
                  </a:lnTo>
                  <a:lnTo>
                    <a:pt x="1537" y="451"/>
                  </a:lnTo>
                  <a:lnTo>
                    <a:pt x="1525" y="434"/>
                  </a:lnTo>
                  <a:lnTo>
                    <a:pt x="1510" y="419"/>
                  </a:lnTo>
                  <a:lnTo>
                    <a:pt x="1492" y="408"/>
                  </a:lnTo>
                  <a:lnTo>
                    <a:pt x="1471" y="400"/>
                  </a:lnTo>
                  <a:lnTo>
                    <a:pt x="1452" y="395"/>
                  </a:lnTo>
                  <a:lnTo>
                    <a:pt x="1432" y="394"/>
                  </a:lnTo>
                  <a:lnTo>
                    <a:pt x="1414" y="396"/>
                  </a:lnTo>
                  <a:lnTo>
                    <a:pt x="1395" y="401"/>
                  </a:lnTo>
                  <a:lnTo>
                    <a:pt x="1379" y="408"/>
                  </a:lnTo>
                  <a:lnTo>
                    <a:pt x="1364" y="418"/>
                  </a:lnTo>
                  <a:lnTo>
                    <a:pt x="1351" y="431"/>
                  </a:lnTo>
                  <a:lnTo>
                    <a:pt x="1341" y="447"/>
                  </a:lnTo>
                  <a:lnTo>
                    <a:pt x="1129" y="347"/>
                  </a:lnTo>
                  <a:lnTo>
                    <a:pt x="1134" y="328"/>
                  </a:lnTo>
                  <a:lnTo>
                    <a:pt x="1138" y="310"/>
                  </a:lnTo>
                  <a:lnTo>
                    <a:pt x="1142" y="291"/>
                  </a:lnTo>
                  <a:lnTo>
                    <a:pt x="1145" y="273"/>
                  </a:lnTo>
                  <a:lnTo>
                    <a:pt x="1434" y="118"/>
                  </a:lnTo>
                  <a:lnTo>
                    <a:pt x="1445" y="135"/>
                  </a:lnTo>
                  <a:lnTo>
                    <a:pt x="1457" y="147"/>
                  </a:lnTo>
                  <a:lnTo>
                    <a:pt x="1472" y="158"/>
                  </a:lnTo>
                  <a:lnTo>
                    <a:pt x="1488" y="165"/>
                  </a:lnTo>
                  <a:lnTo>
                    <a:pt x="1507" y="169"/>
                  </a:lnTo>
                  <a:lnTo>
                    <a:pt x="1525" y="171"/>
                  </a:lnTo>
                  <a:lnTo>
                    <a:pt x="1545" y="170"/>
                  </a:lnTo>
                  <a:lnTo>
                    <a:pt x="1564" y="166"/>
                  </a:lnTo>
                  <a:lnTo>
                    <a:pt x="1585" y="158"/>
                  </a:lnTo>
                  <a:lnTo>
                    <a:pt x="1604" y="146"/>
                  </a:lnTo>
                  <a:lnTo>
                    <a:pt x="1619" y="131"/>
                  </a:lnTo>
                  <a:lnTo>
                    <a:pt x="1631" y="114"/>
                  </a:lnTo>
                  <a:lnTo>
                    <a:pt x="1639" y="94"/>
                  </a:lnTo>
                  <a:lnTo>
                    <a:pt x="1644" y="73"/>
                  </a:lnTo>
                  <a:lnTo>
                    <a:pt x="1645" y="52"/>
                  </a:lnTo>
                  <a:lnTo>
                    <a:pt x="164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450" name="Group 63">
            <a:extLst>
              <a:ext uri="{FF2B5EF4-FFF2-40B4-BE49-F238E27FC236}">
                <a16:creationId xmlns:a16="http://schemas.microsoft.com/office/drawing/2014/main" id="{4582DA7B-94B4-41FF-916E-08B2CEA8B026}"/>
              </a:ext>
            </a:extLst>
          </p:cNvPr>
          <p:cNvGrpSpPr>
            <a:grpSpLocks/>
          </p:cNvGrpSpPr>
          <p:nvPr/>
        </p:nvGrpSpPr>
        <p:grpSpPr bwMode="auto">
          <a:xfrm>
            <a:off x="8318449" y="1622101"/>
            <a:ext cx="248311" cy="244891"/>
            <a:chOff x="4475" y="2259"/>
            <a:chExt cx="823" cy="814"/>
          </a:xfrm>
        </p:grpSpPr>
        <p:sp>
          <p:nvSpPr>
            <p:cNvPr id="451" name="Freeform 64">
              <a:extLst>
                <a:ext uri="{FF2B5EF4-FFF2-40B4-BE49-F238E27FC236}">
                  <a16:creationId xmlns:a16="http://schemas.microsoft.com/office/drawing/2014/main" id="{79E15CF5-5219-414C-A870-2F0BD7018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3" y="2259"/>
              <a:ext cx="531" cy="425"/>
            </a:xfrm>
            <a:custGeom>
              <a:avLst/>
              <a:gdLst>
                <a:gd name="T0" fmla="*/ 284 w 1063"/>
                <a:gd name="T1" fmla="*/ 56 h 850"/>
                <a:gd name="T2" fmla="*/ 335 w 1063"/>
                <a:gd name="T3" fmla="*/ 66 h 850"/>
                <a:gd name="T4" fmla="*/ 381 w 1063"/>
                <a:gd name="T5" fmla="*/ 88 h 850"/>
                <a:gd name="T6" fmla="*/ 421 w 1063"/>
                <a:gd name="T7" fmla="*/ 118 h 850"/>
                <a:gd name="T8" fmla="*/ 454 w 1063"/>
                <a:gd name="T9" fmla="*/ 157 h 850"/>
                <a:gd name="T10" fmla="*/ 480 w 1063"/>
                <a:gd name="T11" fmla="*/ 202 h 850"/>
                <a:gd name="T12" fmla="*/ 496 w 1063"/>
                <a:gd name="T13" fmla="*/ 254 h 850"/>
                <a:gd name="T14" fmla="*/ 503 w 1063"/>
                <a:gd name="T15" fmla="*/ 311 h 850"/>
                <a:gd name="T16" fmla="*/ 502 w 1063"/>
                <a:gd name="T17" fmla="*/ 352 h 850"/>
                <a:gd name="T18" fmla="*/ 499 w 1063"/>
                <a:gd name="T19" fmla="*/ 374 h 850"/>
                <a:gd name="T20" fmla="*/ 494 w 1063"/>
                <a:gd name="T21" fmla="*/ 394 h 850"/>
                <a:gd name="T22" fmla="*/ 488 w 1063"/>
                <a:gd name="T23" fmla="*/ 414 h 850"/>
                <a:gd name="T24" fmla="*/ 494 w 1063"/>
                <a:gd name="T25" fmla="*/ 409 h 850"/>
                <a:gd name="T26" fmla="*/ 509 w 1063"/>
                <a:gd name="T27" fmla="*/ 376 h 850"/>
                <a:gd name="T28" fmla="*/ 521 w 1063"/>
                <a:gd name="T29" fmla="*/ 341 h 850"/>
                <a:gd name="T30" fmla="*/ 528 w 1063"/>
                <a:gd name="T31" fmla="*/ 304 h 850"/>
                <a:gd name="T32" fmla="*/ 531 w 1063"/>
                <a:gd name="T33" fmla="*/ 255 h 850"/>
                <a:gd name="T34" fmla="*/ 524 w 1063"/>
                <a:gd name="T35" fmla="*/ 199 h 850"/>
                <a:gd name="T36" fmla="*/ 505 w 1063"/>
                <a:gd name="T37" fmla="*/ 147 h 850"/>
                <a:gd name="T38" fmla="*/ 477 w 1063"/>
                <a:gd name="T39" fmla="*/ 102 h 850"/>
                <a:gd name="T40" fmla="*/ 439 w 1063"/>
                <a:gd name="T41" fmla="*/ 63 h 850"/>
                <a:gd name="T42" fmla="*/ 395 w 1063"/>
                <a:gd name="T43" fmla="*/ 32 h 850"/>
                <a:gd name="T44" fmla="*/ 344 w 1063"/>
                <a:gd name="T45" fmla="*/ 12 h 850"/>
                <a:gd name="T46" fmla="*/ 287 w 1063"/>
                <a:gd name="T47" fmla="*/ 1 h 850"/>
                <a:gd name="T48" fmla="*/ 227 w 1063"/>
                <a:gd name="T49" fmla="*/ 2 h 850"/>
                <a:gd name="T50" fmla="*/ 172 w 1063"/>
                <a:gd name="T51" fmla="*/ 15 h 850"/>
                <a:gd name="T52" fmla="*/ 122 w 1063"/>
                <a:gd name="T53" fmla="*/ 38 h 850"/>
                <a:gd name="T54" fmla="*/ 79 w 1063"/>
                <a:gd name="T55" fmla="*/ 69 h 850"/>
                <a:gd name="T56" fmla="*/ 45 w 1063"/>
                <a:gd name="T57" fmla="*/ 110 h 850"/>
                <a:gd name="T58" fmla="*/ 19 w 1063"/>
                <a:gd name="T59" fmla="*/ 156 h 850"/>
                <a:gd name="T60" fmla="*/ 4 w 1063"/>
                <a:gd name="T61" fmla="*/ 208 h 850"/>
                <a:gd name="T62" fmla="*/ 0 w 1063"/>
                <a:gd name="T63" fmla="*/ 265 h 850"/>
                <a:gd name="T64" fmla="*/ 5 w 1063"/>
                <a:gd name="T65" fmla="*/ 312 h 850"/>
                <a:gd name="T66" fmla="*/ 13 w 1063"/>
                <a:gd name="T67" fmla="*/ 345 h 850"/>
                <a:gd name="T68" fmla="*/ 24 w 1063"/>
                <a:gd name="T69" fmla="*/ 373 h 850"/>
                <a:gd name="T70" fmla="*/ 38 w 1063"/>
                <a:gd name="T71" fmla="*/ 401 h 850"/>
                <a:gd name="T72" fmla="*/ 41 w 1063"/>
                <a:gd name="T73" fmla="*/ 398 h 850"/>
                <a:gd name="T74" fmla="*/ 34 w 1063"/>
                <a:gd name="T75" fmla="*/ 368 h 850"/>
                <a:gd name="T76" fmla="*/ 30 w 1063"/>
                <a:gd name="T77" fmla="*/ 319 h 850"/>
                <a:gd name="T78" fmla="*/ 33 w 1063"/>
                <a:gd name="T79" fmla="*/ 262 h 850"/>
                <a:gd name="T80" fmla="*/ 47 w 1063"/>
                <a:gd name="T81" fmla="*/ 210 h 850"/>
                <a:gd name="T82" fmla="*/ 70 w 1063"/>
                <a:gd name="T83" fmla="*/ 164 h 850"/>
                <a:gd name="T84" fmla="*/ 100 w 1063"/>
                <a:gd name="T85" fmla="*/ 124 h 850"/>
                <a:gd name="T86" fmla="*/ 138 w 1063"/>
                <a:gd name="T87" fmla="*/ 92 h 850"/>
                <a:gd name="T88" fmla="*/ 182 w 1063"/>
                <a:gd name="T89" fmla="*/ 69 h 850"/>
                <a:gd name="T90" fmla="*/ 231 w 1063"/>
                <a:gd name="T91" fmla="*/ 57 h 8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063" h="850">
                  <a:moveTo>
                    <a:pt x="516" y="109"/>
                  </a:moveTo>
                  <a:lnTo>
                    <a:pt x="569" y="112"/>
                  </a:lnTo>
                  <a:lnTo>
                    <a:pt x="621" y="120"/>
                  </a:lnTo>
                  <a:lnTo>
                    <a:pt x="671" y="132"/>
                  </a:lnTo>
                  <a:lnTo>
                    <a:pt x="718" y="152"/>
                  </a:lnTo>
                  <a:lnTo>
                    <a:pt x="763" y="175"/>
                  </a:lnTo>
                  <a:lnTo>
                    <a:pt x="805" y="204"/>
                  </a:lnTo>
                  <a:lnTo>
                    <a:pt x="843" y="236"/>
                  </a:lnTo>
                  <a:lnTo>
                    <a:pt x="877" y="273"/>
                  </a:lnTo>
                  <a:lnTo>
                    <a:pt x="909" y="313"/>
                  </a:lnTo>
                  <a:lnTo>
                    <a:pt x="936" y="357"/>
                  </a:lnTo>
                  <a:lnTo>
                    <a:pt x="960" y="404"/>
                  </a:lnTo>
                  <a:lnTo>
                    <a:pt x="979" y="455"/>
                  </a:lnTo>
                  <a:lnTo>
                    <a:pt x="993" y="508"/>
                  </a:lnTo>
                  <a:lnTo>
                    <a:pt x="1003" y="563"/>
                  </a:lnTo>
                  <a:lnTo>
                    <a:pt x="1007" y="621"/>
                  </a:lnTo>
                  <a:lnTo>
                    <a:pt x="1006" y="680"/>
                  </a:lnTo>
                  <a:lnTo>
                    <a:pt x="1004" y="704"/>
                  </a:lnTo>
                  <a:lnTo>
                    <a:pt x="1002" y="726"/>
                  </a:lnTo>
                  <a:lnTo>
                    <a:pt x="998" y="747"/>
                  </a:lnTo>
                  <a:lnTo>
                    <a:pt x="993" y="767"/>
                  </a:lnTo>
                  <a:lnTo>
                    <a:pt x="989" y="788"/>
                  </a:lnTo>
                  <a:lnTo>
                    <a:pt x="983" y="808"/>
                  </a:lnTo>
                  <a:lnTo>
                    <a:pt x="977" y="828"/>
                  </a:lnTo>
                  <a:lnTo>
                    <a:pt x="970" y="850"/>
                  </a:lnTo>
                  <a:lnTo>
                    <a:pt x="989" y="818"/>
                  </a:lnTo>
                  <a:lnTo>
                    <a:pt x="1005" y="785"/>
                  </a:lnTo>
                  <a:lnTo>
                    <a:pt x="1019" y="751"/>
                  </a:lnTo>
                  <a:lnTo>
                    <a:pt x="1032" y="718"/>
                  </a:lnTo>
                  <a:lnTo>
                    <a:pt x="1043" y="682"/>
                  </a:lnTo>
                  <a:lnTo>
                    <a:pt x="1051" y="646"/>
                  </a:lnTo>
                  <a:lnTo>
                    <a:pt x="1057" y="608"/>
                  </a:lnTo>
                  <a:lnTo>
                    <a:pt x="1061" y="569"/>
                  </a:lnTo>
                  <a:lnTo>
                    <a:pt x="1063" y="510"/>
                  </a:lnTo>
                  <a:lnTo>
                    <a:pt x="1058" y="453"/>
                  </a:lnTo>
                  <a:lnTo>
                    <a:pt x="1048" y="397"/>
                  </a:lnTo>
                  <a:lnTo>
                    <a:pt x="1032" y="344"/>
                  </a:lnTo>
                  <a:lnTo>
                    <a:pt x="1011" y="294"/>
                  </a:lnTo>
                  <a:lnTo>
                    <a:pt x="984" y="246"/>
                  </a:lnTo>
                  <a:lnTo>
                    <a:pt x="954" y="203"/>
                  </a:lnTo>
                  <a:lnTo>
                    <a:pt x="919" y="162"/>
                  </a:lnTo>
                  <a:lnTo>
                    <a:pt x="879" y="125"/>
                  </a:lnTo>
                  <a:lnTo>
                    <a:pt x="837" y="93"/>
                  </a:lnTo>
                  <a:lnTo>
                    <a:pt x="791" y="64"/>
                  </a:lnTo>
                  <a:lnTo>
                    <a:pt x="741" y="41"/>
                  </a:lnTo>
                  <a:lnTo>
                    <a:pt x="688" y="23"/>
                  </a:lnTo>
                  <a:lnTo>
                    <a:pt x="633" y="9"/>
                  </a:lnTo>
                  <a:lnTo>
                    <a:pt x="575" y="2"/>
                  </a:lnTo>
                  <a:lnTo>
                    <a:pt x="515" y="0"/>
                  </a:lnTo>
                  <a:lnTo>
                    <a:pt x="455" y="4"/>
                  </a:lnTo>
                  <a:lnTo>
                    <a:pt x="399" y="14"/>
                  </a:lnTo>
                  <a:lnTo>
                    <a:pt x="345" y="29"/>
                  </a:lnTo>
                  <a:lnTo>
                    <a:pt x="293" y="49"/>
                  </a:lnTo>
                  <a:lnTo>
                    <a:pt x="245" y="75"/>
                  </a:lnTo>
                  <a:lnTo>
                    <a:pt x="201" y="105"/>
                  </a:lnTo>
                  <a:lnTo>
                    <a:pt x="159" y="138"/>
                  </a:lnTo>
                  <a:lnTo>
                    <a:pt x="124" y="176"/>
                  </a:lnTo>
                  <a:lnTo>
                    <a:pt x="90" y="219"/>
                  </a:lnTo>
                  <a:lnTo>
                    <a:pt x="62" y="264"/>
                  </a:lnTo>
                  <a:lnTo>
                    <a:pt x="39" y="311"/>
                  </a:lnTo>
                  <a:lnTo>
                    <a:pt x="22" y="363"/>
                  </a:lnTo>
                  <a:lnTo>
                    <a:pt x="8" y="416"/>
                  </a:lnTo>
                  <a:lnTo>
                    <a:pt x="1" y="471"/>
                  </a:lnTo>
                  <a:lnTo>
                    <a:pt x="0" y="529"/>
                  </a:lnTo>
                  <a:lnTo>
                    <a:pt x="5" y="587"/>
                  </a:lnTo>
                  <a:lnTo>
                    <a:pt x="11" y="624"/>
                  </a:lnTo>
                  <a:lnTo>
                    <a:pt x="18" y="658"/>
                  </a:lnTo>
                  <a:lnTo>
                    <a:pt x="26" y="689"/>
                  </a:lnTo>
                  <a:lnTo>
                    <a:pt x="36" y="718"/>
                  </a:lnTo>
                  <a:lnTo>
                    <a:pt x="48" y="745"/>
                  </a:lnTo>
                  <a:lnTo>
                    <a:pt x="61" y="773"/>
                  </a:lnTo>
                  <a:lnTo>
                    <a:pt x="77" y="802"/>
                  </a:lnTo>
                  <a:lnTo>
                    <a:pt x="96" y="832"/>
                  </a:lnTo>
                  <a:lnTo>
                    <a:pt x="83" y="796"/>
                  </a:lnTo>
                  <a:lnTo>
                    <a:pt x="75" y="766"/>
                  </a:lnTo>
                  <a:lnTo>
                    <a:pt x="69" y="735"/>
                  </a:lnTo>
                  <a:lnTo>
                    <a:pt x="65" y="696"/>
                  </a:lnTo>
                  <a:lnTo>
                    <a:pt x="60" y="637"/>
                  </a:lnTo>
                  <a:lnTo>
                    <a:pt x="61" y="579"/>
                  </a:lnTo>
                  <a:lnTo>
                    <a:pt x="67" y="524"/>
                  </a:lnTo>
                  <a:lnTo>
                    <a:pt x="79" y="471"/>
                  </a:lnTo>
                  <a:lnTo>
                    <a:pt x="94" y="420"/>
                  </a:lnTo>
                  <a:lnTo>
                    <a:pt x="114" y="372"/>
                  </a:lnTo>
                  <a:lnTo>
                    <a:pt x="140" y="327"/>
                  </a:lnTo>
                  <a:lnTo>
                    <a:pt x="168" y="286"/>
                  </a:lnTo>
                  <a:lnTo>
                    <a:pt x="201" y="248"/>
                  </a:lnTo>
                  <a:lnTo>
                    <a:pt x="236" y="213"/>
                  </a:lnTo>
                  <a:lnTo>
                    <a:pt x="276" y="184"/>
                  </a:lnTo>
                  <a:lnTo>
                    <a:pt x="319" y="159"/>
                  </a:lnTo>
                  <a:lnTo>
                    <a:pt x="364" y="138"/>
                  </a:lnTo>
                  <a:lnTo>
                    <a:pt x="413" y="123"/>
                  </a:lnTo>
                  <a:lnTo>
                    <a:pt x="463" y="114"/>
                  </a:lnTo>
                  <a:lnTo>
                    <a:pt x="516" y="1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2" name="Freeform 65">
              <a:extLst>
                <a:ext uri="{FF2B5EF4-FFF2-40B4-BE49-F238E27FC236}">
                  <a16:creationId xmlns:a16="http://schemas.microsoft.com/office/drawing/2014/main" id="{1458BF83-7685-41B7-9DD5-7CBE69574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" y="2569"/>
              <a:ext cx="116" cy="117"/>
            </a:xfrm>
            <a:custGeom>
              <a:avLst/>
              <a:gdLst>
                <a:gd name="T0" fmla="*/ 58 w 234"/>
                <a:gd name="T1" fmla="*/ 117 h 234"/>
                <a:gd name="T2" fmla="*/ 70 w 234"/>
                <a:gd name="T3" fmla="*/ 116 h 234"/>
                <a:gd name="T4" fmla="*/ 80 w 234"/>
                <a:gd name="T5" fmla="*/ 112 h 234"/>
                <a:gd name="T6" fmla="*/ 91 w 234"/>
                <a:gd name="T7" fmla="*/ 107 h 234"/>
                <a:gd name="T8" fmla="*/ 100 w 234"/>
                <a:gd name="T9" fmla="*/ 100 h 234"/>
                <a:gd name="T10" fmla="*/ 106 w 234"/>
                <a:gd name="T11" fmla="*/ 91 h 234"/>
                <a:gd name="T12" fmla="*/ 112 w 234"/>
                <a:gd name="T13" fmla="*/ 81 h 234"/>
                <a:gd name="T14" fmla="*/ 115 w 234"/>
                <a:gd name="T15" fmla="*/ 70 h 234"/>
                <a:gd name="T16" fmla="*/ 116 w 234"/>
                <a:gd name="T17" fmla="*/ 59 h 234"/>
                <a:gd name="T18" fmla="*/ 115 w 234"/>
                <a:gd name="T19" fmla="*/ 47 h 234"/>
                <a:gd name="T20" fmla="*/ 112 w 234"/>
                <a:gd name="T21" fmla="*/ 36 h 234"/>
                <a:gd name="T22" fmla="*/ 106 w 234"/>
                <a:gd name="T23" fmla="*/ 26 h 234"/>
                <a:gd name="T24" fmla="*/ 100 w 234"/>
                <a:gd name="T25" fmla="*/ 17 h 234"/>
                <a:gd name="T26" fmla="*/ 91 w 234"/>
                <a:gd name="T27" fmla="*/ 10 h 234"/>
                <a:gd name="T28" fmla="*/ 80 w 234"/>
                <a:gd name="T29" fmla="*/ 5 h 234"/>
                <a:gd name="T30" fmla="*/ 70 w 234"/>
                <a:gd name="T31" fmla="*/ 1 h 234"/>
                <a:gd name="T32" fmla="*/ 58 w 234"/>
                <a:gd name="T33" fmla="*/ 0 h 234"/>
                <a:gd name="T34" fmla="*/ 47 w 234"/>
                <a:gd name="T35" fmla="*/ 1 h 234"/>
                <a:gd name="T36" fmla="*/ 35 w 234"/>
                <a:gd name="T37" fmla="*/ 5 h 234"/>
                <a:gd name="T38" fmla="*/ 26 w 234"/>
                <a:gd name="T39" fmla="*/ 10 h 234"/>
                <a:gd name="T40" fmla="*/ 17 w 234"/>
                <a:gd name="T41" fmla="*/ 17 h 234"/>
                <a:gd name="T42" fmla="*/ 10 w 234"/>
                <a:gd name="T43" fmla="*/ 26 h 234"/>
                <a:gd name="T44" fmla="*/ 4 w 234"/>
                <a:gd name="T45" fmla="*/ 36 h 234"/>
                <a:gd name="T46" fmla="*/ 1 w 234"/>
                <a:gd name="T47" fmla="*/ 47 h 234"/>
                <a:gd name="T48" fmla="*/ 0 w 234"/>
                <a:gd name="T49" fmla="*/ 59 h 234"/>
                <a:gd name="T50" fmla="*/ 1 w 234"/>
                <a:gd name="T51" fmla="*/ 70 h 234"/>
                <a:gd name="T52" fmla="*/ 4 w 234"/>
                <a:gd name="T53" fmla="*/ 81 h 234"/>
                <a:gd name="T54" fmla="*/ 10 w 234"/>
                <a:gd name="T55" fmla="*/ 91 h 234"/>
                <a:gd name="T56" fmla="*/ 17 w 234"/>
                <a:gd name="T57" fmla="*/ 100 h 234"/>
                <a:gd name="T58" fmla="*/ 26 w 234"/>
                <a:gd name="T59" fmla="*/ 107 h 234"/>
                <a:gd name="T60" fmla="*/ 35 w 234"/>
                <a:gd name="T61" fmla="*/ 112 h 234"/>
                <a:gd name="T62" fmla="*/ 47 w 234"/>
                <a:gd name="T63" fmla="*/ 116 h 234"/>
                <a:gd name="T64" fmla="*/ 58 w 234"/>
                <a:gd name="T65" fmla="*/ 117 h 2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34" h="234">
                  <a:moveTo>
                    <a:pt x="118" y="234"/>
                  </a:moveTo>
                  <a:lnTo>
                    <a:pt x="141" y="231"/>
                  </a:lnTo>
                  <a:lnTo>
                    <a:pt x="162" y="224"/>
                  </a:lnTo>
                  <a:lnTo>
                    <a:pt x="183" y="214"/>
                  </a:lnTo>
                  <a:lnTo>
                    <a:pt x="201" y="199"/>
                  </a:lnTo>
                  <a:lnTo>
                    <a:pt x="214" y="182"/>
                  </a:lnTo>
                  <a:lnTo>
                    <a:pt x="225" y="162"/>
                  </a:lnTo>
                  <a:lnTo>
                    <a:pt x="232" y="140"/>
                  </a:lnTo>
                  <a:lnTo>
                    <a:pt x="234" y="117"/>
                  </a:lnTo>
                  <a:lnTo>
                    <a:pt x="232" y="94"/>
                  </a:lnTo>
                  <a:lnTo>
                    <a:pt x="225" y="71"/>
                  </a:lnTo>
                  <a:lnTo>
                    <a:pt x="214" y="52"/>
                  </a:lnTo>
                  <a:lnTo>
                    <a:pt x="201" y="34"/>
                  </a:lnTo>
                  <a:lnTo>
                    <a:pt x="183" y="20"/>
                  </a:lnTo>
                  <a:lnTo>
                    <a:pt x="162" y="9"/>
                  </a:lnTo>
                  <a:lnTo>
                    <a:pt x="141" y="2"/>
                  </a:lnTo>
                  <a:lnTo>
                    <a:pt x="118" y="0"/>
                  </a:lnTo>
                  <a:lnTo>
                    <a:pt x="95" y="2"/>
                  </a:lnTo>
                  <a:lnTo>
                    <a:pt x="71" y="9"/>
                  </a:lnTo>
                  <a:lnTo>
                    <a:pt x="52" y="20"/>
                  </a:lnTo>
                  <a:lnTo>
                    <a:pt x="35" y="34"/>
                  </a:lnTo>
                  <a:lnTo>
                    <a:pt x="21" y="52"/>
                  </a:lnTo>
                  <a:lnTo>
                    <a:pt x="9" y="71"/>
                  </a:lnTo>
                  <a:lnTo>
                    <a:pt x="2" y="94"/>
                  </a:lnTo>
                  <a:lnTo>
                    <a:pt x="0" y="117"/>
                  </a:lnTo>
                  <a:lnTo>
                    <a:pt x="2" y="140"/>
                  </a:lnTo>
                  <a:lnTo>
                    <a:pt x="9" y="162"/>
                  </a:lnTo>
                  <a:lnTo>
                    <a:pt x="21" y="182"/>
                  </a:lnTo>
                  <a:lnTo>
                    <a:pt x="35" y="199"/>
                  </a:lnTo>
                  <a:lnTo>
                    <a:pt x="52" y="214"/>
                  </a:lnTo>
                  <a:lnTo>
                    <a:pt x="71" y="224"/>
                  </a:lnTo>
                  <a:lnTo>
                    <a:pt x="95" y="231"/>
                  </a:lnTo>
                  <a:lnTo>
                    <a:pt x="118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3" name="Freeform 66">
              <a:extLst>
                <a:ext uri="{FF2B5EF4-FFF2-40B4-BE49-F238E27FC236}">
                  <a16:creationId xmlns:a16="http://schemas.microsoft.com/office/drawing/2014/main" id="{6897EC1F-0325-4BEF-BC98-6FEF3DAAF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" y="2569"/>
              <a:ext cx="117" cy="117"/>
            </a:xfrm>
            <a:custGeom>
              <a:avLst/>
              <a:gdLst>
                <a:gd name="T0" fmla="*/ 59 w 235"/>
                <a:gd name="T1" fmla="*/ 117 h 234"/>
                <a:gd name="T2" fmla="*/ 70 w 235"/>
                <a:gd name="T3" fmla="*/ 116 h 234"/>
                <a:gd name="T4" fmla="*/ 82 w 235"/>
                <a:gd name="T5" fmla="*/ 112 h 234"/>
                <a:gd name="T6" fmla="*/ 92 w 235"/>
                <a:gd name="T7" fmla="*/ 107 h 234"/>
                <a:gd name="T8" fmla="*/ 100 w 235"/>
                <a:gd name="T9" fmla="*/ 100 h 234"/>
                <a:gd name="T10" fmla="*/ 107 w 235"/>
                <a:gd name="T11" fmla="*/ 91 h 234"/>
                <a:gd name="T12" fmla="*/ 113 w 235"/>
                <a:gd name="T13" fmla="*/ 81 h 234"/>
                <a:gd name="T14" fmla="*/ 116 w 235"/>
                <a:gd name="T15" fmla="*/ 70 h 234"/>
                <a:gd name="T16" fmla="*/ 117 w 235"/>
                <a:gd name="T17" fmla="*/ 59 h 234"/>
                <a:gd name="T18" fmla="*/ 116 w 235"/>
                <a:gd name="T19" fmla="*/ 47 h 234"/>
                <a:gd name="T20" fmla="*/ 113 w 235"/>
                <a:gd name="T21" fmla="*/ 36 h 234"/>
                <a:gd name="T22" fmla="*/ 107 w 235"/>
                <a:gd name="T23" fmla="*/ 26 h 234"/>
                <a:gd name="T24" fmla="*/ 100 w 235"/>
                <a:gd name="T25" fmla="*/ 17 h 234"/>
                <a:gd name="T26" fmla="*/ 92 w 235"/>
                <a:gd name="T27" fmla="*/ 10 h 234"/>
                <a:gd name="T28" fmla="*/ 82 w 235"/>
                <a:gd name="T29" fmla="*/ 5 h 234"/>
                <a:gd name="T30" fmla="*/ 70 w 235"/>
                <a:gd name="T31" fmla="*/ 1 h 234"/>
                <a:gd name="T32" fmla="*/ 59 w 235"/>
                <a:gd name="T33" fmla="*/ 0 h 234"/>
                <a:gd name="T34" fmla="*/ 47 w 235"/>
                <a:gd name="T35" fmla="*/ 1 h 234"/>
                <a:gd name="T36" fmla="*/ 36 w 235"/>
                <a:gd name="T37" fmla="*/ 5 h 234"/>
                <a:gd name="T38" fmla="*/ 26 w 235"/>
                <a:gd name="T39" fmla="*/ 10 h 234"/>
                <a:gd name="T40" fmla="*/ 17 w 235"/>
                <a:gd name="T41" fmla="*/ 17 h 234"/>
                <a:gd name="T42" fmla="*/ 10 w 235"/>
                <a:gd name="T43" fmla="*/ 26 h 234"/>
                <a:gd name="T44" fmla="*/ 5 w 235"/>
                <a:gd name="T45" fmla="*/ 36 h 234"/>
                <a:gd name="T46" fmla="*/ 1 w 235"/>
                <a:gd name="T47" fmla="*/ 47 h 234"/>
                <a:gd name="T48" fmla="*/ 0 w 235"/>
                <a:gd name="T49" fmla="*/ 59 h 234"/>
                <a:gd name="T50" fmla="*/ 1 w 235"/>
                <a:gd name="T51" fmla="*/ 70 h 234"/>
                <a:gd name="T52" fmla="*/ 5 w 235"/>
                <a:gd name="T53" fmla="*/ 81 h 234"/>
                <a:gd name="T54" fmla="*/ 10 w 235"/>
                <a:gd name="T55" fmla="*/ 91 h 234"/>
                <a:gd name="T56" fmla="*/ 17 w 235"/>
                <a:gd name="T57" fmla="*/ 100 h 234"/>
                <a:gd name="T58" fmla="*/ 26 w 235"/>
                <a:gd name="T59" fmla="*/ 107 h 234"/>
                <a:gd name="T60" fmla="*/ 36 w 235"/>
                <a:gd name="T61" fmla="*/ 112 h 234"/>
                <a:gd name="T62" fmla="*/ 47 w 235"/>
                <a:gd name="T63" fmla="*/ 116 h 234"/>
                <a:gd name="T64" fmla="*/ 59 w 235"/>
                <a:gd name="T65" fmla="*/ 117 h 2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35" h="234">
                  <a:moveTo>
                    <a:pt x="118" y="234"/>
                  </a:moveTo>
                  <a:lnTo>
                    <a:pt x="141" y="231"/>
                  </a:lnTo>
                  <a:lnTo>
                    <a:pt x="164" y="224"/>
                  </a:lnTo>
                  <a:lnTo>
                    <a:pt x="184" y="214"/>
                  </a:lnTo>
                  <a:lnTo>
                    <a:pt x="201" y="199"/>
                  </a:lnTo>
                  <a:lnTo>
                    <a:pt x="215" y="182"/>
                  </a:lnTo>
                  <a:lnTo>
                    <a:pt x="226" y="162"/>
                  </a:lnTo>
                  <a:lnTo>
                    <a:pt x="233" y="140"/>
                  </a:lnTo>
                  <a:lnTo>
                    <a:pt x="235" y="117"/>
                  </a:lnTo>
                  <a:lnTo>
                    <a:pt x="233" y="94"/>
                  </a:lnTo>
                  <a:lnTo>
                    <a:pt x="226" y="71"/>
                  </a:lnTo>
                  <a:lnTo>
                    <a:pt x="215" y="52"/>
                  </a:lnTo>
                  <a:lnTo>
                    <a:pt x="201" y="34"/>
                  </a:lnTo>
                  <a:lnTo>
                    <a:pt x="184" y="20"/>
                  </a:lnTo>
                  <a:lnTo>
                    <a:pt x="164" y="9"/>
                  </a:lnTo>
                  <a:lnTo>
                    <a:pt x="141" y="2"/>
                  </a:lnTo>
                  <a:lnTo>
                    <a:pt x="118" y="0"/>
                  </a:lnTo>
                  <a:lnTo>
                    <a:pt x="94" y="2"/>
                  </a:lnTo>
                  <a:lnTo>
                    <a:pt x="72" y="9"/>
                  </a:lnTo>
                  <a:lnTo>
                    <a:pt x="52" y="20"/>
                  </a:lnTo>
                  <a:lnTo>
                    <a:pt x="35" y="34"/>
                  </a:lnTo>
                  <a:lnTo>
                    <a:pt x="20" y="52"/>
                  </a:lnTo>
                  <a:lnTo>
                    <a:pt x="10" y="71"/>
                  </a:lnTo>
                  <a:lnTo>
                    <a:pt x="3" y="94"/>
                  </a:lnTo>
                  <a:lnTo>
                    <a:pt x="0" y="117"/>
                  </a:lnTo>
                  <a:lnTo>
                    <a:pt x="3" y="140"/>
                  </a:lnTo>
                  <a:lnTo>
                    <a:pt x="10" y="162"/>
                  </a:lnTo>
                  <a:lnTo>
                    <a:pt x="20" y="182"/>
                  </a:lnTo>
                  <a:lnTo>
                    <a:pt x="35" y="199"/>
                  </a:lnTo>
                  <a:lnTo>
                    <a:pt x="52" y="214"/>
                  </a:lnTo>
                  <a:lnTo>
                    <a:pt x="72" y="224"/>
                  </a:lnTo>
                  <a:lnTo>
                    <a:pt x="94" y="231"/>
                  </a:lnTo>
                  <a:lnTo>
                    <a:pt x="118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4" name="Freeform 67">
              <a:extLst>
                <a:ext uri="{FF2B5EF4-FFF2-40B4-BE49-F238E27FC236}">
                  <a16:creationId xmlns:a16="http://schemas.microsoft.com/office/drawing/2014/main" id="{D68D4143-FA7E-433B-99A0-86295E58B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8" y="2678"/>
              <a:ext cx="82" cy="91"/>
            </a:xfrm>
            <a:custGeom>
              <a:avLst/>
              <a:gdLst>
                <a:gd name="T0" fmla="*/ 81 w 163"/>
                <a:gd name="T1" fmla="*/ 64 h 181"/>
                <a:gd name="T2" fmla="*/ 77 w 163"/>
                <a:gd name="T3" fmla="*/ 51 h 181"/>
                <a:gd name="T4" fmla="*/ 73 w 163"/>
                <a:gd name="T5" fmla="*/ 39 h 181"/>
                <a:gd name="T6" fmla="*/ 67 w 163"/>
                <a:gd name="T7" fmla="*/ 28 h 181"/>
                <a:gd name="T8" fmla="*/ 62 w 163"/>
                <a:gd name="T9" fmla="*/ 19 h 181"/>
                <a:gd name="T10" fmla="*/ 57 w 163"/>
                <a:gd name="T11" fmla="*/ 11 h 181"/>
                <a:gd name="T12" fmla="*/ 51 w 163"/>
                <a:gd name="T13" fmla="*/ 5 h 181"/>
                <a:gd name="T14" fmla="*/ 46 w 163"/>
                <a:gd name="T15" fmla="*/ 1 h 181"/>
                <a:gd name="T16" fmla="*/ 42 w 163"/>
                <a:gd name="T17" fmla="*/ 0 h 181"/>
                <a:gd name="T18" fmla="*/ 37 w 163"/>
                <a:gd name="T19" fmla="*/ 1 h 181"/>
                <a:gd name="T20" fmla="*/ 32 w 163"/>
                <a:gd name="T21" fmla="*/ 5 h 181"/>
                <a:gd name="T22" fmla="*/ 26 w 163"/>
                <a:gd name="T23" fmla="*/ 11 h 181"/>
                <a:gd name="T24" fmla="*/ 20 w 163"/>
                <a:gd name="T25" fmla="*/ 19 h 181"/>
                <a:gd name="T26" fmla="*/ 15 w 163"/>
                <a:gd name="T27" fmla="*/ 28 h 181"/>
                <a:gd name="T28" fmla="*/ 10 w 163"/>
                <a:gd name="T29" fmla="*/ 39 h 181"/>
                <a:gd name="T30" fmla="*/ 5 w 163"/>
                <a:gd name="T31" fmla="*/ 51 h 181"/>
                <a:gd name="T32" fmla="*/ 1 w 163"/>
                <a:gd name="T33" fmla="*/ 64 h 181"/>
                <a:gd name="T34" fmla="*/ 0 w 163"/>
                <a:gd name="T35" fmla="*/ 70 h 181"/>
                <a:gd name="T36" fmla="*/ 2 w 163"/>
                <a:gd name="T37" fmla="*/ 76 h 181"/>
                <a:gd name="T38" fmla="*/ 5 w 163"/>
                <a:gd name="T39" fmla="*/ 80 h 181"/>
                <a:gd name="T40" fmla="*/ 10 w 163"/>
                <a:gd name="T41" fmla="*/ 84 h 181"/>
                <a:gd name="T42" fmla="*/ 17 w 163"/>
                <a:gd name="T43" fmla="*/ 87 h 181"/>
                <a:gd name="T44" fmla="*/ 24 w 163"/>
                <a:gd name="T45" fmla="*/ 89 h 181"/>
                <a:gd name="T46" fmla="*/ 32 w 163"/>
                <a:gd name="T47" fmla="*/ 90 h 181"/>
                <a:gd name="T48" fmla="*/ 41 w 163"/>
                <a:gd name="T49" fmla="*/ 91 h 181"/>
                <a:gd name="T50" fmla="*/ 49 w 163"/>
                <a:gd name="T51" fmla="*/ 90 h 181"/>
                <a:gd name="T52" fmla="*/ 57 w 163"/>
                <a:gd name="T53" fmla="*/ 89 h 181"/>
                <a:gd name="T54" fmla="*/ 65 w 163"/>
                <a:gd name="T55" fmla="*/ 87 h 181"/>
                <a:gd name="T56" fmla="*/ 72 w 163"/>
                <a:gd name="T57" fmla="*/ 84 h 181"/>
                <a:gd name="T58" fmla="*/ 77 w 163"/>
                <a:gd name="T59" fmla="*/ 80 h 181"/>
                <a:gd name="T60" fmla="*/ 80 w 163"/>
                <a:gd name="T61" fmla="*/ 76 h 181"/>
                <a:gd name="T62" fmla="*/ 82 w 163"/>
                <a:gd name="T63" fmla="*/ 70 h 181"/>
                <a:gd name="T64" fmla="*/ 81 w 163"/>
                <a:gd name="T65" fmla="*/ 64 h 18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3" h="181">
                  <a:moveTo>
                    <a:pt x="162" y="128"/>
                  </a:moveTo>
                  <a:lnTo>
                    <a:pt x="154" y="102"/>
                  </a:lnTo>
                  <a:lnTo>
                    <a:pt x="145" y="78"/>
                  </a:lnTo>
                  <a:lnTo>
                    <a:pt x="134" y="56"/>
                  </a:lnTo>
                  <a:lnTo>
                    <a:pt x="124" y="38"/>
                  </a:lnTo>
                  <a:lnTo>
                    <a:pt x="114" y="22"/>
                  </a:lnTo>
                  <a:lnTo>
                    <a:pt x="102" y="10"/>
                  </a:lnTo>
                  <a:lnTo>
                    <a:pt x="92" y="2"/>
                  </a:lnTo>
                  <a:lnTo>
                    <a:pt x="83" y="0"/>
                  </a:lnTo>
                  <a:lnTo>
                    <a:pt x="73" y="2"/>
                  </a:lnTo>
                  <a:lnTo>
                    <a:pt x="63" y="10"/>
                  </a:lnTo>
                  <a:lnTo>
                    <a:pt x="51" y="22"/>
                  </a:lnTo>
                  <a:lnTo>
                    <a:pt x="40" y="38"/>
                  </a:lnTo>
                  <a:lnTo>
                    <a:pt x="30" y="56"/>
                  </a:lnTo>
                  <a:lnTo>
                    <a:pt x="19" y="78"/>
                  </a:lnTo>
                  <a:lnTo>
                    <a:pt x="9" y="102"/>
                  </a:lnTo>
                  <a:lnTo>
                    <a:pt x="1" y="128"/>
                  </a:lnTo>
                  <a:lnTo>
                    <a:pt x="0" y="140"/>
                  </a:lnTo>
                  <a:lnTo>
                    <a:pt x="3" y="151"/>
                  </a:lnTo>
                  <a:lnTo>
                    <a:pt x="10" y="160"/>
                  </a:lnTo>
                  <a:lnTo>
                    <a:pt x="20" y="167"/>
                  </a:lnTo>
                  <a:lnTo>
                    <a:pt x="33" y="173"/>
                  </a:lnTo>
                  <a:lnTo>
                    <a:pt x="48" y="177"/>
                  </a:lnTo>
                  <a:lnTo>
                    <a:pt x="64" y="179"/>
                  </a:lnTo>
                  <a:lnTo>
                    <a:pt x="81" y="181"/>
                  </a:lnTo>
                  <a:lnTo>
                    <a:pt x="98" y="179"/>
                  </a:lnTo>
                  <a:lnTo>
                    <a:pt x="114" y="177"/>
                  </a:lnTo>
                  <a:lnTo>
                    <a:pt x="129" y="173"/>
                  </a:lnTo>
                  <a:lnTo>
                    <a:pt x="143" y="167"/>
                  </a:lnTo>
                  <a:lnTo>
                    <a:pt x="153" y="160"/>
                  </a:lnTo>
                  <a:lnTo>
                    <a:pt x="160" y="151"/>
                  </a:lnTo>
                  <a:lnTo>
                    <a:pt x="163" y="140"/>
                  </a:lnTo>
                  <a:lnTo>
                    <a:pt x="162" y="1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5" name="Freeform 68">
              <a:extLst>
                <a:ext uri="{FF2B5EF4-FFF2-40B4-BE49-F238E27FC236}">
                  <a16:creationId xmlns:a16="http://schemas.microsoft.com/office/drawing/2014/main" id="{FF20EECB-6521-4149-BF1E-CA74BB378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3" y="2466"/>
              <a:ext cx="792" cy="393"/>
            </a:xfrm>
            <a:custGeom>
              <a:avLst/>
              <a:gdLst>
                <a:gd name="T0" fmla="*/ 738 w 1584"/>
                <a:gd name="T1" fmla="*/ 124 h 786"/>
                <a:gd name="T2" fmla="*/ 696 w 1584"/>
                <a:gd name="T3" fmla="*/ 136 h 786"/>
                <a:gd name="T4" fmla="*/ 672 w 1584"/>
                <a:gd name="T5" fmla="*/ 167 h 786"/>
                <a:gd name="T6" fmla="*/ 671 w 1584"/>
                <a:gd name="T7" fmla="*/ 189 h 786"/>
                <a:gd name="T8" fmla="*/ 595 w 1584"/>
                <a:gd name="T9" fmla="*/ 236 h 786"/>
                <a:gd name="T10" fmla="*/ 602 w 1584"/>
                <a:gd name="T11" fmla="*/ 159 h 786"/>
                <a:gd name="T12" fmla="*/ 571 w 1584"/>
                <a:gd name="T13" fmla="*/ 80 h 786"/>
                <a:gd name="T14" fmla="*/ 562 w 1584"/>
                <a:gd name="T15" fmla="*/ 10 h 786"/>
                <a:gd name="T16" fmla="*/ 553 w 1584"/>
                <a:gd name="T17" fmla="*/ 21 h 786"/>
                <a:gd name="T18" fmla="*/ 547 w 1584"/>
                <a:gd name="T19" fmla="*/ 93 h 786"/>
                <a:gd name="T20" fmla="*/ 573 w 1584"/>
                <a:gd name="T21" fmla="*/ 173 h 786"/>
                <a:gd name="T22" fmla="*/ 569 w 1584"/>
                <a:gd name="T23" fmla="*/ 232 h 786"/>
                <a:gd name="T24" fmla="*/ 539 w 1584"/>
                <a:gd name="T25" fmla="*/ 283 h 786"/>
                <a:gd name="T26" fmla="*/ 477 w 1584"/>
                <a:gd name="T27" fmla="*/ 334 h 786"/>
                <a:gd name="T28" fmla="*/ 386 w 1584"/>
                <a:gd name="T29" fmla="*/ 350 h 786"/>
                <a:gd name="T30" fmla="*/ 322 w 1584"/>
                <a:gd name="T31" fmla="*/ 327 h 786"/>
                <a:gd name="T32" fmla="*/ 273 w 1584"/>
                <a:gd name="T33" fmla="*/ 292 h 786"/>
                <a:gd name="T34" fmla="*/ 253 w 1584"/>
                <a:gd name="T35" fmla="*/ 273 h 786"/>
                <a:gd name="T36" fmla="*/ 233 w 1584"/>
                <a:gd name="T37" fmla="*/ 238 h 786"/>
                <a:gd name="T38" fmla="*/ 222 w 1584"/>
                <a:gd name="T39" fmla="*/ 186 h 786"/>
                <a:gd name="T40" fmla="*/ 242 w 1584"/>
                <a:gd name="T41" fmla="*/ 106 h 786"/>
                <a:gd name="T42" fmla="*/ 247 w 1584"/>
                <a:gd name="T43" fmla="*/ 35 h 786"/>
                <a:gd name="T44" fmla="*/ 232 w 1584"/>
                <a:gd name="T45" fmla="*/ 3 h 786"/>
                <a:gd name="T46" fmla="*/ 229 w 1584"/>
                <a:gd name="T47" fmla="*/ 64 h 786"/>
                <a:gd name="T48" fmla="*/ 199 w 1584"/>
                <a:gd name="T49" fmla="*/ 138 h 786"/>
                <a:gd name="T50" fmla="*/ 199 w 1584"/>
                <a:gd name="T51" fmla="*/ 224 h 786"/>
                <a:gd name="T52" fmla="*/ 210 w 1584"/>
                <a:gd name="T53" fmla="*/ 247 h 786"/>
                <a:gd name="T54" fmla="*/ 123 w 1584"/>
                <a:gd name="T55" fmla="*/ 216 h 786"/>
                <a:gd name="T56" fmla="*/ 117 w 1584"/>
                <a:gd name="T57" fmla="*/ 194 h 786"/>
                <a:gd name="T58" fmla="*/ 88 w 1584"/>
                <a:gd name="T59" fmla="*/ 168 h 786"/>
                <a:gd name="T60" fmla="*/ 45 w 1584"/>
                <a:gd name="T61" fmla="*/ 164 h 786"/>
                <a:gd name="T62" fmla="*/ 4 w 1584"/>
                <a:gd name="T63" fmla="*/ 201 h 786"/>
                <a:gd name="T64" fmla="*/ 11 w 1584"/>
                <a:gd name="T65" fmla="*/ 251 h 786"/>
                <a:gd name="T66" fmla="*/ 33 w 1584"/>
                <a:gd name="T67" fmla="*/ 270 h 786"/>
                <a:gd name="T68" fmla="*/ 44 w 1584"/>
                <a:gd name="T69" fmla="*/ 274 h 786"/>
                <a:gd name="T70" fmla="*/ 31 w 1584"/>
                <a:gd name="T71" fmla="*/ 233 h 786"/>
                <a:gd name="T72" fmla="*/ 39 w 1584"/>
                <a:gd name="T73" fmla="*/ 207 h 786"/>
                <a:gd name="T74" fmla="*/ 49 w 1584"/>
                <a:gd name="T75" fmla="*/ 201 h 786"/>
                <a:gd name="T76" fmla="*/ 65 w 1584"/>
                <a:gd name="T77" fmla="*/ 195 h 786"/>
                <a:gd name="T78" fmla="*/ 115 w 1584"/>
                <a:gd name="T79" fmla="*/ 225 h 786"/>
                <a:gd name="T80" fmla="*/ 270 w 1584"/>
                <a:gd name="T81" fmla="*/ 309 h 786"/>
                <a:gd name="T82" fmla="*/ 301 w 1584"/>
                <a:gd name="T83" fmla="*/ 353 h 786"/>
                <a:gd name="T84" fmla="*/ 346 w 1584"/>
                <a:gd name="T85" fmla="*/ 383 h 786"/>
                <a:gd name="T86" fmla="*/ 399 w 1584"/>
                <a:gd name="T87" fmla="*/ 393 h 786"/>
                <a:gd name="T88" fmla="*/ 448 w 1584"/>
                <a:gd name="T89" fmla="*/ 383 h 786"/>
                <a:gd name="T90" fmla="*/ 492 w 1584"/>
                <a:gd name="T91" fmla="*/ 358 h 786"/>
                <a:gd name="T92" fmla="*/ 524 w 1584"/>
                <a:gd name="T93" fmla="*/ 320 h 786"/>
                <a:gd name="T94" fmla="*/ 680 w 1584"/>
                <a:gd name="T95" fmla="*/ 197 h 786"/>
                <a:gd name="T96" fmla="*/ 724 w 1584"/>
                <a:gd name="T97" fmla="*/ 159 h 786"/>
                <a:gd name="T98" fmla="*/ 742 w 1584"/>
                <a:gd name="T99" fmla="*/ 161 h 786"/>
                <a:gd name="T100" fmla="*/ 751 w 1584"/>
                <a:gd name="T101" fmla="*/ 165 h 786"/>
                <a:gd name="T102" fmla="*/ 765 w 1584"/>
                <a:gd name="T103" fmla="*/ 190 h 786"/>
                <a:gd name="T104" fmla="*/ 759 w 1584"/>
                <a:gd name="T105" fmla="*/ 231 h 786"/>
                <a:gd name="T106" fmla="*/ 781 w 1584"/>
                <a:gd name="T107" fmla="*/ 213 h 786"/>
                <a:gd name="T108" fmla="*/ 789 w 1584"/>
                <a:gd name="T109" fmla="*/ 162 h 78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584" h="786">
                  <a:moveTo>
                    <a:pt x="1554" y="288"/>
                  </a:moveTo>
                  <a:lnTo>
                    <a:pt x="1533" y="272"/>
                  </a:lnTo>
                  <a:lnTo>
                    <a:pt x="1514" y="260"/>
                  </a:lnTo>
                  <a:lnTo>
                    <a:pt x="1494" y="252"/>
                  </a:lnTo>
                  <a:lnTo>
                    <a:pt x="1475" y="247"/>
                  </a:lnTo>
                  <a:lnTo>
                    <a:pt x="1456" y="247"/>
                  </a:lnTo>
                  <a:lnTo>
                    <a:pt x="1439" y="250"/>
                  </a:lnTo>
                  <a:lnTo>
                    <a:pt x="1422" y="255"/>
                  </a:lnTo>
                  <a:lnTo>
                    <a:pt x="1406" y="262"/>
                  </a:lnTo>
                  <a:lnTo>
                    <a:pt x="1392" y="272"/>
                  </a:lnTo>
                  <a:lnTo>
                    <a:pt x="1378" y="283"/>
                  </a:lnTo>
                  <a:lnTo>
                    <a:pt x="1366" y="295"/>
                  </a:lnTo>
                  <a:lnTo>
                    <a:pt x="1357" y="307"/>
                  </a:lnTo>
                  <a:lnTo>
                    <a:pt x="1349" y="320"/>
                  </a:lnTo>
                  <a:lnTo>
                    <a:pt x="1343" y="333"/>
                  </a:lnTo>
                  <a:lnTo>
                    <a:pt x="1340" y="345"/>
                  </a:lnTo>
                  <a:lnTo>
                    <a:pt x="1339" y="357"/>
                  </a:lnTo>
                  <a:lnTo>
                    <a:pt x="1339" y="364"/>
                  </a:lnTo>
                  <a:lnTo>
                    <a:pt x="1340" y="371"/>
                  </a:lnTo>
                  <a:lnTo>
                    <a:pt x="1341" y="378"/>
                  </a:lnTo>
                  <a:lnTo>
                    <a:pt x="1342" y="383"/>
                  </a:lnTo>
                  <a:lnTo>
                    <a:pt x="1162" y="510"/>
                  </a:lnTo>
                  <a:lnTo>
                    <a:pt x="1171" y="499"/>
                  </a:lnTo>
                  <a:lnTo>
                    <a:pt x="1181" y="486"/>
                  </a:lnTo>
                  <a:lnTo>
                    <a:pt x="1190" y="472"/>
                  </a:lnTo>
                  <a:lnTo>
                    <a:pt x="1196" y="458"/>
                  </a:lnTo>
                  <a:lnTo>
                    <a:pt x="1205" y="423"/>
                  </a:lnTo>
                  <a:lnTo>
                    <a:pt x="1209" y="387"/>
                  </a:lnTo>
                  <a:lnTo>
                    <a:pt x="1209" y="352"/>
                  </a:lnTo>
                  <a:lnTo>
                    <a:pt x="1203" y="318"/>
                  </a:lnTo>
                  <a:lnTo>
                    <a:pt x="1195" y="284"/>
                  </a:lnTo>
                  <a:lnTo>
                    <a:pt x="1182" y="251"/>
                  </a:lnTo>
                  <a:lnTo>
                    <a:pt x="1168" y="219"/>
                  </a:lnTo>
                  <a:lnTo>
                    <a:pt x="1152" y="186"/>
                  </a:lnTo>
                  <a:lnTo>
                    <a:pt x="1141" y="159"/>
                  </a:lnTo>
                  <a:lnTo>
                    <a:pt x="1134" y="129"/>
                  </a:lnTo>
                  <a:lnTo>
                    <a:pt x="1129" y="98"/>
                  </a:lnTo>
                  <a:lnTo>
                    <a:pt x="1126" y="68"/>
                  </a:lnTo>
                  <a:lnTo>
                    <a:pt x="1124" y="41"/>
                  </a:lnTo>
                  <a:lnTo>
                    <a:pt x="1124" y="19"/>
                  </a:lnTo>
                  <a:lnTo>
                    <a:pt x="1126" y="5"/>
                  </a:lnTo>
                  <a:lnTo>
                    <a:pt x="1126" y="0"/>
                  </a:lnTo>
                  <a:lnTo>
                    <a:pt x="1122" y="5"/>
                  </a:lnTo>
                  <a:lnTo>
                    <a:pt x="1115" y="19"/>
                  </a:lnTo>
                  <a:lnTo>
                    <a:pt x="1106" y="41"/>
                  </a:lnTo>
                  <a:lnTo>
                    <a:pt x="1096" y="68"/>
                  </a:lnTo>
                  <a:lnTo>
                    <a:pt x="1088" y="98"/>
                  </a:lnTo>
                  <a:lnTo>
                    <a:pt x="1083" y="129"/>
                  </a:lnTo>
                  <a:lnTo>
                    <a:pt x="1084" y="159"/>
                  </a:lnTo>
                  <a:lnTo>
                    <a:pt x="1093" y="185"/>
                  </a:lnTo>
                  <a:lnTo>
                    <a:pt x="1108" y="214"/>
                  </a:lnTo>
                  <a:lnTo>
                    <a:pt x="1121" y="245"/>
                  </a:lnTo>
                  <a:lnTo>
                    <a:pt x="1132" y="277"/>
                  </a:lnTo>
                  <a:lnTo>
                    <a:pt x="1141" y="312"/>
                  </a:lnTo>
                  <a:lnTo>
                    <a:pt x="1146" y="345"/>
                  </a:lnTo>
                  <a:lnTo>
                    <a:pt x="1150" y="379"/>
                  </a:lnTo>
                  <a:lnTo>
                    <a:pt x="1150" y="410"/>
                  </a:lnTo>
                  <a:lnTo>
                    <a:pt x="1145" y="438"/>
                  </a:lnTo>
                  <a:lnTo>
                    <a:pt x="1142" y="449"/>
                  </a:lnTo>
                  <a:lnTo>
                    <a:pt x="1137" y="463"/>
                  </a:lnTo>
                  <a:lnTo>
                    <a:pt x="1129" y="480"/>
                  </a:lnTo>
                  <a:lnTo>
                    <a:pt x="1120" y="500"/>
                  </a:lnTo>
                  <a:lnTo>
                    <a:pt x="1108" y="520"/>
                  </a:lnTo>
                  <a:lnTo>
                    <a:pt x="1094" y="542"/>
                  </a:lnTo>
                  <a:lnTo>
                    <a:pt x="1077" y="565"/>
                  </a:lnTo>
                  <a:lnTo>
                    <a:pt x="1059" y="588"/>
                  </a:lnTo>
                  <a:lnTo>
                    <a:pt x="1037" y="610"/>
                  </a:lnTo>
                  <a:lnTo>
                    <a:pt x="1012" y="631"/>
                  </a:lnTo>
                  <a:lnTo>
                    <a:pt x="984" y="651"/>
                  </a:lnTo>
                  <a:lnTo>
                    <a:pt x="953" y="668"/>
                  </a:lnTo>
                  <a:lnTo>
                    <a:pt x="918" y="682"/>
                  </a:lnTo>
                  <a:lnTo>
                    <a:pt x="881" y="693"/>
                  </a:lnTo>
                  <a:lnTo>
                    <a:pt x="841" y="700"/>
                  </a:lnTo>
                  <a:lnTo>
                    <a:pt x="796" y="703"/>
                  </a:lnTo>
                  <a:lnTo>
                    <a:pt x="771" y="700"/>
                  </a:lnTo>
                  <a:lnTo>
                    <a:pt x="744" y="696"/>
                  </a:lnTo>
                  <a:lnTo>
                    <a:pt x="719" y="688"/>
                  </a:lnTo>
                  <a:lnTo>
                    <a:pt x="694" y="678"/>
                  </a:lnTo>
                  <a:lnTo>
                    <a:pt x="668" y="666"/>
                  </a:lnTo>
                  <a:lnTo>
                    <a:pt x="644" y="653"/>
                  </a:lnTo>
                  <a:lnTo>
                    <a:pt x="621" y="639"/>
                  </a:lnTo>
                  <a:lnTo>
                    <a:pt x="599" y="624"/>
                  </a:lnTo>
                  <a:lnTo>
                    <a:pt x="579" y="609"/>
                  </a:lnTo>
                  <a:lnTo>
                    <a:pt x="561" y="595"/>
                  </a:lnTo>
                  <a:lnTo>
                    <a:pt x="545" y="583"/>
                  </a:lnTo>
                  <a:lnTo>
                    <a:pt x="531" y="570"/>
                  </a:lnTo>
                  <a:lnTo>
                    <a:pt x="520" y="561"/>
                  </a:lnTo>
                  <a:lnTo>
                    <a:pt x="511" y="553"/>
                  </a:lnTo>
                  <a:lnTo>
                    <a:pt x="507" y="548"/>
                  </a:lnTo>
                  <a:lnTo>
                    <a:pt x="505" y="546"/>
                  </a:lnTo>
                  <a:lnTo>
                    <a:pt x="496" y="533"/>
                  </a:lnTo>
                  <a:lnTo>
                    <a:pt x="488" y="519"/>
                  </a:lnTo>
                  <a:lnTo>
                    <a:pt x="480" y="506"/>
                  </a:lnTo>
                  <a:lnTo>
                    <a:pt x="473" y="491"/>
                  </a:lnTo>
                  <a:lnTo>
                    <a:pt x="465" y="476"/>
                  </a:lnTo>
                  <a:lnTo>
                    <a:pt x="460" y="459"/>
                  </a:lnTo>
                  <a:lnTo>
                    <a:pt x="454" y="444"/>
                  </a:lnTo>
                  <a:lnTo>
                    <a:pt x="449" y="429"/>
                  </a:lnTo>
                  <a:lnTo>
                    <a:pt x="445" y="402"/>
                  </a:lnTo>
                  <a:lnTo>
                    <a:pt x="443" y="372"/>
                  </a:lnTo>
                  <a:lnTo>
                    <a:pt x="446" y="340"/>
                  </a:lnTo>
                  <a:lnTo>
                    <a:pt x="452" y="306"/>
                  </a:lnTo>
                  <a:lnTo>
                    <a:pt x="460" y="274"/>
                  </a:lnTo>
                  <a:lnTo>
                    <a:pt x="470" y="242"/>
                  </a:lnTo>
                  <a:lnTo>
                    <a:pt x="483" y="212"/>
                  </a:lnTo>
                  <a:lnTo>
                    <a:pt x="498" y="184"/>
                  </a:lnTo>
                  <a:lnTo>
                    <a:pt x="507" y="159"/>
                  </a:lnTo>
                  <a:lnTo>
                    <a:pt x="508" y="130"/>
                  </a:lnTo>
                  <a:lnTo>
                    <a:pt x="503" y="99"/>
                  </a:lnTo>
                  <a:lnTo>
                    <a:pt x="494" y="69"/>
                  </a:lnTo>
                  <a:lnTo>
                    <a:pt x="484" y="42"/>
                  </a:lnTo>
                  <a:lnTo>
                    <a:pt x="473" y="20"/>
                  </a:lnTo>
                  <a:lnTo>
                    <a:pt x="467" y="5"/>
                  </a:lnTo>
                  <a:lnTo>
                    <a:pt x="463" y="0"/>
                  </a:lnTo>
                  <a:lnTo>
                    <a:pt x="463" y="5"/>
                  </a:lnTo>
                  <a:lnTo>
                    <a:pt x="464" y="19"/>
                  </a:lnTo>
                  <a:lnTo>
                    <a:pt x="464" y="41"/>
                  </a:lnTo>
                  <a:lnTo>
                    <a:pt x="464" y="66"/>
                  </a:lnTo>
                  <a:lnTo>
                    <a:pt x="462" y="96"/>
                  </a:lnTo>
                  <a:lnTo>
                    <a:pt x="457" y="128"/>
                  </a:lnTo>
                  <a:lnTo>
                    <a:pt x="450" y="156"/>
                  </a:lnTo>
                  <a:lnTo>
                    <a:pt x="439" y="183"/>
                  </a:lnTo>
                  <a:lnTo>
                    <a:pt x="423" y="213"/>
                  </a:lnTo>
                  <a:lnTo>
                    <a:pt x="409" y="245"/>
                  </a:lnTo>
                  <a:lnTo>
                    <a:pt x="397" y="276"/>
                  </a:lnTo>
                  <a:lnTo>
                    <a:pt x="388" y="308"/>
                  </a:lnTo>
                  <a:lnTo>
                    <a:pt x="384" y="342"/>
                  </a:lnTo>
                  <a:lnTo>
                    <a:pt x="382" y="376"/>
                  </a:lnTo>
                  <a:lnTo>
                    <a:pt x="387" y="412"/>
                  </a:lnTo>
                  <a:lnTo>
                    <a:pt x="397" y="448"/>
                  </a:lnTo>
                  <a:lnTo>
                    <a:pt x="401" y="458"/>
                  </a:lnTo>
                  <a:lnTo>
                    <a:pt x="405" y="467"/>
                  </a:lnTo>
                  <a:lnTo>
                    <a:pt x="410" y="477"/>
                  </a:lnTo>
                  <a:lnTo>
                    <a:pt x="415" y="486"/>
                  </a:lnTo>
                  <a:lnTo>
                    <a:pt x="420" y="494"/>
                  </a:lnTo>
                  <a:lnTo>
                    <a:pt x="426" y="502"/>
                  </a:lnTo>
                  <a:lnTo>
                    <a:pt x="432" y="510"/>
                  </a:lnTo>
                  <a:lnTo>
                    <a:pt x="438" y="517"/>
                  </a:lnTo>
                  <a:lnTo>
                    <a:pt x="244" y="438"/>
                  </a:lnTo>
                  <a:lnTo>
                    <a:pt x="245" y="431"/>
                  </a:lnTo>
                  <a:lnTo>
                    <a:pt x="245" y="424"/>
                  </a:lnTo>
                  <a:lnTo>
                    <a:pt x="244" y="418"/>
                  </a:lnTo>
                  <a:lnTo>
                    <a:pt x="243" y="411"/>
                  </a:lnTo>
                  <a:lnTo>
                    <a:pt x="240" y="399"/>
                  </a:lnTo>
                  <a:lnTo>
                    <a:pt x="234" y="388"/>
                  </a:lnTo>
                  <a:lnTo>
                    <a:pt x="226" y="376"/>
                  </a:lnTo>
                  <a:lnTo>
                    <a:pt x="215" y="365"/>
                  </a:lnTo>
                  <a:lnTo>
                    <a:pt x="204" y="353"/>
                  </a:lnTo>
                  <a:lnTo>
                    <a:pt x="190" y="344"/>
                  </a:lnTo>
                  <a:lnTo>
                    <a:pt x="175" y="336"/>
                  </a:lnTo>
                  <a:lnTo>
                    <a:pt x="160" y="329"/>
                  </a:lnTo>
                  <a:lnTo>
                    <a:pt x="143" y="325"/>
                  </a:lnTo>
                  <a:lnTo>
                    <a:pt x="125" y="323"/>
                  </a:lnTo>
                  <a:lnTo>
                    <a:pt x="107" y="323"/>
                  </a:lnTo>
                  <a:lnTo>
                    <a:pt x="90" y="328"/>
                  </a:lnTo>
                  <a:lnTo>
                    <a:pt x="71" y="335"/>
                  </a:lnTo>
                  <a:lnTo>
                    <a:pt x="53" y="346"/>
                  </a:lnTo>
                  <a:lnTo>
                    <a:pt x="36" y="361"/>
                  </a:lnTo>
                  <a:lnTo>
                    <a:pt x="18" y="381"/>
                  </a:lnTo>
                  <a:lnTo>
                    <a:pt x="7" y="401"/>
                  </a:lnTo>
                  <a:lnTo>
                    <a:pt x="1" y="420"/>
                  </a:lnTo>
                  <a:lnTo>
                    <a:pt x="0" y="442"/>
                  </a:lnTo>
                  <a:lnTo>
                    <a:pt x="3" y="463"/>
                  </a:lnTo>
                  <a:lnTo>
                    <a:pt x="10" y="484"/>
                  </a:lnTo>
                  <a:lnTo>
                    <a:pt x="21" y="502"/>
                  </a:lnTo>
                  <a:lnTo>
                    <a:pt x="36" y="519"/>
                  </a:lnTo>
                  <a:lnTo>
                    <a:pt x="53" y="533"/>
                  </a:lnTo>
                  <a:lnTo>
                    <a:pt x="57" y="535"/>
                  </a:lnTo>
                  <a:lnTo>
                    <a:pt x="62" y="538"/>
                  </a:lnTo>
                  <a:lnTo>
                    <a:pt x="66" y="540"/>
                  </a:lnTo>
                  <a:lnTo>
                    <a:pt x="70" y="541"/>
                  </a:lnTo>
                  <a:lnTo>
                    <a:pt x="75" y="542"/>
                  </a:lnTo>
                  <a:lnTo>
                    <a:pt x="79" y="545"/>
                  </a:lnTo>
                  <a:lnTo>
                    <a:pt x="83" y="546"/>
                  </a:lnTo>
                  <a:lnTo>
                    <a:pt x="87" y="547"/>
                  </a:lnTo>
                  <a:lnTo>
                    <a:pt x="77" y="533"/>
                  </a:lnTo>
                  <a:lnTo>
                    <a:pt x="69" y="517"/>
                  </a:lnTo>
                  <a:lnTo>
                    <a:pt x="63" y="501"/>
                  </a:lnTo>
                  <a:lnTo>
                    <a:pt x="61" y="484"/>
                  </a:lnTo>
                  <a:lnTo>
                    <a:pt x="61" y="466"/>
                  </a:lnTo>
                  <a:lnTo>
                    <a:pt x="63" y="449"/>
                  </a:lnTo>
                  <a:lnTo>
                    <a:pt x="69" y="432"/>
                  </a:lnTo>
                  <a:lnTo>
                    <a:pt x="77" y="416"/>
                  </a:lnTo>
                  <a:lnTo>
                    <a:pt x="78" y="414"/>
                  </a:lnTo>
                  <a:lnTo>
                    <a:pt x="79" y="413"/>
                  </a:lnTo>
                  <a:lnTo>
                    <a:pt x="85" y="409"/>
                  </a:lnTo>
                  <a:lnTo>
                    <a:pt x="91" y="405"/>
                  </a:lnTo>
                  <a:lnTo>
                    <a:pt x="97" y="402"/>
                  </a:lnTo>
                  <a:lnTo>
                    <a:pt x="102" y="399"/>
                  </a:lnTo>
                  <a:lnTo>
                    <a:pt x="109" y="396"/>
                  </a:lnTo>
                  <a:lnTo>
                    <a:pt x="115" y="394"/>
                  </a:lnTo>
                  <a:lnTo>
                    <a:pt x="122" y="393"/>
                  </a:lnTo>
                  <a:lnTo>
                    <a:pt x="129" y="390"/>
                  </a:lnTo>
                  <a:lnTo>
                    <a:pt x="159" y="388"/>
                  </a:lnTo>
                  <a:lnTo>
                    <a:pt x="183" y="396"/>
                  </a:lnTo>
                  <a:lnTo>
                    <a:pt x="203" y="410"/>
                  </a:lnTo>
                  <a:lnTo>
                    <a:pt x="219" y="429"/>
                  </a:lnTo>
                  <a:lnTo>
                    <a:pt x="229" y="449"/>
                  </a:lnTo>
                  <a:lnTo>
                    <a:pt x="237" y="467"/>
                  </a:lnTo>
                  <a:lnTo>
                    <a:pt x="242" y="481"/>
                  </a:lnTo>
                  <a:lnTo>
                    <a:pt x="243" y="486"/>
                  </a:lnTo>
                  <a:lnTo>
                    <a:pt x="531" y="599"/>
                  </a:lnTo>
                  <a:lnTo>
                    <a:pt x="539" y="618"/>
                  </a:lnTo>
                  <a:lnTo>
                    <a:pt x="549" y="638"/>
                  </a:lnTo>
                  <a:lnTo>
                    <a:pt x="561" y="656"/>
                  </a:lnTo>
                  <a:lnTo>
                    <a:pt x="574" y="674"/>
                  </a:lnTo>
                  <a:lnTo>
                    <a:pt x="588" y="691"/>
                  </a:lnTo>
                  <a:lnTo>
                    <a:pt x="601" y="706"/>
                  </a:lnTo>
                  <a:lnTo>
                    <a:pt x="617" y="720"/>
                  </a:lnTo>
                  <a:lnTo>
                    <a:pt x="635" y="734"/>
                  </a:lnTo>
                  <a:lnTo>
                    <a:pt x="652" y="745"/>
                  </a:lnTo>
                  <a:lnTo>
                    <a:pt x="672" y="756"/>
                  </a:lnTo>
                  <a:lnTo>
                    <a:pt x="691" y="765"/>
                  </a:lnTo>
                  <a:lnTo>
                    <a:pt x="711" y="772"/>
                  </a:lnTo>
                  <a:lnTo>
                    <a:pt x="732" y="777"/>
                  </a:lnTo>
                  <a:lnTo>
                    <a:pt x="753" y="782"/>
                  </a:lnTo>
                  <a:lnTo>
                    <a:pt x="775" y="784"/>
                  </a:lnTo>
                  <a:lnTo>
                    <a:pt x="797" y="786"/>
                  </a:lnTo>
                  <a:lnTo>
                    <a:pt x="818" y="784"/>
                  </a:lnTo>
                  <a:lnTo>
                    <a:pt x="839" y="782"/>
                  </a:lnTo>
                  <a:lnTo>
                    <a:pt x="858" y="779"/>
                  </a:lnTo>
                  <a:lnTo>
                    <a:pt x="878" y="773"/>
                  </a:lnTo>
                  <a:lnTo>
                    <a:pt x="896" y="766"/>
                  </a:lnTo>
                  <a:lnTo>
                    <a:pt x="915" y="758"/>
                  </a:lnTo>
                  <a:lnTo>
                    <a:pt x="933" y="749"/>
                  </a:lnTo>
                  <a:lnTo>
                    <a:pt x="950" y="738"/>
                  </a:lnTo>
                  <a:lnTo>
                    <a:pt x="967" y="727"/>
                  </a:lnTo>
                  <a:lnTo>
                    <a:pt x="983" y="715"/>
                  </a:lnTo>
                  <a:lnTo>
                    <a:pt x="998" y="701"/>
                  </a:lnTo>
                  <a:lnTo>
                    <a:pt x="1012" y="686"/>
                  </a:lnTo>
                  <a:lnTo>
                    <a:pt x="1024" y="671"/>
                  </a:lnTo>
                  <a:lnTo>
                    <a:pt x="1036" y="655"/>
                  </a:lnTo>
                  <a:lnTo>
                    <a:pt x="1047" y="639"/>
                  </a:lnTo>
                  <a:lnTo>
                    <a:pt x="1056" y="622"/>
                  </a:lnTo>
                  <a:lnTo>
                    <a:pt x="1353" y="431"/>
                  </a:lnTo>
                  <a:lnTo>
                    <a:pt x="1353" y="425"/>
                  </a:lnTo>
                  <a:lnTo>
                    <a:pt x="1355" y="412"/>
                  </a:lnTo>
                  <a:lnTo>
                    <a:pt x="1359" y="393"/>
                  </a:lnTo>
                  <a:lnTo>
                    <a:pt x="1366" y="371"/>
                  </a:lnTo>
                  <a:lnTo>
                    <a:pt x="1378" y="350"/>
                  </a:lnTo>
                  <a:lnTo>
                    <a:pt x="1395" y="332"/>
                  </a:lnTo>
                  <a:lnTo>
                    <a:pt x="1418" y="320"/>
                  </a:lnTo>
                  <a:lnTo>
                    <a:pt x="1448" y="317"/>
                  </a:lnTo>
                  <a:lnTo>
                    <a:pt x="1455" y="318"/>
                  </a:lnTo>
                  <a:lnTo>
                    <a:pt x="1462" y="318"/>
                  </a:lnTo>
                  <a:lnTo>
                    <a:pt x="1469" y="319"/>
                  </a:lnTo>
                  <a:lnTo>
                    <a:pt x="1476" y="321"/>
                  </a:lnTo>
                  <a:lnTo>
                    <a:pt x="1483" y="322"/>
                  </a:lnTo>
                  <a:lnTo>
                    <a:pt x="1489" y="325"/>
                  </a:lnTo>
                  <a:lnTo>
                    <a:pt x="1495" y="328"/>
                  </a:lnTo>
                  <a:lnTo>
                    <a:pt x="1501" y="330"/>
                  </a:lnTo>
                  <a:lnTo>
                    <a:pt x="1502" y="330"/>
                  </a:lnTo>
                  <a:lnTo>
                    <a:pt x="1504" y="332"/>
                  </a:lnTo>
                  <a:lnTo>
                    <a:pt x="1515" y="346"/>
                  </a:lnTo>
                  <a:lnTo>
                    <a:pt x="1523" y="361"/>
                  </a:lnTo>
                  <a:lnTo>
                    <a:pt x="1529" y="379"/>
                  </a:lnTo>
                  <a:lnTo>
                    <a:pt x="1531" y="395"/>
                  </a:lnTo>
                  <a:lnTo>
                    <a:pt x="1532" y="412"/>
                  </a:lnTo>
                  <a:lnTo>
                    <a:pt x="1530" y="429"/>
                  </a:lnTo>
                  <a:lnTo>
                    <a:pt x="1524" y="446"/>
                  </a:lnTo>
                  <a:lnTo>
                    <a:pt x="1517" y="462"/>
                  </a:lnTo>
                  <a:lnTo>
                    <a:pt x="1525" y="458"/>
                  </a:lnTo>
                  <a:lnTo>
                    <a:pt x="1532" y="454"/>
                  </a:lnTo>
                  <a:lnTo>
                    <a:pt x="1540" y="448"/>
                  </a:lnTo>
                  <a:lnTo>
                    <a:pt x="1547" y="442"/>
                  </a:lnTo>
                  <a:lnTo>
                    <a:pt x="1562" y="425"/>
                  </a:lnTo>
                  <a:lnTo>
                    <a:pt x="1574" y="406"/>
                  </a:lnTo>
                  <a:lnTo>
                    <a:pt x="1581" y="386"/>
                  </a:lnTo>
                  <a:lnTo>
                    <a:pt x="1584" y="365"/>
                  </a:lnTo>
                  <a:lnTo>
                    <a:pt x="1584" y="343"/>
                  </a:lnTo>
                  <a:lnTo>
                    <a:pt x="1578" y="323"/>
                  </a:lnTo>
                  <a:lnTo>
                    <a:pt x="1569" y="304"/>
                  </a:lnTo>
                  <a:lnTo>
                    <a:pt x="1554" y="2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56" name="Freeform 69">
              <a:extLst>
                <a:ext uri="{FF2B5EF4-FFF2-40B4-BE49-F238E27FC236}">
                  <a16:creationId xmlns:a16="http://schemas.microsoft.com/office/drawing/2014/main" id="{BC6E6ED6-2B04-4F8A-A46F-59B5311FB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2690"/>
              <a:ext cx="823" cy="383"/>
            </a:xfrm>
            <a:custGeom>
              <a:avLst/>
              <a:gdLst>
                <a:gd name="T0" fmla="*/ 810 w 1645"/>
                <a:gd name="T1" fmla="*/ 17 h 766"/>
                <a:gd name="T2" fmla="*/ 766 w 1645"/>
                <a:gd name="T3" fmla="*/ 52 h 766"/>
                <a:gd name="T4" fmla="*/ 716 w 1645"/>
                <a:gd name="T5" fmla="*/ 31 h 766"/>
                <a:gd name="T6" fmla="*/ 681 w 1645"/>
                <a:gd name="T7" fmla="*/ 47 h 766"/>
                <a:gd name="T8" fmla="*/ 592 w 1645"/>
                <a:gd name="T9" fmla="*/ 91 h 766"/>
                <a:gd name="T10" fmla="*/ 566 w 1645"/>
                <a:gd name="T11" fmla="*/ 114 h 766"/>
                <a:gd name="T12" fmla="*/ 513 w 1645"/>
                <a:gd name="T13" fmla="*/ 193 h 766"/>
                <a:gd name="T14" fmla="*/ 379 w 1645"/>
                <a:gd name="T15" fmla="*/ 233 h 766"/>
                <a:gd name="T16" fmla="*/ 265 w 1645"/>
                <a:gd name="T17" fmla="*/ 162 h 766"/>
                <a:gd name="T18" fmla="*/ 238 w 1645"/>
                <a:gd name="T19" fmla="*/ 91 h 766"/>
                <a:gd name="T20" fmla="*/ 236 w 1645"/>
                <a:gd name="T21" fmla="*/ 88 h 766"/>
                <a:gd name="T22" fmla="*/ 172 w 1645"/>
                <a:gd name="T23" fmla="*/ 74 h 766"/>
                <a:gd name="T24" fmla="*/ 108 w 1645"/>
                <a:gd name="T25" fmla="*/ 64 h 766"/>
                <a:gd name="T26" fmla="*/ 84 w 1645"/>
                <a:gd name="T27" fmla="*/ 87 h 766"/>
                <a:gd name="T28" fmla="*/ 28 w 1645"/>
                <a:gd name="T29" fmla="*/ 85 h 766"/>
                <a:gd name="T30" fmla="*/ 1 w 1645"/>
                <a:gd name="T31" fmla="*/ 59 h 766"/>
                <a:gd name="T32" fmla="*/ 20 w 1645"/>
                <a:gd name="T33" fmla="*/ 115 h 766"/>
                <a:gd name="T34" fmla="*/ 87 w 1645"/>
                <a:gd name="T35" fmla="*/ 120 h 766"/>
                <a:gd name="T36" fmla="*/ 232 w 1645"/>
                <a:gd name="T37" fmla="*/ 116 h 766"/>
                <a:gd name="T38" fmla="*/ 123 w 1645"/>
                <a:gd name="T39" fmla="*/ 215 h 766"/>
                <a:gd name="T40" fmla="*/ 68 w 1645"/>
                <a:gd name="T41" fmla="*/ 190 h 766"/>
                <a:gd name="T42" fmla="*/ 19 w 1645"/>
                <a:gd name="T43" fmla="*/ 238 h 766"/>
                <a:gd name="T44" fmla="*/ 28 w 1645"/>
                <a:gd name="T45" fmla="*/ 266 h 766"/>
                <a:gd name="T46" fmla="*/ 67 w 1645"/>
                <a:gd name="T47" fmla="*/ 225 h 766"/>
                <a:gd name="T48" fmla="*/ 119 w 1645"/>
                <a:gd name="T49" fmla="*/ 238 h 766"/>
                <a:gd name="T50" fmla="*/ 141 w 1645"/>
                <a:gd name="T51" fmla="*/ 237 h 766"/>
                <a:gd name="T52" fmla="*/ 208 w 1645"/>
                <a:gd name="T53" fmla="*/ 204 h 766"/>
                <a:gd name="T54" fmla="*/ 252 w 1645"/>
                <a:gd name="T55" fmla="*/ 201 h 766"/>
                <a:gd name="T56" fmla="*/ 149 w 1645"/>
                <a:gd name="T57" fmla="*/ 312 h 766"/>
                <a:gd name="T58" fmla="*/ 98 w 1645"/>
                <a:gd name="T59" fmla="*/ 339 h 766"/>
                <a:gd name="T60" fmla="*/ 82 w 1645"/>
                <a:gd name="T61" fmla="*/ 333 h 766"/>
                <a:gd name="T62" fmla="*/ 67 w 1645"/>
                <a:gd name="T63" fmla="*/ 292 h 766"/>
                <a:gd name="T64" fmla="*/ 59 w 1645"/>
                <a:gd name="T65" fmla="*/ 277 h 766"/>
                <a:gd name="T66" fmla="*/ 48 w 1645"/>
                <a:gd name="T67" fmla="*/ 346 h 766"/>
                <a:gd name="T68" fmla="*/ 113 w 1645"/>
                <a:gd name="T69" fmla="*/ 373 h 766"/>
                <a:gd name="T70" fmla="*/ 158 w 1645"/>
                <a:gd name="T71" fmla="*/ 338 h 766"/>
                <a:gd name="T72" fmla="*/ 161 w 1645"/>
                <a:gd name="T73" fmla="*/ 306 h 766"/>
                <a:gd name="T74" fmla="*/ 318 w 1645"/>
                <a:gd name="T75" fmla="*/ 268 h 766"/>
                <a:gd name="T76" fmla="*/ 375 w 1645"/>
                <a:gd name="T77" fmla="*/ 289 h 766"/>
                <a:gd name="T78" fmla="*/ 435 w 1645"/>
                <a:gd name="T79" fmla="*/ 288 h 766"/>
                <a:gd name="T80" fmla="*/ 487 w 1645"/>
                <a:gd name="T81" fmla="*/ 268 h 766"/>
                <a:gd name="T82" fmla="*/ 632 w 1645"/>
                <a:gd name="T83" fmla="*/ 318 h 766"/>
                <a:gd name="T84" fmla="*/ 640 w 1645"/>
                <a:gd name="T85" fmla="*/ 353 h 766"/>
                <a:gd name="T86" fmla="*/ 690 w 1645"/>
                <a:gd name="T87" fmla="*/ 383 h 766"/>
                <a:gd name="T88" fmla="*/ 751 w 1645"/>
                <a:gd name="T89" fmla="*/ 345 h 766"/>
                <a:gd name="T90" fmla="*/ 732 w 1645"/>
                <a:gd name="T91" fmla="*/ 282 h 766"/>
                <a:gd name="T92" fmla="*/ 727 w 1645"/>
                <a:gd name="T93" fmla="*/ 309 h 766"/>
                <a:gd name="T94" fmla="*/ 712 w 1645"/>
                <a:gd name="T95" fmla="*/ 341 h 766"/>
                <a:gd name="T96" fmla="*/ 692 w 1645"/>
                <a:gd name="T97" fmla="*/ 348 h 766"/>
                <a:gd name="T98" fmla="*/ 641 w 1645"/>
                <a:gd name="T99" fmla="*/ 310 h 766"/>
                <a:gd name="T100" fmla="*/ 544 w 1645"/>
                <a:gd name="T101" fmla="*/ 216 h 766"/>
                <a:gd name="T102" fmla="*/ 568 w 1645"/>
                <a:gd name="T103" fmla="*/ 204 h 766"/>
                <a:gd name="T104" fmla="*/ 632 w 1645"/>
                <a:gd name="T105" fmla="*/ 235 h 766"/>
                <a:gd name="T106" fmla="*/ 669 w 1645"/>
                <a:gd name="T107" fmla="*/ 252 h 766"/>
                <a:gd name="T108" fmla="*/ 702 w 1645"/>
                <a:gd name="T109" fmla="*/ 232 h 766"/>
                <a:gd name="T110" fmla="*/ 755 w 1645"/>
                <a:gd name="T111" fmla="*/ 252 h 766"/>
                <a:gd name="T112" fmla="*/ 773 w 1645"/>
                <a:gd name="T113" fmla="*/ 272 h 766"/>
                <a:gd name="T114" fmla="*/ 755 w 1645"/>
                <a:gd name="T115" fmla="*/ 210 h 766"/>
                <a:gd name="T116" fmla="*/ 690 w 1645"/>
                <a:gd name="T117" fmla="*/ 204 h 766"/>
                <a:gd name="T118" fmla="*/ 571 w 1645"/>
                <a:gd name="T119" fmla="*/ 146 h 766"/>
                <a:gd name="T120" fmla="*/ 754 w 1645"/>
                <a:gd name="T121" fmla="*/ 85 h 766"/>
                <a:gd name="T122" fmla="*/ 816 w 1645"/>
                <a:gd name="T123" fmla="*/ 57 h 7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45" h="766">
                  <a:moveTo>
                    <a:pt x="1640" y="30"/>
                  </a:moveTo>
                  <a:lnTo>
                    <a:pt x="1638" y="22"/>
                  </a:lnTo>
                  <a:lnTo>
                    <a:pt x="1636" y="15"/>
                  </a:lnTo>
                  <a:lnTo>
                    <a:pt x="1632" y="7"/>
                  </a:lnTo>
                  <a:lnTo>
                    <a:pt x="1628" y="0"/>
                  </a:lnTo>
                  <a:lnTo>
                    <a:pt x="1626" y="17"/>
                  </a:lnTo>
                  <a:lnTo>
                    <a:pt x="1620" y="33"/>
                  </a:lnTo>
                  <a:lnTo>
                    <a:pt x="1613" y="48"/>
                  </a:lnTo>
                  <a:lnTo>
                    <a:pt x="1604" y="62"/>
                  </a:lnTo>
                  <a:lnTo>
                    <a:pt x="1592" y="75"/>
                  </a:lnTo>
                  <a:lnTo>
                    <a:pt x="1578" y="85"/>
                  </a:lnTo>
                  <a:lnTo>
                    <a:pt x="1563" y="93"/>
                  </a:lnTo>
                  <a:lnTo>
                    <a:pt x="1547" y="100"/>
                  </a:lnTo>
                  <a:lnTo>
                    <a:pt x="1531" y="103"/>
                  </a:lnTo>
                  <a:lnTo>
                    <a:pt x="1515" y="103"/>
                  </a:lnTo>
                  <a:lnTo>
                    <a:pt x="1499" y="102"/>
                  </a:lnTo>
                  <a:lnTo>
                    <a:pt x="1483" y="98"/>
                  </a:lnTo>
                  <a:lnTo>
                    <a:pt x="1469" y="92"/>
                  </a:lnTo>
                  <a:lnTo>
                    <a:pt x="1455" y="84"/>
                  </a:lnTo>
                  <a:lnTo>
                    <a:pt x="1442" y="73"/>
                  </a:lnTo>
                  <a:lnTo>
                    <a:pt x="1432" y="62"/>
                  </a:lnTo>
                  <a:lnTo>
                    <a:pt x="1432" y="61"/>
                  </a:lnTo>
                  <a:lnTo>
                    <a:pt x="1431" y="61"/>
                  </a:lnTo>
                  <a:lnTo>
                    <a:pt x="1427" y="62"/>
                  </a:lnTo>
                  <a:lnTo>
                    <a:pt x="1418" y="67"/>
                  </a:lnTo>
                  <a:lnTo>
                    <a:pt x="1403" y="73"/>
                  </a:lnTo>
                  <a:lnTo>
                    <a:pt x="1385" y="83"/>
                  </a:lnTo>
                  <a:lnTo>
                    <a:pt x="1362" y="93"/>
                  </a:lnTo>
                  <a:lnTo>
                    <a:pt x="1337" y="105"/>
                  </a:lnTo>
                  <a:lnTo>
                    <a:pt x="1311" y="118"/>
                  </a:lnTo>
                  <a:lnTo>
                    <a:pt x="1284" y="131"/>
                  </a:lnTo>
                  <a:lnTo>
                    <a:pt x="1257" y="145"/>
                  </a:lnTo>
                  <a:lnTo>
                    <a:pt x="1231" y="158"/>
                  </a:lnTo>
                  <a:lnTo>
                    <a:pt x="1206" y="170"/>
                  </a:lnTo>
                  <a:lnTo>
                    <a:pt x="1184" y="181"/>
                  </a:lnTo>
                  <a:lnTo>
                    <a:pt x="1166" y="190"/>
                  </a:lnTo>
                  <a:lnTo>
                    <a:pt x="1152" y="198"/>
                  </a:lnTo>
                  <a:lnTo>
                    <a:pt x="1143" y="203"/>
                  </a:lnTo>
                  <a:lnTo>
                    <a:pt x="1139" y="204"/>
                  </a:lnTo>
                  <a:lnTo>
                    <a:pt x="1138" y="207"/>
                  </a:lnTo>
                  <a:lnTo>
                    <a:pt x="1136" y="215"/>
                  </a:lnTo>
                  <a:lnTo>
                    <a:pt x="1131" y="228"/>
                  </a:lnTo>
                  <a:lnTo>
                    <a:pt x="1123" y="245"/>
                  </a:lnTo>
                  <a:lnTo>
                    <a:pt x="1114" y="265"/>
                  </a:lnTo>
                  <a:lnTo>
                    <a:pt x="1102" y="288"/>
                  </a:lnTo>
                  <a:lnTo>
                    <a:pt x="1087" y="312"/>
                  </a:lnTo>
                  <a:lnTo>
                    <a:pt x="1070" y="336"/>
                  </a:lnTo>
                  <a:lnTo>
                    <a:pt x="1049" y="360"/>
                  </a:lnTo>
                  <a:lnTo>
                    <a:pt x="1026" y="385"/>
                  </a:lnTo>
                  <a:lnTo>
                    <a:pt x="1000" y="408"/>
                  </a:lnTo>
                  <a:lnTo>
                    <a:pt x="970" y="427"/>
                  </a:lnTo>
                  <a:lnTo>
                    <a:pt x="936" y="445"/>
                  </a:lnTo>
                  <a:lnTo>
                    <a:pt x="898" y="457"/>
                  </a:lnTo>
                  <a:lnTo>
                    <a:pt x="857" y="465"/>
                  </a:lnTo>
                  <a:lnTo>
                    <a:pt x="812" y="469"/>
                  </a:lnTo>
                  <a:lnTo>
                    <a:pt x="758" y="465"/>
                  </a:lnTo>
                  <a:lnTo>
                    <a:pt x="711" y="456"/>
                  </a:lnTo>
                  <a:lnTo>
                    <a:pt x="668" y="442"/>
                  </a:lnTo>
                  <a:lnTo>
                    <a:pt x="631" y="424"/>
                  </a:lnTo>
                  <a:lnTo>
                    <a:pt x="600" y="402"/>
                  </a:lnTo>
                  <a:lnTo>
                    <a:pt x="572" y="377"/>
                  </a:lnTo>
                  <a:lnTo>
                    <a:pt x="549" y="351"/>
                  </a:lnTo>
                  <a:lnTo>
                    <a:pt x="530" y="324"/>
                  </a:lnTo>
                  <a:lnTo>
                    <a:pt x="515" y="296"/>
                  </a:lnTo>
                  <a:lnTo>
                    <a:pt x="502" y="271"/>
                  </a:lnTo>
                  <a:lnTo>
                    <a:pt x="493" y="245"/>
                  </a:lnTo>
                  <a:lnTo>
                    <a:pt x="486" y="223"/>
                  </a:lnTo>
                  <a:lnTo>
                    <a:pt x="480" y="205"/>
                  </a:lnTo>
                  <a:lnTo>
                    <a:pt x="478" y="191"/>
                  </a:lnTo>
                  <a:lnTo>
                    <a:pt x="476" y="182"/>
                  </a:lnTo>
                  <a:lnTo>
                    <a:pt x="476" y="178"/>
                  </a:lnTo>
                  <a:lnTo>
                    <a:pt x="476" y="177"/>
                  </a:lnTo>
                  <a:lnTo>
                    <a:pt x="472" y="175"/>
                  </a:lnTo>
                  <a:lnTo>
                    <a:pt x="464" y="173"/>
                  </a:lnTo>
                  <a:lnTo>
                    <a:pt x="451" y="170"/>
                  </a:lnTo>
                  <a:lnTo>
                    <a:pt x="434" y="166"/>
                  </a:lnTo>
                  <a:lnTo>
                    <a:pt x="415" y="162"/>
                  </a:lnTo>
                  <a:lnTo>
                    <a:pt x="391" y="158"/>
                  </a:lnTo>
                  <a:lnTo>
                    <a:pt x="368" y="153"/>
                  </a:lnTo>
                  <a:lnTo>
                    <a:pt x="344" y="148"/>
                  </a:lnTo>
                  <a:lnTo>
                    <a:pt x="319" y="144"/>
                  </a:lnTo>
                  <a:lnTo>
                    <a:pt x="296" y="139"/>
                  </a:lnTo>
                  <a:lnTo>
                    <a:pt x="273" y="136"/>
                  </a:lnTo>
                  <a:lnTo>
                    <a:pt x="253" y="132"/>
                  </a:lnTo>
                  <a:lnTo>
                    <a:pt x="236" y="130"/>
                  </a:lnTo>
                  <a:lnTo>
                    <a:pt x="223" y="128"/>
                  </a:lnTo>
                  <a:lnTo>
                    <a:pt x="215" y="127"/>
                  </a:lnTo>
                  <a:lnTo>
                    <a:pt x="212" y="127"/>
                  </a:lnTo>
                  <a:lnTo>
                    <a:pt x="212" y="128"/>
                  </a:lnTo>
                  <a:lnTo>
                    <a:pt x="203" y="141"/>
                  </a:lnTo>
                  <a:lnTo>
                    <a:pt x="193" y="153"/>
                  </a:lnTo>
                  <a:lnTo>
                    <a:pt x="181" y="163"/>
                  </a:lnTo>
                  <a:lnTo>
                    <a:pt x="168" y="173"/>
                  </a:lnTo>
                  <a:lnTo>
                    <a:pt x="153" y="180"/>
                  </a:lnTo>
                  <a:lnTo>
                    <a:pt x="138" y="184"/>
                  </a:lnTo>
                  <a:lnTo>
                    <a:pt x="122" y="185"/>
                  </a:lnTo>
                  <a:lnTo>
                    <a:pt x="105" y="185"/>
                  </a:lnTo>
                  <a:lnTo>
                    <a:pt x="87" y="183"/>
                  </a:lnTo>
                  <a:lnTo>
                    <a:pt x="70" y="177"/>
                  </a:lnTo>
                  <a:lnTo>
                    <a:pt x="55" y="169"/>
                  </a:lnTo>
                  <a:lnTo>
                    <a:pt x="42" y="159"/>
                  </a:lnTo>
                  <a:lnTo>
                    <a:pt x="30" y="147"/>
                  </a:lnTo>
                  <a:lnTo>
                    <a:pt x="20" y="133"/>
                  </a:lnTo>
                  <a:lnTo>
                    <a:pt x="12" y="118"/>
                  </a:lnTo>
                  <a:lnTo>
                    <a:pt x="8" y="102"/>
                  </a:lnTo>
                  <a:lnTo>
                    <a:pt x="4" y="110"/>
                  </a:lnTo>
                  <a:lnTo>
                    <a:pt x="2" y="118"/>
                  </a:lnTo>
                  <a:lnTo>
                    <a:pt x="1" y="127"/>
                  </a:lnTo>
                  <a:lnTo>
                    <a:pt x="0" y="135"/>
                  </a:lnTo>
                  <a:lnTo>
                    <a:pt x="0" y="156"/>
                  </a:lnTo>
                  <a:lnTo>
                    <a:pt x="4" y="177"/>
                  </a:lnTo>
                  <a:lnTo>
                    <a:pt x="12" y="197"/>
                  </a:lnTo>
                  <a:lnTo>
                    <a:pt x="25" y="215"/>
                  </a:lnTo>
                  <a:lnTo>
                    <a:pt x="40" y="230"/>
                  </a:lnTo>
                  <a:lnTo>
                    <a:pt x="57" y="242"/>
                  </a:lnTo>
                  <a:lnTo>
                    <a:pt x="78" y="250"/>
                  </a:lnTo>
                  <a:lnTo>
                    <a:pt x="100" y="254"/>
                  </a:lnTo>
                  <a:lnTo>
                    <a:pt x="120" y="254"/>
                  </a:lnTo>
                  <a:lnTo>
                    <a:pt x="139" y="252"/>
                  </a:lnTo>
                  <a:lnTo>
                    <a:pt x="158" y="248"/>
                  </a:lnTo>
                  <a:lnTo>
                    <a:pt x="174" y="239"/>
                  </a:lnTo>
                  <a:lnTo>
                    <a:pt x="190" y="229"/>
                  </a:lnTo>
                  <a:lnTo>
                    <a:pt x="203" y="216"/>
                  </a:lnTo>
                  <a:lnTo>
                    <a:pt x="213" y="201"/>
                  </a:lnTo>
                  <a:lnTo>
                    <a:pt x="220" y="184"/>
                  </a:lnTo>
                  <a:lnTo>
                    <a:pt x="464" y="227"/>
                  </a:lnTo>
                  <a:lnTo>
                    <a:pt x="464" y="229"/>
                  </a:lnTo>
                  <a:lnTo>
                    <a:pt x="464" y="231"/>
                  </a:lnTo>
                  <a:lnTo>
                    <a:pt x="463" y="234"/>
                  </a:lnTo>
                  <a:lnTo>
                    <a:pt x="463" y="236"/>
                  </a:lnTo>
                  <a:lnTo>
                    <a:pt x="464" y="258"/>
                  </a:lnTo>
                  <a:lnTo>
                    <a:pt x="466" y="280"/>
                  </a:lnTo>
                  <a:lnTo>
                    <a:pt x="470" y="301"/>
                  </a:lnTo>
                  <a:lnTo>
                    <a:pt x="474" y="321"/>
                  </a:lnTo>
                  <a:lnTo>
                    <a:pt x="246" y="430"/>
                  </a:lnTo>
                  <a:lnTo>
                    <a:pt x="236" y="413"/>
                  </a:lnTo>
                  <a:lnTo>
                    <a:pt x="223" y="401"/>
                  </a:lnTo>
                  <a:lnTo>
                    <a:pt x="208" y="390"/>
                  </a:lnTo>
                  <a:lnTo>
                    <a:pt x="192" y="383"/>
                  </a:lnTo>
                  <a:lnTo>
                    <a:pt x="174" y="379"/>
                  </a:lnTo>
                  <a:lnTo>
                    <a:pt x="155" y="378"/>
                  </a:lnTo>
                  <a:lnTo>
                    <a:pt x="136" y="379"/>
                  </a:lnTo>
                  <a:lnTo>
                    <a:pt x="116" y="382"/>
                  </a:lnTo>
                  <a:lnTo>
                    <a:pt x="95" y="390"/>
                  </a:lnTo>
                  <a:lnTo>
                    <a:pt x="77" y="402"/>
                  </a:lnTo>
                  <a:lnTo>
                    <a:pt x="62" y="417"/>
                  </a:lnTo>
                  <a:lnTo>
                    <a:pt x="50" y="434"/>
                  </a:lnTo>
                  <a:lnTo>
                    <a:pt x="41" y="454"/>
                  </a:lnTo>
                  <a:lnTo>
                    <a:pt x="37" y="475"/>
                  </a:lnTo>
                  <a:lnTo>
                    <a:pt x="37" y="496"/>
                  </a:lnTo>
                  <a:lnTo>
                    <a:pt x="40" y="518"/>
                  </a:lnTo>
                  <a:lnTo>
                    <a:pt x="42" y="526"/>
                  </a:lnTo>
                  <a:lnTo>
                    <a:pt x="46" y="533"/>
                  </a:lnTo>
                  <a:lnTo>
                    <a:pt x="49" y="541"/>
                  </a:lnTo>
                  <a:lnTo>
                    <a:pt x="54" y="548"/>
                  </a:lnTo>
                  <a:lnTo>
                    <a:pt x="56" y="531"/>
                  </a:lnTo>
                  <a:lnTo>
                    <a:pt x="61" y="515"/>
                  </a:lnTo>
                  <a:lnTo>
                    <a:pt x="68" y="500"/>
                  </a:lnTo>
                  <a:lnTo>
                    <a:pt x="77" y="486"/>
                  </a:lnTo>
                  <a:lnTo>
                    <a:pt x="88" y="473"/>
                  </a:lnTo>
                  <a:lnTo>
                    <a:pt x="102" y="463"/>
                  </a:lnTo>
                  <a:lnTo>
                    <a:pt x="117" y="455"/>
                  </a:lnTo>
                  <a:lnTo>
                    <a:pt x="133" y="449"/>
                  </a:lnTo>
                  <a:lnTo>
                    <a:pt x="150" y="446"/>
                  </a:lnTo>
                  <a:lnTo>
                    <a:pt x="166" y="445"/>
                  </a:lnTo>
                  <a:lnTo>
                    <a:pt x="182" y="447"/>
                  </a:lnTo>
                  <a:lnTo>
                    <a:pt x="198" y="450"/>
                  </a:lnTo>
                  <a:lnTo>
                    <a:pt x="213" y="456"/>
                  </a:lnTo>
                  <a:lnTo>
                    <a:pt x="226" y="464"/>
                  </a:lnTo>
                  <a:lnTo>
                    <a:pt x="238" y="475"/>
                  </a:lnTo>
                  <a:lnTo>
                    <a:pt x="250" y="486"/>
                  </a:lnTo>
                  <a:lnTo>
                    <a:pt x="250" y="487"/>
                  </a:lnTo>
                  <a:lnTo>
                    <a:pt x="252" y="486"/>
                  </a:lnTo>
                  <a:lnTo>
                    <a:pt x="259" y="484"/>
                  </a:lnTo>
                  <a:lnTo>
                    <a:pt x="269" y="479"/>
                  </a:lnTo>
                  <a:lnTo>
                    <a:pt x="282" y="473"/>
                  </a:lnTo>
                  <a:lnTo>
                    <a:pt x="298" y="465"/>
                  </a:lnTo>
                  <a:lnTo>
                    <a:pt x="315" y="457"/>
                  </a:lnTo>
                  <a:lnTo>
                    <a:pt x="334" y="448"/>
                  </a:lnTo>
                  <a:lnTo>
                    <a:pt x="355" y="438"/>
                  </a:lnTo>
                  <a:lnTo>
                    <a:pt x="374" y="428"/>
                  </a:lnTo>
                  <a:lnTo>
                    <a:pt x="395" y="418"/>
                  </a:lnTo>
                  <a:lnTo>
                    <a:pt x="416" y="408"/>
                  </a:lnTo>
                  <a:lnTo>
                    <a:pt x="434" y="398"/>
                  </a:lnTo>
                  <a:lnTo>
                    <a:pt x="451" y="390"/>
                  </a:lnTo>
                  <a:lnTo>
                    <a:pt x="468" y="382"/>
                  </a:lnTo>
                  <a:lnTo>
                    <a:pt x="480" y="375"/>
                  </a:lnTo>
                  <a:lnTo>
                    <a:pt x="491" y="371"/>
                  </a:lnTo>
                  <a:lnTo>
                    <a:pt x="498" y="386"/>
                  </a:lnTo>
                  <a:lnTo>
                    <a:pt x="504" y="401"/>
                  </a:lnTo>
                  <a:lnTo>
                    <a:pt x="512" y="415"/>
                  </a:lnTo>
                  <a:lnTo>
                    <a:pt x="522" y="428"/>
                  </a:lnTo>
                  <a:lnTo>
                    <a:pt x="312" y="564"/>
                  </a:lnTo>
                  <a:lnTo>
                    <a:pt x="312" y="570"/>
                  </a:lnTo>
                  <a:lnTo>
                    <a:pt x="310" y="583"/>
                  </a:lnTo>
                  <a:lnTo>
                    <a:pt x="305" y="602"/>
                  </a:lnTo>
                  <a:lnTo>
                    <a:pt x="298" y="624"/>
                  </a:lnTo>
                  <a:lnTo>
                    <a:pt x="287" y="646"/>
                  </a:lnTo>
                  <a:lnTo>
                    <a:pt x="269" y="665"/>
                  </a:lnTo>
                  <a:lnTo>
                    <a:pt x="247" y="676"/>
                  </a:lnTo>
                  <a:lnTo>
                    <a:pt x="218" y="680"/>
                  </a:lnTo>
                  <a:lnTo>
                    <a:pt x="211" y="680"/>
                  </a:lnTo>
                  <a:lnTo>
                    <a:pt x="203" y="678"/>
                  </a:lnTo>
                  <a:lnTo>
                    <a:pt x="196" y="677"/>
                  </a:lnTo>
                  <a:lnTo>
                    <a:pt x="190" y="676"/>
                  </a:lnTo>
                  <a:lnTo>
                    <a:pt x="183" y="674"/>
                  </a:lnTo>
                  <a:lnTo>
                    <a:pt x="176" y="672"/>
                  </a:lnTo>
                  <a:lnTo>
                    <a:pt x="170" y="669"/>
                  </a:lnTo>
                  <a:lnTo>
                    <a:pt x="165" y="666"/>
                  </a:lnTo>
                  <a:lnTo>
                    <a:pt x="163" y="665"/>
                  </a:lnTo>
                  <a:lnTo>
                    <a:pt x="162" y="665"/>
                  </a:lnTo>
                  <a:lnTo>
                    <a:pt x="162" y="664"/>
                  </a:lnTo>
                  <a:lnTo>
                    <a:pt x="151" y="649"/>
                  </a:lnTo>
                  <a:lnTo>
                    <a:pt x="143" y="634"/>
                  </a:lnTo>
                  <a:lnTo>
                    <a:pt x="136" y="616"/>
                  </a:lnTo>
                  <a:lnTo>
                    <a:pt x="133" y="600"/>
                  </a:lnTo>
                  <a:lnTo>
                    <a:pt x="133" y="583"/>
                  </a:lnTo>
                  <a:lnTo>
                    <a:pt x="136" y="566"/>
                  </a:lnTo>
                  <a:lnTo>
                    <a:pt x="140" y="549"/>
                  </a:lnTo>
                  <a:lnTo>
                    <a:pt x="148" y="533"/>
                  </a:lnTo>
                  <a:lnTo>
                    <a:pt x="140" y="537"/>
                  </a:lnTo>
                  <a:lnTo>
                    <a:pt x="132" y="541"/>
                  </a:lnTo>
                  <a:lnTo>
                    <a:pt x="124" y="547"/>
                  </a:lnTo>
                  <a:lnTo>
                    <a:pt x="117" y="553"/>
                  </a:lnTo>
                  <a:lnTo>
                    <a:pt x="102" y="570"/>
                  </a:lnTo>
                  <a:lnTo>
                    <a:pt x="91" y="589"/>
                  </a:lnTo>
                  <a:lnTo>
                    <a:pt x="84" y="609"/>
                  </a:lnTo>
                  <a:lnTo>
                    <a:pt x="80" y="631"/>
                  </a:lnTo>
                  <a:lnTo>
                    <a:pt x="80" y="652"/>
                  </a:lnTo>
                  <a:lnTo>
                    <a:pt x="86" y="673"/>
                  </a:lnTo>
                  <a:lnTo>
                    <a:pt x="95" y="692"/>
                  </a:lnTo>
                  <a:lnTo>
                    <a:pt x="110" y="708"/>
                  </a:lnTo>
                  <a:lnTo>
                    <a:pt x="131" y="725"/>
                  </a:lnTo>
                  <a:lnTo>
                    <a:pt x="151" y="737"/>
                  </a:lnTo>
                  <a:lnTo>
                    <a:pt x="170" y="744"/>
                  </a:lnTo>
                  <a:lnTo>
                    <a:pt x="190" y="749"/>
                  </a:lnTo>
                  <a:lnTo>
                    <a:pt x="208" y="749"/>
                  </a:lnTo>
                  <a:lnTo>
                    <a:pt x="226" y="746"/>
                  </a:lnTo>
                  <a:lnTo>
                    <a:pt x="243" y="741"/>
                  </a:lnTo>
                  <a:lnTo>
                    <a:pt x="259" y="734"/>
                  </a:lnTo>
                  <a:lnTo>
                    <a:pt x="273" y="725"/>
                  </a:lnTo>
                  <a:lnTo>
                    <a:pt x="287" y="714"/>
                  </a:lnTo>
                  <a:lnTo>
                    <a:pt x="298" y="702"/>
                  </a:lnTo>
                  <a:lnTo>
                    <a:pt x="307" y="689"/>
                  </a:lnTo>
                  <a:lnTo>
                    <a:pt x="315" y="676"/>
                  </a:lnTo>
                  <a:lnTo>
                    <a:pt x="321" y="662"/>
                  </a:lnTo>
                  <a:lnTo>
                    <a:pt x="325" y="650"/>
                  </a:lnTo>
                  <a:lnTo>
                    <a:pt x="326" y="638"/>
                  </a:lnTo>
                  <a:lnTo>
                    <a:pt x="326" y="631"/>
                  </a:lnTo>
                  <a:lnTo>
                    <a:pt x="325" y="624"/>
                  </a:lnTo>
                  <a:lnTo>
                    <a:pt x="324" y="619"/>
                  </a:lnTo>
                  <a:lnTo>
                    <a:pt x="322" y="612"/>
                  </a:lnTo>
                  <a:lnTo>
                    <a:pt x="554" y="470"/>
                  </a:lnTo>
                  <a:lnTo>
                    <a:pt x="565" y="483"/>
                  </a:lnTo>
                  <a:lnTo>
                    <a:pt x="578" y="494"/>
                  </a:lnTo>
                  <a:lnTo>
                    <a:pt x="592" y="506"/>
                  </a:lnTo>
                  <a:lnTo>
                    <a:pt x="606" y="516"/>
                  </a:lnTo>
                  <a:lnTo>
                    <a:pt x="620" y="526"/>
                  </a:lnTo>
                  <a:lnTo>
                    <a:pt x="635" y="536"/>
                  </a:lnTo>
                  <a:lnTo>
                    <a:pt x="650" y="544"/>
                  </a:lnTo>
                  <a:lnTo>
                    <a:pt x="666" y="552"/>
                  </a:lnTo>
                  <a:lnTo>
                    <a:pt x="682" y="559"/>
                  </a:lnTo>
                  <a:lnTo>
                    <a:pt x="698" y="564"/>
                  </a:lnTo>
                  <a:lnTo>
                    <a:pt x="715" y="569"/>
                  </a:lnTo>
                  <a:lnTo>
                    <a:pt x="733" y="574"/>
                  </a:lnTo>
                  <a:lnTo>
                    <a:pt x="750" y="577"/>
                  </a:lnTo>
                  <a:lnTo>
                    <a:pt x="767" y="579"/>
                  </a:lnTo>
                  <a:lnTo>
                    <a:pt x="786" y="582"/>
                  </a:lnTo>
                  <a:lnTo>
                    <a:pt x="804" y="582"/>
                  </a:lnTo>
                  <a:lnTo>
                    <a:pt x="821" y="582"/>
                  </a:lnTo>
                  <a:lnTo>
                    <a:pt x="837" y="581"/>
                  </a:lnTo>
                  <a:lnTo>
                    <a:pt x="854" y="578"/>
                  </a:lnTo>
                  <a:lnTo>
                    <a:pt x="870" y="575"/>
                  </a:lnTo>
                  <a:lnTo>
                    <a:pt x="886" y="571"/>
                  </a:lnTo>
                  <a:lnTo>
                    <a:pt x="901" y="568"/>
                  </a:lnTo>
                  <a:lnTo>
                    <a:pt x="916" y="562"/>
                  </a:lnTo>
                  <a:lnTo>
                    <a:pt x="931" y="556"/>
                  </a:lnTo>
                  <a:lnTo>
                    <a:pt x="946" y="551"/>
                  </a:lnTo>
                  <a:lnTo>
                    <a:pt x="960" y="544"/>
                  </a:lnTo>
                  <a:lnTo>
                    <a:pt x="973" y="536"/>
                  </a:lnTo>
                  <a:lnTo>
                    <a:pt x="987" y="528"/>
                  </a:lnTo>
                  <a:lnTo>
                    <a:pt x="1000" y="519"/>
                  </a:lnTo>
                  <a:lnTo>
                    <a:pt x="1013" y="510"/>
                  </a:lnTo>
                  <a:lnTo>
                    <a:pt x="1025" y="500"/>
                  </a:lnTo>
                  <a:lnTo>
                    <a:pt x="1037" y="490"/>
                  </a:lnTo>
                  <a:lnTo>
                    <a:pt x="1265" y="629"/>
                  </a:lnTo>
                  <a:lnTo>
                    <a:pt x="1264" y="636"/>
                  </a:lnTo>
                  <a:lnTo>
                    <a:pt x="1263" y="642"/>
                  </a:lnTo>
                  <a:lnTo>
                    <a:pt x="1261" y="649"/>
                  </a:lnTo>
                  <a:lnTo>
                    <a:pt x="1261" y="655"/>
                  </a:lnTo>
                  <a:lnTo>
                    <a:pt x="1263" y="667"/>
                  </a:lnTo>
                  <a:lnTo>
                    <a:pt x="1266" y="680"/>
                  </a:lnTo>
                  <a:lnTo>
                    <a:pt x="1272" y="693"/>
                  </a:lnTo>
                  <a:lnTo>
                    <a:pt x="1280" y="706"/>
                  </a:lnTo>
                  <a:lnTo>
                    <a:pt x="1289" y="719"/>
                  </a:lnTo>
                  <a:lnTo>
                    <a:pt x="1301" y="732"/>
                  </a:lnTo>
                  <a:lnTo>
                    <a:pt x="1314" y="742"/>
                  </a:lnTo>
                  <a:lnTo>
                    <a:pt x="1328" y="751"/>
                  </a:lnTo>
                  <a:lnTo>
                    <a:pt x="1344" y="758"/>
                  </a:lnTo>
                  <a:lnTo>
                    <a:pt x="1362" y="764"/>
                  </a:lnTo>
                  <a:lnTo>
                    <a:pt x="1379" y="766"/>
                  </a:lnTo>
                  <a:lnTo>
                    <a:pt x="1397" y="766"/>
                  </a:lnTo>
                  <a:lnTo>
                    <a:pt x="1417" y="761"/>
                  </a:lnTo>
                  <a:lnTo>
                    <a:pt x="1437" y="755"/>
                  </a:lnTo>
                  <a:lnTo>
                    <a:pt x="1456" y="742"/>
                  </a:lnTo>
                  <a:lnTo>
                    <a:pt x="1477" y="726"/>
                  </a:lnTo>
                  <a:lnTo>
                    <a:pt x="1492" y="710"/>
                  </a:lnTo>
                  <a:lnTo>
                    <a:pt x="1501" y="690"/>
                  </a:lnTo>
                  <a:lnTo>
                    <a:pt x="1507" y="669"/>
                  </a:lnTo>
                  <a:lnTo>
                    <a:pt x="1507" y="649"/>
                  </a:lnTo>
                  <a:lnTo>
                    <a:pt x="1503" y="627"/>
                  </a:lnTo>
                  <a:lnTo>
                    <a:pt x="1496" y="606"/>
                  </a:lnTo>
                  <a:lnTo>
                    <a:pt x="1485" y="587"/>
                  </a:lnTo>
                  <a:lnTo>
                    <a:pt x="1470" y="570"/>
                  </a:lnTo>
                  <a:lnTo>
                    <a:pt x="1463" y="564"/>
                  </a:lnTo>
                  <a:lnTo>
                    <a:pt x="1455" y="559"/>
                  </a:lnTo>
                  <a:lnTo>
                    <a:pt x="1447" y="554"/>
                  </a:lnTo>
                  <a:lnTo>
                    <a:pt x="1439" y="551"/>
                  </a:lnTo>
                  <a:lnTo>
                    <a:pt x="1447" y="567"/>
                  </a:lnTo>
                  <a:lnTo>
                    <a:pt x="1452" y="583"/>
                  </a:lnTo>
                  <a:lnTo>
                    <a:pt x="1454" y="600"/>
                  </a:lnTo>
                  <a:lnTo>
                    <a:pt x="1454" y="617"/>
                  </a:lnTo>
                  <a:lnTo>
                    <a:pt x="1450" y="634"/>
                  </a:lnTo>
                  <a:lnTo>
                    <a:pt x="1445" y="651"/>
                  </a:lnTo>
                  <a:lnTo>
                    <a:pt x="1437" y="666"/>
                  </a:lnTo>
                  <a:lnTo>
                    <a:pt x="1425" y="681"/>
                  </a:lnTo>
                  <a:lnTo>
                    <a:pt x="1425" y="682"/>
                  </a:lnTo>
                  <a:lnTo>
                    <a:pt x="1424" y="682"/>
                  </a:lnTo>
                  <a:lnTo>
                    <a:pt x="1423" y="683"/>
                  </a:lnTo>
                  <a:lnTo>
                    <a:pt x="1417" y="687"/>
                  </a:lnTo>
                  <a:lnTo>
                    <a:pt x="1410" y="689"/>
                  </a:lnTo>
                  <a:lnTo>
                    <a:pt x="1404" y="691"/>
                  </a:lnTo>
                  <a:lnTo>
                    <a:pt x="1397" y="693"/>
                  </a:lnTo>
                  <a:lnTo>
                    <a:pt x="1390" y="695"/>
                  </a:lnTo>
                  <a:lnTo>
                    <a:pt x="1384" y="696"/>
                  </a:lnTo>
                  <a:lnTo>
                    <a:pt x="1377" y="697"/>
                  </a:lnTo>
                  <a:lnTo>
                    <a:pt x="1370" y="697"/>
                  </a:lnTo>
                  <a:lnTo>
                    <a:pt x="1340" y="693"/>
                  </a:lnTo>
                  <a:lnTo>
                    <a:pt x="1318" y="682"/>
                  </a:lnTo>
                  <a:lnTo>
                    <a:pt x="1301" y="664"/>
                  </a:lnTo>
                  <a:lnTo>
                    <a:pt x="1289" y="642"/>
                  </a:lnTo>
                  <a:lnTo>
                    <a:pt x="1282" y="620"/>
                  </a:lnTo>
                  <a:lnTo>
                    <a:pt x="1278" y="600"/>
                  </a:lnTo>
                  <a:lnTo>
                    <a:pt x="1275" y="587"/>
                  </a:lnTo>
                  <a:lnTo>
                    <a:pt x="1275" y="582"/>
                  </a:lnTo>
                  <a:lnTo>
                    <a:pt x="1072" y="450"/>
                  </a:lnTo>
                  <a:lnTo>
                    <a:pt x="1077" y="443"/>
                  </a:lnTo>
                  <a:lnTo>
                    <a:pt x="1083" y="438"/>
                  </a:lnTo>
                  <a:lnTo>
                    <a:pt x="1087" y="431"/>
                  </a:lnTo>
                  <a:lnTo>
                    <a:pt x="1092" y="424"/>
                  </a:lnTo>
                  <a:lnTo>
                    <a:pt x="1097" y="416"/>
                  </a:lnTo>
                  <a:lnTo>
                    <a:pt x="1101" y="409"/>
                  </a:lnTo>
                  <a:lnTo>
                    <a:pt x="1106" y="402"/>
                  </a:lnTo>
                  <a:lnTo>
                    <a:pt x="1109" y="394"/>
                  </a:lnTo>
                  <a:lnTo>
                    <a:pt x="1122" y="400"/>
                  </a:lnTo>
                  <a:lnTo>
                    <a:pt x="1136" y="408"/>
                  </a:lnTo>
                  <a:lnTo>
                    <a:pt x="1152" y="416"/>
                  </a:lnTo>
                  <a:lnTo>
                    <a:pt x="1170" y="424"/>
                  </a:lnTo>
                  <a:lnTo>
                    <a:pt x="1189" y="433"/>
                  </a:lnTo>
                  <a:lnTo>
                    <a:pt x="1207" y="442"/>
                  </a:lnTo>
                  <a:lnTo>
                    <a:pt x="1226" y="451"/>
                  </a:lnTo>
                  <a:lnTo>
                    <a:pt x="1245" y="461"/>
                  </a:lnTo>
                  <a:lnTo>
                    <a:pt x="1263" y="470"/>
                  </a:lnTo>
                  <a:lnTo>
                    <a:pt x="1280" y="478"/>
                  </a:lnTo>
                  <a:lnTo>
                    <a:pt x="1296" y="486"/>
                  </a:lnTo>
                  <a:lnTo>
                    <a:pt x="1310" y="492"/>
                  </a:lnTo>
                  <a:lnTo>
                    <a:pt x="1320" y="498"/>
                  </a:lnTo>
                  <a:lnTo>
                    <a:pt x="1329" y="502"/>
                  </a:lnTo>
                  <a:lnTo>
                    <a:pt x="1335" y="504"/>
                  </a:lnTo>
                  <a:lnTo>
                    <a:pt x="1337" y="504"/>
                  </a:lnTo>
                  <a:lnTo>
                    <a:pt x="1337" y="503"/>
                  </a:lnTo>
                  <a:lnTo>
                    <a:pt x="1348" y="492"/>
                  </a:lnTo>
                  <a:lnTo>
                    <a:pt x="1361" y="481"/>
                  </a:lnTo>
                  <a:lnTo>
                    <a:pt x="1374" y="473"/>
                  </a:lnTo>
                  <a:lnTo>
                    <a:pt x="1389" y="468"/>
                  </a:lnTo>
                  <a:lnTo>
                    <a:pt x="1404" y="464"/>
                  </a:lnTo>
                  <a:lnTo>
                    <a:pt x="1420" y="462"/>
                  </a:lnTo>
                  <a:lnTo>
                    <a:pt x="1438" y="463"/>
                  </a:lnTo>
                  <a:lnTo>
                    <a:pt x="1454" y="466"/>
                  </a:lnTo>
                  <a:lnTo>
                    <a:pt x="1470" y="472"/>
                  </a:lnTo>
                  <a:lnTo>
                    <a:pt x="1485" y="480"/>
                  </a:lnTo>
                  <a:lnTo>
                    <a:pt x="1499" y="491"/>
                  </a:lnTo>
                  <a:lnTo>
                    <a:pt x="1510" y="503"/>
                  </a:lnTo>
                  <a:lnTo>
                    <a:pt x="1520" y="517"/>
                  </a:lnTo>
                  <a:lnTo>
                    <a:pt x="1526" y="532"/>
                  </a:lnTo>
                  <a:lnTo>
                    <a:pt x="1531" y="548"/>
                  </a:lnTo>
                  <a:lnTo>
                    <a:pt x="1533" y="566"/>
                  </a:lnTo>
                  <a:lnTo>
                    <a:pt x="1538" y="559"/>
                  </a:lnTo>
                  <a:lnTo>
                    <a:pt x="1541" y="551"/>
                  </a:lnTo>
                  <a:lnTo>
                    <a:pt x="1545" y="544"/>
                  </a:lnTo>
                  <a:lnTo>
                    <a:pt x="1547" y="536"/>
                  </a:lnTo>
                  <a:lnTo>
                    <a:pt x="1551" y="514"/>
                  </a:lnTo>
                  <a:lnTo>
                    <a:pt x="1551" y="492"/>
                  </a:lnTo>
                  <a:lnTo>
                    <a:pt x="1546" y="471"/>
                  </a:lnTo>
                  <a:lnTo>
                    <a:pt x="1537" y="451"/>
                  </a:lnTo>
                  <a:lnTo>
                    <a:pt x="1525" y="434"/>
                  </a:lnTo>
                  <a:lnTo>
                    <a:pt x="1510" y="419"/>
                  </a:lnTo>
                  <a:lnTo>
                    <a:pt x="1492" y="408"/>
                  </a:lnTo>
                  <a:lnTo>
                    <a:pt x="1471" y="400"/>
                  </a:lnTo>
                  <a:lnTo>
                    <a:pt x="1452" y="395"/>
                  </a:lnTo>
                  <a:lnTo>
                    <a:pt x="1432" y="394"/>
                  </a:lnTo>
                  <a:lnTo>
                    <a:pt x="1414" y="396"/>
                  </a:lnTo>
                  <a:lnTo>
                    <a:pt x="1395" y="401"/>
                  </a:lnTo>
                  <a:lnTo>
                    <a:pt x="1379" y="408"/>
                  </a:lnTo>
                  <a:lnTo>
                    <a:pt x="1364" y="418"/>
                  </a:lnTo>
                  <a:lnTo>
                    <a:pt x="1351" y="431"/>
                  </a:lnTo>
                  <a:lnTo>
                    <a:pt x="1341" y="447"/>
                  </a:lnTo>
                  <a:lnTo>
                    <a:pt x="1129" y="347"/>
                  </a:lnTo>
                  <a:lnTo>
                    <a:pt x="1134" y="328"/>
                  </a:lnTo>
                  <a:lnTo>
                    <a:pt x="1138" y="310"/>
                  </a:lnTo>
                  <a:lnTo>
                    <a:pt x="1142" y="291"/>
                  </a:lnTo>
                  <a:lnTo>
                    <a:pt x="1145" y="273"/>
                  </a:lnTo>
                  <a:lnTo>
                    <a:pt x="1434" y="118"/>
                  </a:lnTo>
                  <a:lnTo>
                    <a:pt x="1445" y="135"/>
                  </a:lnTo>
                  <a:lnTo>
                    <a:pt x="1457" y="147"/>
                  </a:lnTo>
                  <a:lnTo>
                    <a:pt x="1472" y="158"/>
                  </a:lnTo>
                  <a:lnTo>
                    <a:pt x="1488" y="165"/>
                  </a:lnTo>
                  <a:lnTo>
                    <a:pt x="1507" y="169"/>
                  </a:lnTo>
                  <a:lnTo>
                    <a:pt x="1525" y="171"/>
                  </a:lnTo>
                  <a:lnTo>
                    <a:pt x="1545" y="170"/>
                  </a:lnTo>
                  <a:lnTo>
                    <a:pt x="1564" y="166"/>
                  </a:lnTo>
                  <a:lnTo>
                    <a:pt x="1585" y="158"/>
                  </a:lnTo>
                  <a:lnTo>
                    <a:pt x="1604" y="146"/>
                  </a:lnTo>
                  <a:lnTo>
                    <a:pt x="1619" y="131"/>
                  </a:lnTo>
                  <a:lnTo>
                    <a:pt x="1631" y="114"/>
                  </a:lnTo>
                  <a:lnTo>
                    <a:pt x="1639" y="94"/>
                  </a:lnTo>
                  <a:lnTo>
                    <a:pt x="1644" y="73"/>
                  </a:lnTo>
                  <a:lnTo>
                    <a:pt x="1645" y="52"/>
                  </a:lnTo>
                  <a:lnTo>
                    <a:pt x="164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cxnSp>
        <p:nvCxnSpPr>
          <p:cNvPr id="457" name="直線矢印コネクタ 456">
            <a:extLst>
              <a:ext uri="{FF2B5EF4-FFF2-40B4-BE49-F238E27FC236}">
                <a16:creationId xmlns:a16="http://schemas.microsoft.com/office/drawing/2014/main" id="{0EF936BE-F6CF-4232-AB69-D97CD12D5DA2}"/>
              </a:ext>
            </a:extLst>
          </p:cNvPr>
          <p:cNvCxnSpPr>
            <a:cxnSpLocks/>
          </p:cNvCxnSpPr>
          <p:nvPr/>
        </p:nvCxnSpPr>
        <p:spPr bwMode="auto">
          <a:xfrm>
            <a:off x="1619668" y="1690216"/>
            <a:ext cx="142457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94" name="グループ化 493">
            <a:extLst>
              <a:ext uri="{FF2B5EF4-FFF2-40B4-BE49-F238E27FC236}">
                <a16:creationId xmlns:a16="http://schemas.microsoft.com/office/drawing/2014/main" id="{2D33EC9B-83EC-4CF3-8120-000A49B732AF}"/>
              </a:ext>
            </a:extLst>
          </p:cNvPr>
          <p:cNvGrpSpPr/>
          <p:nvPr/>
        </p:nvGrpSpPr>
        <p:grpSpPr>
          <a:xfrm>
            <a:off x="1762126" y="1342554"/>
            <a:ext cx="478446" cy="883444"/>
            <a:chOff x="1826980" y="1342554"/>
            <a:chExt cx="413591" cy="883444"/>
          </a:xfrm>
        </p:grpSpPr>
        <p:cxnSp>
          <p:nvCxnSpPr>
            <p:cNvPr id="153" name="直線矢印コネクタ 152">
              <a:extLst>
                <a:ext uri="{FF2B5EF4-FFF2-40B4-BE49-F238E27FC236}">
                  <a16:creationId xmlns:a16="http://schemas.microsoft.com/office/drawing/2014/main" id="{B08A0689-5022-4C94-994B-BAEDEEE47BE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6980" y="1342554"/>
              <a:ext cx="413591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7" name="直線矢印コネクタ 426">
              <a:extLst>
                <a:ext uri="{FF2B5EF4-FFF2-40B4-BE49-F238E27FC236}">
                  <a16:creationId xmlns:a16="http://schemas.microsoft.com/office/drawing/2014/main" id="{39ECC098-B34B-4734-934B-E0BE768C916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6980" y="1549723"/>
              <a:ext cx="413591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8" name="直線矢印コネクタ 457">
              <a:extLst>
                <a:ext uri="{FF2B5EF4-FFF2-40B4-BE49-F238E27FC236}">
                  <a16:creationId xmlns:a16="http://schemas.microsoft.com/office/drawing/2014/main" id="{AF3886FC-2B9D-4C9E-A446-996E2EDF082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6980" y="1773561"/>
              <a:ext cx="413591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9" name="直線矢印コネクタ 458">
              <a:extLst>
                <a:ext uri="{FF2B5EF4-FFF2-40B4-BE49-F238E27FC236}">
                  <a16:creationId xmlns:a16="http://schemas.microsoft.com/office/drawing/2014/main" id="{CFF1380F-1452-4CE8-93AA-3E9D3A4A79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6980" y="2014067"/>
              <a:ext cx="413591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0" name="直線矢印コネクタ 459">
              <a:extLst>
                <a:ext uri="{FF2B5EF4-FFF2-40B4-BE49-F238E27FC236}">
                  <a16:creationId xmlns:a16="http://schemas.microsoft.com/office/drawing/2014/main" id="{91811868-B3B1-4C26-BB67-1BA1FFEB990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6980" y="2225998"/>
              <a:ext cx="413591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461" name="直線矢印コネクタ 460">
            <a:extLst>
              <a:ext uri="{FF2B5EF4-FFF2-40B4-BE49-F238E27FC236}">
                <a16:creationId xmlns:a16="http://schemas.microsoft.com/office/drawing/2014/main" id="{45589A11-02E0-4638-A07D-4E3535A10371}"/>
              </a:ext>
            </a:extLst>
          </p:cNvPr>
          <p:cNvCxnSpPr>
            <a:cxnSpLocks/>
          </p:cNvCxnSpPr>
          <p:nvPr/>
        </p:nvCxnSpPr>
        <p:spPr bwMode="auto">
          <a:xfrm flipV="1">
            <a:off x="1762126" y="1343027"/>
            <a:ext cx="0" cy="210978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2" name="直線矢印コネクタ 461">
            <a:extLst>
              <a:ext uri="{FF2B5EF4-FFF2-40B4-BE49-F238E27FC236}">
                <a16:creationId xmlns:a16="http://schemas.microsoft.com/office/drawing/2014/main" id="{D7621E22-ADD5-4B9C-B63E-82FB50C5BD2B}"/>
              </a:ext>
            </a:extLst>
          </p:cNvPr>
          <p:cNvCxnSpPr>
            <a:cxnSpLocks/>
          </p:cNvCxnSpPr>
          <p:nvPr/>
        </p:nvCxnSpPr>
        <p:spPr bwMode="auto">
          <a:xfrm>
            <a:off x="1490663" y="2766541"/>
            <a:ext cx="485775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3" name="直線矢印コネクタ 462">
            <a:extLst>
              <a:ext uri="{FF2B5EF4-FFF2-40B4-BE49-F238E27FC236}">
                <a16:creationId xmlns:a16="http://schemas.microsoft.com/office/drawing/2014/main" id="{1D093FD6-F641-446F-B2D0-6D77E3815837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1" y="1595438"/>
            <a:ext cx="0" cy="11739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6" name="グループ化 175">
            <a:extLst>
              <a:ext uri="{FF2B5EF4-FFF2-40B4-BE49-F238E27FC236}">
                <a16:creationId xmlns:a16="http://schemas.microsoft.com/office/drawing/2014/main" id="{082B9734-6A78-4BD6-B154-8B533BE08EAA}"/>
              </a:ext>
            </a:extLst>
          </p:cNvPr>
          <p:cNvGrpSpPr/>
          <p:nvPr/>
        </p:nvGrpSpPr>
        <p:grpSpPr>
          <a:xfrm>
            <a:off x="1976438" y="1592586"/>
            <a:ext cx="264133" cy="676275"/>
            <a:chOff x="1826980" y="1614017"/>
            <a:chExt cx="413591" cy="676275"/>
          </a:xfrm>
        </p:grpSpPr>
        <p:cxnSp>
          <p:nvCxnSpPr>
            <p:cNvPr id="465" name="直線矢印コネクタ 464">
              <a:extLst>
                <a:ext uri="{FF2B5EF4-FFF2-40B4-BE49-F238E27FC236}">
                  <a16:creationId xmlns:a16="http://schemas.microsoft.com/office/drawing/2014/main" id="{B7B84DBB-0B16-4BA1-8A32-B7744C54AF4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6980" y="1614017"/>
              <a:ext cx="413591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6" name="直線矢印コネクタ 465">
              <a:extLst>
                <a:ext uri="{FF2B5EF4-FFF2-40B4-BE49-F238E27FC236}">
                  <a16:creationId xmlns:a16="http://schemas.microsoft.com/office/drawing/2014/main" id="{BB7F1084-A1D6-4F40-BB18-436BE4DE250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6980" y="1837855"/>
              <a:ext cx="413591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7" name="直線矢印コネクタ 466">
              <a:extLst>
                <a:ext uri="{FF2B5EF4-FFF2-40B4-BE49-F238E27FC236}">
                  <a16:creationId xmlns:a16="http://schemas.microsoft.com/office/drawing/2014/main" id="{E3975A14-49AB-4F86-BD73-C3B05AF5B2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26980" y="2290292"/>
              <a:ext cx="413591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99CCFF">
                          <a:gamma/>
                          <a:tint val="33725"/>
                          <a:invGamma/>
                        </a:srgbClr>
                      </a:gs>
                      <a:gs pos="50000">
                        <a:srgbClr val="99CCFF"/>
                      </a:gs>
                      <a:gs pos="100000">
                        <a:srgbClr val="99CCFF">
                          <a:gamma/>
                          <a:tint val="33725"/>
                          <a:invGamma/>
                        </a:srgbClr>
                      </a:gs>
                    </a:gsLst>
                    <a:lin ang="27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70" name="テキスト ボックス 469">
            <a:extLst>
              <a:ext uri="{FF2B5EF4-FFF2-40B4-BE49-F238E27FC236}">
                <a16:creationId xmlns:a16="http://schemas.microsoft.com/office/drawing/2014/main" id="{9AD56687-224B-43E0-8D42-93C3F1F7DBAB}"/>
              </a:ext>
            </a:extLst>
          </p:cNvPr>
          <p:cNvSpPr txBox="1"/>
          <p:nvPr/>
        </p:nvSpPr>
        <p:spPr>
          <a:xfrm>
            <a:off x="2059839" y="2581788"/>
            <a:ext cx="581038" cy="295608"/>
          </a:xfrm>
          <a:prstGeom prst="wedgeRoundRectCallout">
            <a:avLst>
              <a:gd name="adj1" fmla="val -63160"/>
              <a:gd name="adj2" fmla="val -24276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lang="en-US" altLang="ja-JP" sz="500"/>
              <a:t>Private Endpoint </a:t>
            </a:r>
            <a:r>
              <a:rPr lang="ja-JP" altLang="en-US" sz="500"/>
              <a:t>を利用してクエリ発行とデータ取得</a:t>
            </a:r>
            <a:endParaRPr kumimoji="1" lang="ja-JP" altLang="en-US" sz="500"/>
          </a:p>
        </p:txBody>
      </p:sp>
      <p:pic>
        <p:nvPicPr>
          <p:cNvPr id="471" name="グラフィックス 470">
            <a:extLst>
              <a:ext uri="{FF2B5EF4-FFF2-40B4-BE49-F238E27FC236}">
                <a16:creationId xmlns:a16="http://schemas.microsoft.com/office/drawing/2014/main" id="{82328948-B30A-48A1-A4F4-1499AC58BF33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672541" y="3330707"/>
            <a:ext cx="187940" cy="187940"/>
          </a:xfrm>
          <a:prstGeom prst="rect">
            <a:avLst/>
          </a:prstGeom>
        </p:spPr>
      </p:pic>
      <p:cxnSp>
        <p:nvCxnSpPr>
          <p:cNvPr id="474" name="直線コネクタ 473">
            <a:extLst>
              <a:ext uri="{FF2B5EF4-FFF2-40B4-BE49-F238E27FC236}">
                <a16:creationId xmlns:a16="http://schemas.microsoft.com/office/drawing/2014/main" id="{B4222C5A-A384-477C-8119-FEEF7D7733DF}"/>
              </a:ext>
            </a:extLst>
          </p:cNvPr>
          <p:cNvCxnSpPr/>
          <p:nvPr/>
        </p:nvCxnSpPr>
        <p:spPr bwMode="auto">
          <a:xfrm flipV="1">
            <a:off x="771697" y="3524250"/>
            <a:ext cx="0" cy="600076"/>
          </a:xfrm>
          <a:prstGeom prst="line">
            <a:avLst/>
          </a:prstGeom>
          <a:noFill/>
          <a:ln w="9525" cap="flat" cmpd="sng" algn="ctr">
            <a:solidFill>
              <a:schemeClr val="bg2">
                <a:lumMod val="60000"/>
                <a:lumOff val="40000"/>
              </a:schemeClr>
            </a:solidFill>
            <a:prstDash val="sysDash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76" name="図 475">
            <a:extLst>
              <a:ext uri="{FF2B5EF4-FFF2-40B4-BE49-F238E27FC236}">
                <a16:creationId xmlns:a16="http://schemas.microsoft.com/office/drawing/2014/main" id="{264DCFC9-1F0A-4F3B-AF79-08D36BADCF8A}"/>
              </a:ext>
            </a:extLst>
          </p:cNvPr>
          <p:cNvPicPr>
            <a:picLocks noChangeAspect="1"/>
          </p:cNvPicPr>
          <p:nvPr/>
        </p:nvPicPr>
        <p:blipFill>
          <a:blip r:embed="rId3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1421" y="2629160"/>
            <a:ext cx="191461" cy="221244"/>
          </a:xfrm>
          <a:prstGeom prst="rect">
            <a:avLst/>
          </a:prstGeom>
        </p:spPr>
      </p:pic>
      <p:pic>
        <p:nvPicPr>
          <p:cNvPr id="477" name="図 476">
            <a:extLst>
              <a:ext uri="{FF2B5EF4-FFF2-40B4-BE49-F238E27FC236}">
                <a16:creationId xmlns:a16="http://schemas.microsoft.com/office/drawing/2014/main" id="{627F8B2E-B6D6-41AE-AC57-EB99B816FF29}"/>
              </a:ext>
            </a:extLst>
          </p:cNvPr>
          <p:cNvPicPr>
            <a:picLocks noChangeAspect="1"/>
          </p:cNvPicPr>
          <p:nvPr/>
        </p:nvPicPr>
        <p:blipFill>
          <a:blip r:embed="rId3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8697" y="2633011"/>
            <a:ext cx="255281" cy="225499"/>
          </a:xfrm>
          <a:prstGeom prst="rect">
            <a:avLst/>
          </a:prstGeom>
        </p:spPr>
      </p:pic>
      <p:sp>
        <p:nvSpPr>
          <p:cNvPr id="478" name="テキスト ボックス 477">
            <a:extLst>
              <a:ext uri="{FF2B5EF4-FFF2-40B4-BE49-F238E27FC236}">
                <a16:creationId xmlns:a16="http://schemas.microsoft.com/office/drawing/2014/main" id="{D864EEC3-9998-46E1-95F4-A584D077A46D}"/>
              </a:ext>
            </a:extLst>
          </p:cNvPr>
          <p:cNvSpPr txBox="1"/>
          <p:nvPr/>
        </p:nvSpPr>
        <p:spPr>
          <a:xfrm>
            <a:off x="807661" y="2806224"/>
            <a:ext cx="41710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600"/>
              <a:t>Report</a:t>
            </a:r>
            <a:endParaRPr kumimoji="1" lang="ja-JP" altLang="en-US" sz="600"/>
          </a:p>
        </p:txBody>
      </p:sp>
      <p:sp>
        <p:nvSpPr>
          <p:cNvPr id="479" name="テキスト ボックス 478">
            <a:extLst>
              <a:ext uri="{FF2B5EF4-FFF2-40B4-BE49-F238E27FC236}">
                <a16:creationId xmlns:a16="http://schemas.microsoft.com/office/drawing/2014/main" id="{B9C21BA2-6FBB-4AD8-BA28-77AAE1037E04}"/>
              </a:ext>
            </a:extLst>
          </p:cNvPr>
          <p:cNvSpPr txBox="1"/>
          <p:nvPr/>
        </p:nvSpPr>
        <p:spPr>
          <a:xfrm>
            <a:off x="1186385" y="2807465"/>
            <a:ext cx="4635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600" err="1"/>
              <a:t>DataSet</a:t>
            </a:r>
            <a:endParaRPr kumimoji="1" lang="ja-JP" altLang="en-US" sz="600"/>
          </a:p>
        </p:txBody>
      </p:sp>
      <p:cxnSp>
        <p:nvCxnSpPr>
          <p:cNvPr id="485" name="直線矢印コネクタ 484">
            <a:extLst>
              <a:ext uri="{FF2B5EF4-FFF2-40B4-BE49-F238E27FC236}">
                <a16:creationId xmlns:a16="http://schemas.microsoft.com/office/drawing/2014/main" id="{9FA839BF-2133-477C-881C-DE35057E050C}"/>
              </a:ext>
            </a:extLst>
          </p:cNvPr>
          <p:cNvCxnSpPr>
            <a:cxnSpLocks/>
          </p:cNvCxnSpPr>
          <p:nvPr/>
        </p:nvCxnSpPr>
        <p:spPr bwMode="auto">
          <a:xfrm flipH="1">
            <a:off x="871538" y="3452813"/>
            <a:ext cx="890587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88" name="Group 60">
            <a:extLst>
              <a:ext uri="{FF2B5EF4-FFF2-40B4-BE49-F238E27FC236}">
                <a16:creationId xmlns:a16="http://schemas.microsoft.com/office/drawing/2014/main" id="{22114083-E955-46FF-860C-C497B6703878}"/>
              </a:ext>
            </a:extLst>
          </p:cNvPr>
          <p:cNvGrpSpPr>
            <a:grpSpLocks/>
          </p:cNvGrpSpPr>
          <p:nvPr/>
        </p:nvGrpSpPr>
        <p:grpSpPr bwMode="auto">
          <a:xfrm>
            <a:off x="1885544" y="3260779"/>
            <a:ext cx="224131" cy="306769"/>
            <a:chOff x="1519" y="1117"/>
            <a:chExt cx="556" cy="761"/>
          </a:xfrm>
        </p:grpSpPr>
        <p:pic>
          <p:nvPicPr>
            <p:cNvPr id="489" name="Picture 61" descr="Server sm">
              <a:extLst>
                <a:ext uri="{FF2B5EF4-FFF2-40B4-BE49-F238E27FC236}">
                  <a16:creationId xmlns:a16="http://schemas.microsoft.com/office/drawing/2014/main" id="{EF3362CE-FD53-4F78-80D6-56F822CF8B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9" y="1117"/>
              <a:ext cx="494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0" name="Picture 62" descr="Tools sm">
              <a:extLst>
                <a:ext uri="{FF2B5EF4-FFF2-40B4-BE49-F238E27FC236}">
                  <a16:creationId xmlns:a16="http://schemas.microsoft.com/office/drawing/2014/main" id="{920A73B2-7944-4013-AC6F-59F7855E0D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2" y="1470"/>
              <a:ext cx="273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91" name="グラフィックス 490">
            <a:extLst>
              <a:ext uri="{FF2B5EF4-FFF2-40B4-BE49-F238E27FC236}">
                <a16:creationId xmlns:a16="http://schemas.microsoft.com/office/drawing/2014/main" id="{C6687F1F-7E80-4248-B1A1-3F7D14D99903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842871" y="4520365"/>
            <a:ext cx="255085" cy="255085"/>
          </a:xfrm>
          <a:prstGeom prst="rect">
            <a:avLst/>
          </a:prstGeom>
        </p:spPr>
      </p:pic>
      <p:sp>
        <p:nvSpPr>
          <p:cNvPr id="495" name="テキスト ボックス 494">
            <a:extLst>
              <a:ext uri="{FF2B5EF4-FFF2-40B4-BE49-F238E27FC236}">
                <a16:creationId xmlns:a16="http://schemas.microsoft.com/office/drawing/2014/main" id="{AF6EE068-237A-42F8-9107-224686D8BED0}"/>
              </a:ext>
            </a:extLst>
          </p:cNvPr>
          <p:cNvSpPr txBox="1"/>
          <p:nvPr/>
        </p:nvSpPr>
        <p:spPr>
          <a:xfrm>
            <a:off x="1912710" y="3034169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00" err="1"/>
              <a:t>OnPremise</a:t>
            </a:r>
            <a:endParaRPr kumimoji="1" lang="en-US" altLang="ja-JP" sz="600"/>
          </a:p>
          <a:p>
            <a:pPr algn="ctr"/>
            <a:r>
              <a:rPr kumimoji="1" lang="en-US" altLang="ja-JP" sz="600"/>
              <a:t>Data Gateway</a:t>
            </a:r>
          </a:p>
          <a:p>
            <a:pPr algn="ctr"/>
            <a:r>
              <a:rPr lang="en-US" altLang="ja-JP" sz="600"/>
              <a:t>(Server)</a:t>
            </a:r>
            <a:endParaRPr kumimoji="1" lang="ja-JP" altLang="en-US" sz="600"/>
          </a:p>
        </p:txBody>
      </p:sp>
      <p:sp>
        <p:nvSpPr>
          <p:cNvPr id="496" name="テキスト ボックス 495">
            <a:extLst>
              <a:ext uri="{FF2B5EF4-FFF2-40B4-BE49-F238E27FC236}">
                <a16:creationId xmlns:a16="http://schemas.microsoft.com/office/drawing/2014/main" id="{D4428E35-08C1-4BE3-BAB0-1395D367D328}"/>
              </a:ext>
            </a:extLst>
          </p:cNvPr>
          <p:cNvSpPr txBox="1"/>
          <p:nvPr/>
        </p:nvSpPr>
        <p:spPr>
          <a:xfrm>
            <a:off x="2015859" y="4426022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00" err="1"/>
              <a:t>OnPremise</a:t>
            </a:r>
            <a:endParaRPr kumimoji="1" lang="en-US" altLang="ja-JP" sz="600"/>
          </a:p>
          <a:p>
            <a:pPr algn="ctr"/>
            <a:r>
              <a:rPr kumimoji="1" lang="en-US" altLang="ja-JP" sz="600"/>
              <a:t>Data Gateway</a:t>
            </a:r>
          </a:p>
          <a:p>
            <a:pPr algn="ctr"/>
            <a:r>
              <a:rPr kumimoji="1" lang="en-US" altLang="ja-JP" sz="600"/>
              <a:t>(Service)</a:t>
            </a:r>
            <a:endParaRPr kumimoji="1" lang="ja-JP" altLang="en-US" sz="600"/>
          </a:p>
        </p:txBody>
      </p:sp>
      <p:cxnSp>
        <p:nvCxnSpPr>
          <p:cNvPr id="497" name="直線矢印コネクタ 496">
            <a:extLst>
              <a:ext uri="{FF2B5EF4-FFF2-40B4-BE49-F238E27FC236}">
                <a16:creationId xmlns:a16="http://schemas.microsoft.com/office/drawing/2014/main" id="{546EB735-4B62-4542-8E79-ED699BE6155B}"/>
              </a:ext>
            </a:extLst>
          </p:cNvPr>
          <p:cNvCxnSpPr>
            <a:cxnSpLocks/>
          </p:cNvCxnSpPr>
          <p:nvPr/>
        </p:nvCxnSpPr>
        <p:spPr bwMode="auto">
          <a:xfrm>
            <a:off x="1319134" y="4633441"/>
            <a:ext cx="519191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9" name="直線矢印コネクタ 498">
            <a:extLst>
              <a:ext uri="{FF2B5EF4-FFF2-40B4-BE49-F238E27FC236}">
                <a16:creationId xmlns:a16="http://schemas.microsoft.com/office/drawing/2014/main" id="{3BAE7AEA-5CE9-4874-B650-3E3796179BB4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1" y="3548063"/>
            <a:ext cx="0" cy="97869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1" name="直線矢印コネクタ 500">
            <a:extLst>
              <a:ext uri="{FF2B5EF4-FFF2-40B4-BE49-F238E27FC236}">
                <a16:creationId xmlns:a16="http://schemas.microsoft.com/office/drawing/2014/main" id="{B8AB2DCB-D904-4EB9-91E6-A5B7449994BA}"/>
              </a:ext>
            </a:extLst>
          </p:cNvPr>
          <p:cNvCxnSpPr>
            <a:cxnSpLocks/>
          </p:cNvCxnSpPr>
          <p:nvPr/>
        </p:nvCxnSpPr>
        <p:spPr bwMode="auto">
          <a:xfrm flipV="1">
            <a:off x="1981201" y="2771776"/>
            <a:ext cx="0" cy="51911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3" name="テキスト ボックス 502">
            <a:extLst>
              <a:ext uri="{FF2B5EF4-FFF2-40B4-BE49-F238E27FC236}">
                <a16:creationId xmlns:a16="http://schemas.microsoft.com/office/drawing/2014/main" id="{52746D1D-2E9C-4ED5-AE36-79EBAAF44AAF}"/>
              </a:ext>
            </a:extLst>
          </p:cNvPr>
          <p:cNvSpPr txBox="1"/>
          <p:nvPr/>
        </p:nvSpPr>
        <p:spPr>
          <a:xfrm>
            <a:off x="1778874" y="4851029"/>
            <a:ext cx="800516" cy="550997"/>
          </a:xfrm>
          <a:prstGeom prst="wedgeRoundRectCallout">
            <a:avLst>
              <a:gd name="adj1" fmla="val 17235"/>
              <a:gd name="adj2" fmla="val -69158"/>
              <a:gd name="adj3" fmla="val 16667"/>
            </a:avLst>
          </a:prstGeom>
          <a:solidFill>
            <a:srgbClr val="EFFFFF"/>
          </a:solidFill>
          <a:ln w="6350">
            <a:solidFill>
              <a:srgbClr val="008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ja-JP" altLang="en-US" sz="500"/>
              <a:t>直接データを取得すると、データストア側で呼び出し元を経路で絞れないため、</a:t>
            </a:r>
            <a:r>
              <a:rPr kumimoji="1" lang="en-US" altLang="ja-JP" sz="500" err="1"/>
              <a:t>OnPremise</a:t>
            </a:r>
            <a:r>
              <a:rPr kumimoji="1" lang="en-US" altLang="ja-JP" sz="500"/>
              <a:t> Gateway + Private Endpoint </a:t>
            </a:r>
            <a:r>
              <a:rPr kumimoji="1" lang="ja-JP" altLang="en-US" sz="500"/>
              <a:t>経由でデータを取得させる</a:t>
            </a:r>
          </a:p>
        </p:txBody>
      </p:sp>
      <p:sp>
        <p:nvSpPr>
          <p:cNvPr id="505" name="AutoShape 18">
            <a:extLst>
              <a:ext uri="{FF2B5EF4-FFF2-40B4-BE49-F238E27FC236}">
                <a16:creationId xmlns:a16="http://schemas.microsoft.com/office/drawing/2014/main" id="{A08217EE-AF36-46E8-8B4F-07620BCA6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179" y="45081"/>
            <a:ext cx="1501965" cy="29845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ctr"/>
            <a:r>
              <a:rPr lang="en-US" altLang="ja-JP" sz="800"/>
              <a:t>Azure</a:t>
            </a:r>
            <a:r>
              <a:rPr lang="ja-JP" altLang="en-US" sz="800"/>
              <a:t> </a:t>
            </a:r>
            <a:r>
              <a:rPr lang="en-US" altLang="ja-JP" sz="800"/>
              <a:t>Synapse</a:t>
            </a:r>
            <a:r>
              <a:rPr lang="ja-JP" altLang="en-US" sz="800"/>
              <a:t> </a:t>
            </a:r>
            <a:r>
              <a:rPr lang="en-US" altLang="ja-JP" sz="800"/>
              <a:t>Analytics</a:t>
            </a:r>
          </a:p>
          <a:p>
            <a:pPr algn="ctr"/>
            <a:r>
              <a:rPr lang="en-US" altLang="ja-JP" sz="800"/>
              <a:t>Network Security Architecture</a:t>
            </a:r>
          </a:p>
        </p:txBody>
      </p:sp>
      <p:pic>
        <p:nvPicPr>
          <p:cNvPr id="509" name="グラフィックス 508">
            <a:extLst>
              <a:ext uri="{FF2B5EF4-FFF2-40B4-BE49-F238E27FC236}">
                <a16:creationId xmlns:a16="http://schemas.microsoft.com/office/drawing/2014/main" id="{A97BBA6C-12D6-4F57-92AB-BA74442C2AA9}"/>
              </a:ext>
            </a:extLst>
          </p:cNvPr>
          <p:cNvPicPr>
            <a:picLocks noChangeAspect="1"/>
          </p:cNvPicPr>
          <p:nvPr/>
        </p:nvPicPr>
        <p:blipFill>
          <a:blip r:embed="rId8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5953016" y="1993835"/>
            <a:ext cx="236449" cy="236449"/>
          </a:xfrm>
          <a:prstGeom prst="rect">
            <a:avLst/>
          </a:prstGeom>
        </p:spPr>
      </p:pic>
      <p:pic>
        <p:nvPicPr>
          <p:cNvPr id="510" name="グラフィックス 509">
            <a:extLst>
              <a:ext uri="{FF2B5EF4-FFF2-40B4-BE49-F238E27FC236}">
                <a16:creationId xmlns:a16="http://schemas.microsoft.com/office/drawing/2014/main" id="{D4E49021-E3ED-4B5A-BAE9-B052ABD04957}"/>
              </a:ext>
            </a:extLst>
          </p:cNvPr>
          <p:cNvPicPr>
            <a:picLocks noChangeAspect="1"/>
          </p:cNvPicPr>
          <p:nvPr/>
        </p:nvPicPr>
        <p:blipFill>
          <a:blip r:embed="rId8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886479" y="5481288"/>
            <a:ext cx="236449" cy="236449"/>
          </a:xfrm>
          <a:prstGeom prst="rect">
            <a:avLst/>
          </a:prstGeom>
        </p:spPr>
      </p:pic>
      <p:sp>
        <p:nvSpPr>
          <p:cNvPr id="511" name="テキスト ボックス 510">
            <a:extLst>
              <a:ext uri="{FF2B5EF4-FFF2-40B4-BE49-F238E27FC236}">
                <a16:creationId xmlns:a16="http://schemas.microsoft.com/office/drawing/2014/main" id="{79A1BA46-A525-44DA-8440-288C27C137C5}"/>
              </a:ext>
            </a:extLst>
          </p:cNvPr>
          <p:cNvSpPr txBox="1"/>
          <p:nvPr/>
        </p:nvSpPr>
        <p:spPr>
          <a:xfrm>
            <a:off x="619611" y="5657229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800"/>
              <a:t>Power Apps</a:t>
            </a:r>
          </a:p>
          <a:p>
            <a:pPr algn="ctr"/>
            <a:r>
              <a:rPr lang="en-US" altLang="ja-JP" sz="800"/>
              <a:t>(Hosted)</a:t>
            </a:r>
            <a:endParaRPr kumimoji="1" lang="ja-JP" altLang="en-US" sz="800"/>
          </a:p>
        </p:txBody>
      </p:sp>
      <p:sp>
        <p:nvSpPr>
          <p:cNvPr id="512" name="テキスト ボックス 511">
            <a:extLst>
              <a:ext uri="{FF2B5EF4-FFF2-40B4-BE49-F238E27FC236}">
                <a16:creationId xmlns:a16="http://schemas.microsoft.com/office/drawing/2014/main" id="{9D4DF698-6CD2-4BDD-A922-6AC4442DCC6A}"/>
              </a:ext>
            </a:extLst>
          </p:cNvPr>
          <p:cNvSpPr txBox="1"/>
          <p:nvPr/>
        </p:nvSpPr>
        <p:spPr>
          <a:xfrm>
            <a:off x="384403" y="5280125"/>
            <a:ext cx="136287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600"/>
              <a:t>https://&lt;account&gt;.powerapps.com/</a:t>
            </a:r>
          </a:p>
        </p:txBody>
      </p:sp>
      <p:cxnSp>
        <p:nvCxnSpPr>
          <p:cNvPr id="514" name="直線矢印コネクタ 513">
            <a:extLst>
              <a:ext uri="{FF2B5EF4-FFF2-40B4-BE49-F238E27FC236}">
                <a16:creationId xmlns:a16="http://schemas.microsoft.com/office/drawing/2014/main" id="{B6791C54-57C0-46B1-A5A2-20EF18E9F222}"/>
              </a:ext>
            </a:extLst>
          </p:cNvPr>
          <p:cNvCxnSpPr>
            <a:cxnSpLocks/>
          </p:cNvCxnSpPr>
          <p:nvPr/>
        </p:nvCxnSpPr>
        <p:spPr bwMode="auto">
          <a:xfrm>
            <a:off x="1120140" y="5601816"/>
            <a:ext cx="514985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6" name="直線矢印コネクタ 515">
            <a:extLst>
              <a:ext uri="{FF2B5EF4-FFF2-40B4-BE49-F238E27FC236}">
                <a16:creationId xmlns:a16="http://schemas.microsoft.com/office/drawing/2014/main" id="{FF978FA1-240E-4B73-95B3-EF33E5043EDD}"/>
              </a:ext>
            </a:extLst>
          </p:cNvPr>
          <p:cNvCxnSpPr>
            <a:cxnSpLocks/>
          </p:cNvCxnSpPr>
          <p:nvPr/>
        </p:nvCxnSpPr>
        <p:spPr bwMode="auto">
          <a:xfrm flipV="1">
            <a:off x="1628776" y="4633441"/>
            <a:ext cx="0" cy="97043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9" name="直線矢印コネクタ 518">
            <a:extLst>
              <a:ext uri="{FF2B5EF4-FFF2-40B4-BE49-F238E27FC236}">
                <a16:creationId xmlns:a16="http://schemas.microsoft.com/office/drawing/2014/main" id="{D7896233-FA58-479D-8E9F-196EEC0B2545}"/>
              </a:ext>
            </a:extLst>
          </p:cNvPr>
          <p:cNvCxnSpPr>
            <a:cxnSpLocks/>
          </p:cNvCxnSpPr>
          <p:nvPr/>
        </p:nvCxnSpPr>
        <p:spPr bwMode="auto">
          <a:xfrm flipV="1">
            <a:off x="405766" y="1828802"/>
            <a:ext cx="0" cy="377951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2" name="直線矢印コネクタ 521">
            <a:extLst>
              <a:ext uri="{FF2B5EF4-FFF2-40B4-BE49-F238E27FC236}">
                <a16:creationId xmlns:a16="http://schemas.microsoft.com/office/drawing/2014/main" id="{15D51330-0CBB-4625-8337-E2C79B530EDE}"/>
              </a:ext>
            </a:extLst>
          </p:cNvPr>
          <p:cNvCxnSpPr>
            <a:cxnSpLocks/>
          </p:cNvCxnSpPr>
          <p:nvPr/>
        </p:nvCxnSpPr>
        <p:spPr bwMode="auto">
          <a:xfrm>
            <a:off x="398320" y="5602297"/>
            <a:ext cx="47036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7" name="直線矢印コネクタ 526">
            <a:extLst>
              <a:ext uri="{FF2B5EF4-FFF2-40B4-BE49-F238E27FC236}">
                <a16:creationId xmlns:a16="http://schemas.microsoft.com/office/drawing/2014/main" id="{1D329F1B-23C1-420C-BE24-70093147C398}"/>
              </a:ext>
            </a:extLst>
          </p:cNvPr>
          <p:cNvCxnSpPr>
            <a:cxnSpLocks/>
          </p:cNvCxnSpPr>
          <p:nvPr/>
        </p:nvCxnSpPr>
        <p:spPr bwMode="auto">
          <a:xfrm>
            <a:off x="403860" y="3452813"/>
            <a:ext cx="261939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9" name="直線矢印コネクタ 528">
            <a:extLst>
              <a:ext uri="{FF2B5EF4-FFF2-40B4-BE49-F238E27FC236}">
                <a16:creationId xmlns:a16="http://schemas.microsoft.com/office/drawing/2014/main" id="{80916A78-E479-4A4C-B78F-54EA59ED15E9}"/>
              </a:ext>
            </a:extLst>
          </p:cNvPr>
          <p:cNvCxnSpPr>
            <a:cxnSpLocks/>
          </p:cNvCxnSpPr>
          <p:nvPr/>
        </p:nvCxnSpPr>
        <p:spPr bwMode="auto">
          <a:xfrm>
            <a:off x="403860" y="2767013"/>
            <a:ext cx="35814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2" name="直線矢印コネクタ 531">
            <a:extLst>
              <a:ext uri="{FF2B5EF4-FFF2-40B4-BE49-F238E27FC236}">
                <a16:creationId xmlns:a16="http://schemas.microsoft.com/office/drawing/2014/main" id="{42A88185-EA47-4C66-9B14-808B86BD40FD}"/>
              </a:ext>
            </a:extLst>
          </p:cNvPr>
          <p:cNvCxnSpPr>
            <a:cxnSpLocks/>
          </p:cNvCxnSpPr>
          <p:nvPr/>
        </p:nvCxnSpPr>
        <p:spPr bwMode="auto">
          <a:xfrm>
            <a:off x="403860" y="1913573"/>
            <a:ext cx="35814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3" name="テキスト ボックス 532">
            <a:extLst>
              <a:ext uri="{FF2B5EF4-FFF2-40B4-BE49-F238E27FC236}">
                <a16:creationId xmlns:a16="http://schemas.microsoft.com/office/drawing/2014/main" id="{394EF0A9-498E-490E-BFB7-5CEF6D51B411}"/>
              </a:ext>
            </a:extLst>
          </p:cNvPr>
          <p:cNvSpPr txBox="1"/>
          <p:nvPr/>
        </p:nvSpPr>
        <p:spPr>
          <a:xfrm>
            <a:off x="876741" y="3507076"/>
            <a:ext cx="675851" cy="312634"/>
          </a:xfrm>
          <a:prstGeom prst="wedgeRoundRectCallout">
            <a:avLst>
              <a:gd name="adj1" fmla="val -62119"/>
              <a:gd name="adj2" fmla="val 14878"/>
              <a:gd name="adj3" fmla="val 16667"/>
            </a:avLst>
          </a:prstGeom>
          <a:solidFill>
            <a:srgbClr val="FFEBFF"/>
          </a:solidFill>
          <a:ln w="6350">
            <a:solidFill>
              <a:srgbClr val="FF0000"/>
            </a:solidFill>
          </a:ln>
        </p:spPr>
        <p:txBody>
          <a:bodyPr wrap="square" lIns="18000" tIns="18000" rIns="18000" bIns="18000" rtlCol="0">
            <a:spAutoFit/>
          </a:bodyPr>
          <a:lstStyle/>
          <a:p>
            <a:r>
              <a:rPr kumimoji="1" lang="ja-JP" altLang="en-US" sz="800" b="1">
                <a:solidFill>
                  <a:srgbClr val="FF0000"/>
                </a:solidFill>
              </a:rPr>
              <a:t>ここ怪しいので要確認</a:t>
            </a:r>
          </a:p>
        </p:txBody>
      </p:sp>
    </p:spTree>
    <p:extLst>
      <p:ext uri="{BB962C8B-B14F-4D97-AF65-F5344CB8AC3E}">
        <p14:creationId xmlns:p14="http://schemas.microsoft.com/office/powerpoint/2010/main" val="208283745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BD6AAEF4-F7B9-4463-9F10-396F341F4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1472" y="1897856"/>
            <a:ext cx="360000" cy="411429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5DEF9A3F-F6F1-4B5C-9B68-C523D6DA5F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94294" y="1840706"/>
            <a:ext cx="360000" cy="360000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D761F61B-2F77-4E95-B830-CCF867B3C2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7116" y="1888331"/>
            <a:ext cx="360000" cy="36000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79F6E82E-C3DB-4E4E-93C7-AD31373E47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59938" y="1888331"/>
            <a:ext cx="360000" cy="360000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8E7A11FA-2C1A-4CA3-BA6B-DDAAD57E07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2760" y="1888331"/>
            <a:ext cx="360000" cy="36000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32FF382A-1C3A-4C22-9783-1C0B257C2D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25582" y="1735931"/>
            <a:ext cx="360000" cy="360000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4644AF68-8225-4C37-A700-FBD83C46539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58404" y="1888331"/>
            <a:ext cx="360000" cy="360000"/>
          </a:xfrm>
          <a:prstGeom prst="rect">
            <a:avLst/>
          </a:prstGeom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56AA78F6-8BEF-4A33-BE48-66ECE926A3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91226" y="1888331"/>
            <a:ext cx="360000" cy="360000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DCC67B3C-4FAA-4B85-B599-7F59564A52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24048" y="1888331"/>
            <a:ext cx="360000" cy="360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BC43A6FE-8933-48C7-BB5E-3732DE7F2AA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956870" y="1735931"/>
            <a:ext cx="360000" cy="360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35CA0D45-007E-4534-BDD0-3B96F11C47D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589692" y="1888331"/>
            <a:ext cx="360000" cy="360000"/>
          </a:xfrm>
          <a:prstGeom prst="rect">
            <a:avLst/>
          </a:prstGeom>
        </p:spPr>
      </p:pic>
      <p:pic>
        <p:nvPicPr>
          <p:cNvPr id="26" name="グラフィックス 25">
            <a:extLst>
              <a:ext uri="{FF2B5EF4-FFF2-40B4-BE49-F238E27FC236}">
                <a16:creationId xmlns:a16="http://schemas.microsoft.com/office/drawing/2014/main" id="{A3CC678E-A64F-42F9-8AF5-DF13BD0881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22510" y="1850854"/>
            <a:ext cx="360000" cy="360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E418FCBA-64BB-4756-B3AD-663C0D12512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44327" y="2721237"/>
            <a:ext cx="360000" cy="360000"/>
          </a:xfrm>
          <a:prstGeom prst="rect">
            <a:avLst/>
          </a:prstGeom>
        </p:spPr>
      </p:pic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2AC0FA7E-F38D-4ECC-AFB1-9B7B3EE4BDF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479629" y="2721237"/>
            <a:ext cx="360000" cy="360000"/>
          </a:xfrm>
          <a:prstGeom prst="rect">
            <a:avLst/>
          </a:prstGeom>
        </p:spPr>
      </p:pic>
      <p:pic>
        <p:nvPicPr>
          <p:cNvPr id="32" name="グラフィックス 31">
            <a:extLst>
              <a:ext uri="{FF2B5EF4-FFF2-40B4-BE49-F238E27FC236}">
                <a16:creationId xmlns:a16="http://schemas.microsoft.com/office/drawing/2014/main" id="{EC78E045-4300-4353-8D9A-C12C4A897C8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314931" y="2721237"/>
            <a:ext cx="360000" cy="360000"/>
          </a:xfrm>
          <a:prstGeom prst="rect">
            <a:avLst/>
          </a:prstGeom>
        </p:spPr>
      </p:pic>
      <p:pic>
        <p:nvPicPr>
          <p:cNvPr id="34" name="グラフィックス 33">
            <a:extLst>
              <a:ext uri="{FF2B5EF4-FFF2-40B4-BE49-F238E27FC236}">
                <a16:creationId xmlns:a16="http://schemas.microsoft.com/office/drawing/2014/main" id="{53B51235-2544-4CDC-A094-3974E992BC7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150233" y="2721237"/>
            <a:ext cx="360000" cy="360000"/>
          </a:xfrm>
          <a:prstGeom prst="rect">
            <a:avLst/>
          </a:prstGeom>
        </p:spPr>
      </p:pic>
      <p:pic>
        <p:nvPicPr>
          <p:cNvPr id="36" name="グラフィックス 35">
            <a:extLst>
              <a:ext uri="{FF2B5EF4-FFF2-40B4-BE49-F238E27FC236}">
                <a16:creationId xmlns:a16="http://schemas.microsoft.com/office/drawing/2014/main" id="{B764F24D-5A77-43E0-8A6C-9DEB6EB6A46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985535" y="2721237"/>
            <a:ext cx="360000" cy="360000"/>
          </a:xfrm>
          <a:prstGeom prst="rect">
            <a:avLst/>
          </a:prstGeom>
        </p:spPr>
      </p:pic>
      <p:pic>
        <p:nvPicPr>
          <p:cNvPr id="38" name="グラフィックス 37">
            <a:extLst>
              <a:ext uri="{FF2B5EF4-FFF2-40B4-BE49-F238E27FC236}">
                <a16:creationId xmlns:a16="http://schemas.microsoft.com/office/drawing/2014/main" id="{D60720ED-8B10-4C26-B4A0-0BF5302234A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820837" y="2721237"/>
            <a:ext cx="360000" cy="360000"/>
          </a:xfrm>
          <a:prstGeom prst="rect">
            <a:avLst/>
          </a:prstGeom>
        </p:spPr>
      </p:pic>
      <p:pic>
        <p:nvPicPr>
          <p:cNvPr id="40" name="グラフィックス 39">
            <a:extLst>
              <a:ext uri="{FF2B5EF4-FFF2-40B4-BE49-F238E27FC236}">
                <a16:creationId xmlns:a16="http://schemas.microsoft.com/office/drawing/2014/main" id="{C54B589C-73C7-442F-92E0-5C0EC8919A2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656139" y="2721237"/>
            <a:ext cx="360000" cy="360000"/>
          </a:xfrm>
          <a:prstGeom prst="rect">
            <a:avLst/>
          </a:prstGeom>
        </p:spPr>
      </p:pic>
      <p:pic>
        <p:nvPicPr>
          <p:cNvPr id="42" name="グラフィックス 41">
            <a:extLst>
              <a:ext uri="{FF2B5EF4-FFF2-40B4-BE49-F238E27FC236}">
                <a16:creationId xmlns:a16="http://schemas.microsoft.com/office/drawing/2014/main" id="{2BBC5E5A-764F-4E06-89FB-C844BFF8B6C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491441" y="2721237"/>
            <a:ext cx="360000" cy="360000"/>
          </a:xfrm>
          <a:prstGeom prst="rect">
            <a:avLst/>
          </a:prstGeom>
        </p:spPr>
      </p:pic>
      <p:pic>
        <p:nvPicPr>
          <p:cNvPr id="44" name="グラフィックス 43">
            <a:extLst>
              <a:ext uri="{FF2B5EF4-FFF2-40B4-BE49-F238E27FC236}">
                <a16:creationId xmlns:a16="http://schemas.microsoft.com/office/drawing/2014/main" id="{FADA0CB0-A2AC-4C1E-8AA9-5E4204F132D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26743" y="2654562"/>
            <a:ext cx="360000" cy="411429"/>
          </a:xfrm>
          <a:prstGeom prst="rect">
            <a:avLst/>
          </a:prstGeom>
        </p:spPr>
      </p:pic>
      <p:pic>
        <p:nvPicPr>
          <p:cNvPr id="46" name="グラフィックス 45">
            <a:extLst>
              <a:ext uri="{FF2B5EF4-FFF2-40B4-BE49-F238E27FC236}">
                <a16:creationId xmlns:a16="http://schemas.microsoft.com/office/drawing/2014/main" id="{C925009B-225D-438C-AFBA-5F8CB11D5EF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8162041" y="2692763"/>
            <a:ext cx="360000" cy="360000"/>
          </a:xfrm>
          <a:prstGeom prst="rect">
            <a:avLst/>
          </a:prstGeom>
        </p:spPr>
      </p:pic>
      <p:pic>
        <p:nvPicPr>
          <p:cNvPr id="48" name="グラフィックス 47">
            <a:extLst>
              <a:ext uri="{FF2B5EF4-FFF2-40B4-BE49-F238E27FC236}">
                <a16:creationId xmlns:a16="http://schemas.microsoft.com/office/drawing/2014/main" id="{8E4806C7-791B-4502-8B94-91EDDD426C5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28491" y="4051668"/>
            <a:ext cx="360000" cy="360000"/>
          </a:xfrm>
          <a:prstGeom prst="rect">
            <a:avLst/>
          </a:prstGeom>
        </p:spPr>
      </p:pic>
      <p:pic>
        <p:nvPicPr>
          <p:cNvPr id="50" name="グラフィックス 49">
            <a:extLst>
              <a:ext uri="{FF2B5EF4-FFF2-40B4-BE49-F238E27FC236}">
                <a16:creationId xmlns:a16="http://schemas.microsoft.com/office/drawing/2014/main" id="{9C07F8CA-8F05-4DF5-A85C-4200313AB0CC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472558" y="4051668"/>
            <a:ext cx="360000" cy="360000"/>
          </a:xfrm>
          <a:prstGeom prst="rect">
            <a:avLst/>
          </a:prstGeom>
        </p:spPr>
      </p:pic>
      <p:pic>
        <p:nvPicPr>
          <p:cNvPr id="52" name="グラフィックス 51">
            <a:extLst>
              <a:ext uri="{FF2B5EF4-FFF2-40B4-BE49-F238E27FC236}">
                <a16:creationId xmlns:a16="http://schemas.microsoft.com/office/drawing/2014/main" id="{66CB7DDA-9E2C-4FE1-8AA2-4B8FFB5AB55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2316625" y="4051668"/>
            <a:ext cx="360000" cy="360000"/>
          </a:xfrm>
          <a:prstGeom prst="rect">
            <a:avLst/>
          </a:prstGeom>
        </p:spPr>
      </p:pic>
      <p:pic>
        <p:nvPicPr>
          <p:cNvPr id="54" name="グラフィックス 53">
            <a:extLst>
              <a:ext uri="{FF2B5EF4-FFF2-40B4-BE49-F238E27FC236}">
                <a16:creationId xmlns:a16="http://schemas.microsoft.com/office/drawing/2014/main" id="{7C023997-7618-4F36-825F-03FEAD122A2E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3160692" y="4051668"/>
            <a:ext cx="360000" cy="360000"/>
          </a:xfrm>
          <a:prstGeom prst="rect">
            <a:avLst/>
          </a:prstGeom>
        </p:spPr>
      </p:pic>
      <p:pic>
        <p:nvPicPr>
          <p:cNvPr id="56" name="グラフィックス 55">
            <a:extLst>
              <a:ext uri="{FF2B5EF4-FFF2-40B4-BE49-F238E27FC236}">
                <a16:creationId xmlns:a16="http://schemas.microsoft.com/office/drawing/2014/main" id="{55316E06-F891-49CA-B960-C941E0343AC9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4004759" y="3899268"/>
            <a:ext cx="360000" cy="360000"/>
          </a:xfrm>
          <a:prstGeom prst="rect">
            <a:avLst/>
          </a:prstGeom>
        </p:spPr>
      </p:pic>
      <p:pic>
        <p:nvPicPr>
          <p:cNvPr id="58" name="グラフィックス 57">
            <a:extLst>
              <a:ext uri="{FF2B5EF4-FFF2-40B4-BE49-F238E27FC236}">
                <a16:creationId xmlns:a16="http://schemas.microsoft.com/office/drawing/2014/main" id="{775E6C69-1675-46DD-A1E5-40CD916DED9B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4848826" y="3899268"/>
            <a:ext cx="360000" cy="360000"/>
          </a:xfrm>
          <a:prstGeom prst="rect">
            <a:avLst/>
          </a:prstGeom>
        </p:spPr>
      </p:pic>
      <p:pic>
        <p:nvPicPr>
          <p:cNvPr id="60" name="グラフィックス 59">
            <a:extLst>
              <a:ext uri="{FF2B5EF4-FFF2-40B4-BE49-F238E27FC236}">
                <a16:creationId xmlns:a16="http://schemas.microsoft.com/office/drawing/2014/main" id="{63E5D34A-AC43-48E8-AA31-F0F8D053D4AD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5692893" y="3899268"/>
            <a:ext cx="360000" cy="360000"/>
          </a:xfrm>
          <a:prstGeom prst="rect">
            <a:avLst/>
          </a:prstGeom>
        </p:spPr>
      </p:pic>
      <p:pic>
        <p:nvPicPr>
          <p:cNvPr id="62" name="グラフィックス 61">
            <a:extLst>
              <a:ext uri="{FF2B5EF4-FFF2-40B4-BE49-F238E27FC236}">
                <a16:creationId xmlns:a16="http://schemas.microsoft.com/office/drawing/2014/main" id="{83C9363A-ADEE-456B-96F9-45DED5E115C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6536960" y="3899268"/>
            <a:ext cx="360000" cy="360000"/>
          </a:xfrm>
          <a:prstGeom prst="rect">
            <a:avLst/>
          </a:prstGeom>
        </p:spPr>
      </p:pic>
      <p:pic>
        <p:nvPicPr>
          <p:cNvPr id="64" name="グラフィックス 63">
            <a:extLst>
              <a:ext uri="{FF2B5EF4-FFF2-40B4-BE49-F238E27FC236}">
                <a16:creationId xmlns:a16="http://schemas.microsoft.com/office/drawing/2014/main" id="{6A393227-A3A1-4F56-AEEB-61F603C1334B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7381027" y="3899268"/>
            <a:ext cx="360000" cy="360000"/>
          </a:xfrm>
          <a:prstGeom prst="rect">
            <a:avLst/>
          </a:prstGeom>
        </p:spPr>
      </p:pic>
      <p:pic>
        <p:nvPicPr>
          <p:cNvPr id="66" name="グラフィックス 65">
            <a:extLst>
              <a:ext uri="{FF2B5EF4-FFF2-40B4-BE49-F238E27FC236}">
                <a16:creationId xmlns:a16="http://schemas.microsoft.com/office/drawing/2014/main" id="{2D64D8E1-931F-4FC1-8046-2E0AD75F37CB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8225090" y="3899268"/>
            <a:ext cx="360000" cy="360000"/>
          </a:xfrm>
          <a:prstGeom prst="rect">
            <a:avLst/>
          </a:prstGeom>
        </p:spPr>
      </p:pic>
      <p:pic>
        <p:nvPicPr>
          <p:cNvPr id="68" name="グラフィックス 67">
            <a:extLst>
              <a:ext uri="{FF2B5EF4-FFF2-40B4-BE49-F238E27FC236}">
                <a16:creationId xmlns:a16="http://schemas.microsoft.com/office/drawing/2014/main" id="{31CBC180-792E-4246-A1BF-36050DCF5217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649377" y="5284628"/>
            <a:ext cx="360000" cy="360000"/>
          </a:xfrm>
          <a:prstGeom prst="rect">
            <a:avLst/>
          </a:prstGeom>
        </p:spPr>
      </p:pic>
      <p:pic>
        <p:nvPicPr>
          <p:cNvPr id="70" name="グラフィックス 69">
            <a:extLst>
              <a:ext uri="{FF2B5EF4-FFF2-40B4-BE49-F238E27FC236}">
                <a16:creationId xmlns:a16="http://schemas.microsoft.com/office/drawing/2014/main" id="{0A3B7373-82CC-464A-B2D4-BF6F65ADC541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075792" y="5293095"/>
            <a:ext cx="360000" cy="360000"/>
          </a:xfrm>
          <a:prstGeom prst="rect">
            <a:avLst/>
          </a:prstGeom>
        </p:spPr>
      </p:pic>
      <p:pic>
        <p:nvPicPr>
          <p:cNvPr id="72" name="グラフィックス 71">
            <a:extLst>
              <a:ext uri="{FF2B5EF4-FFF2-40B4-BE49-F238E27FC236}">
                <a16:creationId xmlns:a16="http://schemas.microsoft.com/office/drawing/2014/main" id="{F9DA5295-4263-492D-97D8-127F322F7942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502207" y="5301562"/>
            <a:ext cx="360000" cy="360000"/>
          </a:xfrm>
          <a:prstGeom prst="rect">
            <a:avLst/>
          </a:prstGeom>
        </p:spPr>
      </p:pic>
      <p:pic>
        <p:nvPicPr>
          <p:cNvPr id="74" name="グラフィックス 73">
            <a:extLst>
              <a:ext uri="{FF2B5EF4-FFF2-40B4-BE49-F238E27FC236}">
                <a16:creationId xmlns:a16="http://schemas.microsoft.com/office/drawing/2014/main" id="{7BA0BE6B-0BDD-40FA-AAA7-A90F62F8908E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928622" y="5310029"/>
            <a:ext cx="360000" cy="360000"/>
          </a:xfrm>
          <a:prstGeom prst="rect">
            <a:avLst/>
          </a:prstGeom>
        </p:spPr>
      </p:pic>
      <p:pic>
        <p:nvPicPr>
          <p:cNvPr id="76" name="グラフィックス 75">
            <a:extLst>
              <a:ext uri="{FF2B5EF4-FFF2-40B4-BE49-F238E27FC236}">
                <a16:creationId xmlns:a16="http://schemas.microsoft.com/office/drawing/2014/main" id="{66DB3218-31F1-480E-B27E-2509BBC662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355037" y="5318496"/>
            <a:ext cx="360000" cy="360000"/>
          </a:xfrm>
          <a:prstGeom prst="rect">
            <a:avLst/>
          </a:prstGeom>
        </p:spPr>
      </p:pic>
      <p:pic>
        <p:nvPicPr>
          <p:cNvPr id="78" name="グラフィックス 77">
            <a:extLst>
              <a:ext uri="{FF2B5EF4-FFF2-40B4-BE49-F238E27FC236}">
                <a16:creationId xmlns:a16="http://schemas.microsoft.com/office/drawing/2014/main" id="{0D686029-C52B-4312-9CC7-C68247315C8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781452" y="5326963"/>
            <a:ext cx="360000" cy="360000"/>
          </a:xfrm>
          <a:prstGeom prst="rect">
            <a:avLst/>
          </a:prstGeom>
        </p:spPr>
      </p:pic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238D1DD1-779C-4E81-A680-AC3D3D17ADCC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3207867" y="5242293"/>
            <a:ext cx="360000" cy="360000"/>
          </a:xfrm>
          <a:prstGeom prst="rect">
            <a:avLst/>
          </a:prstGeom>
        </p:spPr>
      </p:pic>
      <p:pic>
        <p:nvPicPr>
          <p:cNvPr id="82" name="グラフィックス 81">
            <a:extLst>
              <a:ext uri="{FF2B5EF4-FFF2-40B4-BE49-F238E27FC236}">
                <a16:creationId xmlns:a16="http://schemas.microsoft.com/office/drawing/2014/main" id="{142CED43-6B1C-440D-B371-EC087B64F252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3634282" y="5335430"/>
            <a:ext cx="360000" cy="360000"/>
          </a:xfrm>
          <a:prstGeom prst="rect">
            <a:avLst/>
          </a:prstGeom>
        </p:spPr>
      </p:pic>
      <p:pic>
        <p:nvPicPr>
          <p:cNvPr id="84" name="グラフィックス 83">
            <a:extLst>
              <a:ext uri="{FF2B5EF4-FFF2-40B4-BE49-F238E27FC236}">
                <a16:creationId xmlns:a16="http://schemas.microsoft.com/office/drawing/2014/main" id="{2429F496-7A09-4BBF-997E-C16BCECB801D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4060697" y="5343897"/>
            <a:ext cx="360000" cy="360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DD2DB620-4128-43D6-9B35-370F92832F65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4487112" y="5250760"/>
            <a:ext cx="360000" cy="360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08F66AC9-E795-4A0B-9AEF-8E44E973D695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4913527" y="5259227"/>
            <a:ext cx="360000" cy="360000"/>
          </a:xfrm>
          <a:prstGeom prst="rect">
            <a:avLst/>
          </a:prstGeom>
        </p:spPr>
      </p:pic>
      <p:pic>
        <p:nvPicPr>
          <p:cNvPr id="90" name="グラフィックス 89">
            <a:extLst>
              <a:ext uri="{FF2B5EF4-FFF2-40B4-BE49-F238E27FC236}">
                <a16:creationId xmlns:a16="http://schemas.microsoft.com/office/drawing/2014/main" id="{37E1FFDB-0F03-4DC2-9161-2BC05CC512E5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5339942" y="5267694"/>
            <a:ext cx="360000" cy="360000"/>
          </a:xfrm>
          <a:prstGeom prst="rect">
            <a:avLst/>
          </a:prstGeom>
        </p:spPr>
      </p:pic>
      <p:pic>
        <p:nvPicPr>
          <p:cNvPr id="92" name="グラフィックス 91">
            <a:extLst>
              <a:ext uri="{FF2B5EF4-FFF2-40B4-BE49-F238E27FC236}">
                <a16:creationId xmlns:a16="http://schemas.microsoft.com/office/drawing/2014/main" id="{66E1E04B-F1D0-4082-8C7D-A422CFA1F410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5766357" y="5352364"/>
            <a:ext cx="360000" cy="360000"/>
          </a:xfrm>
          <a:prstGeom prst="rect">
            <a:avLst/>
          </a:prstGeom>
        </p:spPr>
      </p:pic>
      <p:pic>
        <p:nvPicPr>
          <p:cNvPr id="94" name="グラフィックス 93">
            <a:extLst>
              <a:ext uri="{FF2B5EF4-FFF2-40B4-BE49-F238E27FC236}">
                <a16:creationId xmlns:a16="http://schemas.microsoft.com/office/drawing/2014/main" id="{E32723FD-E548-45D6-A652-D8B0E51B2F61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192772" y="5360831"/>
            <a:ext cx="360000" cy="360000"/>
          </a:xfrm>
          <a:prstGeom prst="rect">
            <a:avLst/>
          </a:prstGeom>
        </p:spPr>
      </p:pic>
      <p:pic>
        <p:nvPicPr>
          <p:cNvPr id="96" name="グラフィックス 95">
            <a:extLst>
              <a:ext uri="{FF2B5EF4-FFF2-40B4-BE49-F238E27FC236}">
                <a16:creationId xmlns:a16="http://schemas.microsoft.com/office/drawing/2014/main" id="{D67C8A43-99A8-4402-996D-2C70326FBC7B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619187" y="5369298"/>
            <a:ext cx="360000" cy="360000"/>
          </a:xfrm>
          <a:prstGeom prst="rect">
            <a:avLst/>
          </a:prstGeom>
        </p:spPr>
      </p:pic>
      <p:pic>
        <p:nvPicPr>
          <p:cNvPr id="98" name="グラフィックス 97">
            <a:extLst>
              <a:ext uri="{FF2B5EF4-FFF2-40B4-BE49-F238E27FC236}">
                <a16:creationId xmlns:a16="http://schemas.microsoft.com/office/drawing/2014/main" id="{D8009058-AA5F-45B9-AE2B-62175FA5926A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045602" y="5377765"/>
            <a:ext cx="360000" cy="360000"/>
          </a:xfrm>
          <a:prstGeom prst="rect">
            <a:avLst/>
          </a:prstGeom>
        </p:spPr>
      </p:pic>
      <p:pic>
        <p:nvPicPr>
          <p:cNvPr id="100" name="グラフィックス 99">
            <a:extLst>
              <a:ext uri="{FF2B5EF4-FFF2-40B4-BE49-F238E27FC236}">
                <a16:creationId xmlns:a16="http://schemas.microsoft.com/office/drawing/2014/main" id="{5A5FE48D-1181-4437-A2B0-C3FBD5C909A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7472017" y="5386232"/>
            <a:ext cx="360000" cy="360000"/>
          </a:xfrm>
          <a:prstGeom prst="rect">
            <a:avLst/>
          </a:prstGeom>
        </p:spPr>
      </p:pic>
      <p:pic>
        <p:nvPicPr>
          <p:cNvPr id="102" name="グラフィックス 101">
            <a:extLst>
              <a:ext uri="{FF2B5EF4-FFF2-40B4-BE49-F238E27FC236}">
                <a16:creationId xmlns:a16="http://schemas.microsoft.com/office/drawing/2014/main" id="{1BC3CF5F-6F5A-40A7-A723-8B16305EB445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7898432" y="5276161"/>
            <a:ext cx="360000" cy="360000"/>
          </a:xfrm>
          <a:prstGeom prst="rect">
            <a:avLst/>
          </a:prstGeom>
        </p:spPr>
      </p:pic>
      <p:pic>
        <p:nvPicPr>
          <p:cNvPr id="104" name="グラフィックス 103">
            <a:extLst>
              <a:ext uri="{FF2B5EF4-FFF2-40B4-BE49-F238E27FC236}">
                <a16:creationId xmlns:a16="http://schemas.microsoft.com/office/drawing/2014/main" id="{A142234B-36EA-4F0A-8291-A8AB1CB4B88A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8324850" y="5394693"/>
            <a:ext cx="360000" cy="360000"/>
          </a:xfrm>
          <a:prstGeom prst="rect">
            <a:avLst/>
          </a:prstGeom>
        </p:spPr>
      </p:pic>
      <p:pic>
        <p:nvPicPr>
          <p:cNvPr id="106" name="グラフィックス 105">
            <a:extLst>
              <a:ext uri="{FF2B5EF4-FFF2-40B4-BE49-F238E27FC236}">
                <a16:creationId xmlns:a16="http://schemas.microsoft.com/office/drawing/2014/main" id="{0CCA0C40-D01F-4194-B185-6633A820B0BE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28650" y="1897856"/>
            <a:ext cx="360000" cy="360000"/>
          </a:xfrm>
          <a:prstGeom prst="rect">
            <a:avLst/>
          </a:prstGeom>
        </p:spPr>
      </p:pic>
      <p:pic>
        <p:nvPicPr>
          <p:cNvPr id="108" name="グラフィックス 107">
            <a:extLst>
              <a:ext uri="{FF2B5EF4-FFF2-40B4-BE49-F238E27FC236}">
                <a16:creationId xmlns:a16="http://schemas.microsoft.com/office/drawing/2014/main" id="{8E37225A-DC03-4FA5-AB5B-CFA0723C3BF5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740791" y="699460"/>
            <a:ext cx="360000" cy="360000"/>
          </a:xfrm>
          <a:prstGeom prst="rect">
            <a:avLst/>
          </a:prstGeom>
        </p:spPr>
      </p:pic>
      <p:pic>
        <p:nvPicPr>
          <p:cNvPr id="110" name="グラフィックス 109">
            <a:extLst>
              <a:ext uri="{FF2B5EF4-FFF2-40B4-BE49-F238E27FC236}">
                <a16:creationId xmlns:a16="http://schemas.microsoft.com/office/drawing/2014/main" id="{AE6D93DC-A0A9-470C-9EE5-F0F43B56B94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8157654" y="689300"/>
            <a:ext cx="360000" cy="360000"/>
          </a:xfrm>
          <a:prstGeom prst="rect">
            <a:avLst/>
          </a:prstGeom>
        </p:spPr>
      </p:pic>
      <p:pic>
        <p:nvPicPr>
          <p:cNvPr id="112" name="グラフィックス 111">
            <a:extLst>
              <a:ext uri="{FF2B5EF4-FFF2-40B4-BE49-F238E27FC236}">
                <a16:creationId xmlns:a16="http://schemas.microsoft.com/office/drawing/2014/main" id="{F4FE8D81-00D7-4E1A-B94F-A2F1A2EE808B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1235249" y="709620"/>
            <a:ext cx="360000" cy="360000"/>
          </a:xfrm>
          <a:prstGeom prst="rect">
            <a:avLst/>
          </a:prstGeom>
        </p:spPr>
      </p:pic>
      <p:pic>
        <p:nvPicPr>
          <p:cNvPr id="114" name="グラフィックス 113">
            <a:extLst>
              <a:ext uri="{FF2B5EF4-FFF2-40B4-BE49-F238E27FC236}">
                <a16:creationId xmlns:a16="http://schemas.microsoft.com/office/drawing/2014/main" id="{81B34F72-57A3-4A5C-8431-165326269285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1729707" y="719780"/>
            <a:ext cx="360000" cy="360000"/>
          </a:xfrm>
          <a:prstGeom prst="rect">
            <a:avLst/>
          </a:prstGeom>
        </p:spPr>
      </p:pic>
      <p:pic>
        <p:nvPicPr>
          <p:cNvPr id="116" name="グラフィックス 115">
            <a:extLst>
              <a:ext uri="{FF2B5EF4-FFF2-40B4-BE49-F238E27FC236}">
                <a16:creationId xmlns:a16="http://schemas.microsoft.com/office/drawing/2014/main" id="{3981085D-6F35-4D89-B553-8780960C436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224165" y="729940"/>
            <a:ext cx="360000" cy="360000"/>
          </a:xfrm>
          <a:prstGeom prst="rect">
            <a:avLst/>
          </a:prstGeom>
        </p:spPr>
      </p:pic>
      <p:pic>
        <p:nvPicPr>
          <p:cNvPr id="118" name="グラフィックス 117">
            <a:extLst>
              <a:ext uri="{FF2B5EF4-FFF2-40B4-BE49-F238E27FC236}">
                <a16:creationId xmlns:a16="http://schemas.microsoft.com/office/drawing/2014/main" id="{AF449D13-4D68-4207-BC46-003A54786221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2718623" y="740100"/>
            <a:ext cx="360000" cy="360000"/>
          </a:xfrm>
          <a:prstGeom prst="rect">
            <a:avLst/>
          </a:prstGeom>
        </p:spPr>
      </p:pic>
      <p:pic>
        <p:nvPicPr>
          <p:cNvPr id="120" name="グラフィックス 119">
            <a:extLst>
              <a:ext uri="{FF2B5EF4-FFF2-40B4-BE49-F238E27FC236}">
                <a16:creationId xmlns:a16="http://schemas.microsoft.com/office/drawing/2014/main" id="{E107E4BC-D568-4CF3-B21C-ECB97DE47A7B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3213081" y="750260"/>
            <a:ext cx="360000" cy="360000"/>
          </a:xfrm>
          <a:prstGeom prst="rect">
            <a:avLst/>
          </a:prstGeom>
        </p:spPr>
      </p:pic>
      <p:pic>
        <p:nvPicPr>
          <p:cNvPr id="122" name="グラフィックス 121">
            <a:extLst>
              <a:ext uri="{FF2B5EF4-FFF2-40B4-BE49-F238E27FC236}">
                <a16:creationId xmlns:a16="http://schemas.microsoft.com/office/drawing/2014/main" id="{24B3AA64-7864-45F4-B08C-95E06219D2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3707539" y="760420"/>
            <a:ext cx="360000" cy="360000"/>
          </a:xfrm>
          <a:prstGeom prst="rect">
            <a:avLst/>
          </a:prstGeom>
        </p:spPr>
      </p:pic>
      <p:pic>
        <p:nvPicPr>
          <p:cNvPr id="124" name="グラフィックス 123">
            <a:extLst>
              <a:ext uri="{FF2B5EF4-FFF2-40B4-BE49-F238E27FC236}">
                <a16:creationId xmlns:a16="http://schemas.microsoft.com/office/drawing/2014/main" id="{CA33DB5B-9E6A-41BB-B5E5-E24FA16C9870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4201997" y="770580"/>
            <a:ext cx="360000" cy="360000"/>
          </a:xfrm>
          <a:prstGeom prst="rect">
            <a:avLst/>
          </a:prstGeom>
        </p:spPr>
      </p:pic>
      <p:pic>
        <p:nvPicPr>
          <p:cNvPr id="126" name="グラフィックス 125">
            <a:extLst>
              <a:ext uri="{FF2B5EF4-FFF2-40B4-BE49-F238E27FC236}">
                <a16:creationId xmlns:a16="http://schemas.microsoft.com/office/drawing/2014/main" id="{46D9B197-8F19-4896-A646-24E7CC66234D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4696455" y="780740"/>
            <a:ext cx="360000" cy="360000"/>
          </a:xfrm>
          <a:prstGeom prst="rect">
            <a:avLst/>
          </a:prstGeom>
        </p:spPr>
      </p:pic>
      <p:pic>
        <p:nvPicPr>
          <p:cNvPr id="128" name="グラフィックス 127">
            <a:extLst>
              <a:ext uri="{FF2B5EF4-FFF2-40B4-BE49-F238E27FC236}">
                <a16:creationId xmlns:a16="http://schemas.microsoft.com/office/drawing/2014/main" id="{AB879474-F11B-43FD-A0C8-58D24A87A035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5190913" y="790900"/>
            <a:ext cx="360000" cy="360000"/>
          </a:xfrm>
          <a:prstGeom prst="rect">
            <a:avLst/>
          </a:prstGeom>
        </p:spPr>
      </p:pic>
      <p:pic>
        <p:nvPicPr>
          <p:cNvPr id="130" name="グラフィックス 129">
            <a:extLst>
              <a:ext uri="{FF2B5EF4-FFF2-40B4-BE49-F238E27FC236}">
                <a16:creationId xmlns:a16="http://schemas.microsoft.com/office/drawing/2014/main" id="{67B67CC1-2244-4FE5-9D85-018D32B1BE5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5685371" y="801060"/>
            <a:ext cx="360000" cy="360000"/>
          </a:xfrm>
          <a:prstGeom prst="rect">
            <a:avLst/>
          </a:prstGeom>
        </p:spPr>
      </p:pic>
      <p:pic>
        <p:nvPicPr>
          <p:cNvPr id="132" name="グラフィックス 131">
            <a:extLst>
              <a:ext uri="{FF2B5EF4-FFF2-40B4-BE49-F238E27FC236}">
                <a16:creationId xmlns:a16="http://schemas.microsoft.com/office/drawing/2014/main" id="{A47ED0A0-BA2F-4D1C-A799-063B59613148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6179829" y="811220"/>
            <a:ext cx="360000" cy="360000"/>
          </a:xfrm>
          <a:prstGeom prst="rect">
            <a:avLst/>
          </a:prstGeom>
        </p:spPr>
      </p:pic>
      <p:pic>
        <p:nvPicPr>
          <p:cNvPr id="134" name="グラフィックス 133">
            <a:extLst>
              <a:ext uri="{FF2B5EF4-FFF2-40B4-BE49-F238E27FC236}">
                <a16:creationId xmlns:a16="http://schemas.microsoft.com/office/drawing/2014/main" id="{C01FE968-9600-4B5C-995A-C62D7043621A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6674287" y="821380"/>
            <a:ext cx="360000" cy="360000"/>
          </a:xfrm>
          <a:prstGeom prst="rect">
            <a:avLst/>
          </a:prstGeom>
        </p:spPr>
      </p:pic>
      <p:pic>
        <p:nvPicPr>
          <p:cNvPr id="136" name="グラフィックス 135">
            <a:extLst>
              <a:ext uri="{FF2B5EF4-FFF2-40B4-BE49-F238E27FC236}">
                <a16:creationId xmlns:a16="http://schemas.microsoft.com/office/drawing/2014/main" id="{EDD0CA35-D0A8-4C3F-ABB4-B5C56C2EBD78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7168745" y="831540"/>
            <a:ext cx="360000" cy="360000"/>
          </a:xfrm>
          <a:prstGeom prst="rect">
            <a:avLst/>
          </a:prstGeom>
        </p:spPr>
      </p:pic>
      <p:pic>
        <p:nvPicPr>
          <p:cNvPr id="138" name="グラフィックス 137">
            <a:extLst>
              <a:ext uri="{FF2B5EF4-FFF2-40B4-BE49-F238E27FC236}">
                <a16:creationId xmlns:a16="http://schemas.microsoft.com/office/drawing/2014/main" id="{B0E19373-FDB8-433E-B0DB-99B63AB5F2D2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7663203" y="84170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9198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2310229D-0DA6-49EC-96F8-311F8DA9D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9684" y="3273793"/>
            <a:ext cx="720000" cy="720000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F9F5EF93-386F-4E52-9837-8057510E6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8210" y="4031902"/>
            <a:ext cx="720000" cy="720000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2089C717-43DD-4A5D-8840-D3D29E545A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26275" y="2542698"/>
            <a:ext cx="720000" cy="72000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828B82BA-215C-4825-94D8-B83A3B12CC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10624" y="2099864"/>
            <a:ext cx="720000" cy="720000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F1E0E05D-2E89-4435-8F63-1A5F5C89CD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774" y="5620160"/>
            <a:ext cx="720000" cy="720000"/>
          </a:xfrm>
          <a:prstGeom prst="rect">
            <a:avLst/>
          </a:prstGeom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13F21B41-65AE-4770-8BEB-80F2C6E18C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78999" y="4082584"/>
            <a:ext cx="720000" cy="720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343D72B8-19BB-443A-853D-9D130AB275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24454" y="3190875"/>
            <a:ext cx="720000" cy="720000"/>
          </a:xfrm>
          <a:prstGeom prst="rect">
            <a:avLst/>
          </a:prstGeom>
        </p:spPr>
      </p:pic>
      <p:pic>
        <p:nvPicPr>
          <p:cNvPr id="24" name="グラフィックス 23">
            <a:extLst>
              <a:ext uri="{FF2B5EF4-FFF2-40B4-BE49-F238E27FC236}">
                <a16:creationId xmlns:a16="http://schemas.microsoft.com/office/drawing/2014/main" id="{3EB28E28-6973-41CF-83FC-407EC326F3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9317" y="4656371"/>
            <a:ext cx="720000" cy="720000"/>
          </a:xfrm>
          <a:prstGeom prst="rect">
            <a:avLst/>
          </a:prstGeom>
        </p:spPr>
      </p:pic>
      <p:pic>
        <p:nvPicPr>
          <p:cNvPr id="28" name="グラフィックス 27">
            <a:extLst>
              <a:ext uri="{FF2B5EF4-FFF2-40B4-BE49-F238E27FC236}">
                <a16:creationId xmlns:a16="http://schemas.microsoft.com/office/drawing/2014/main" id="{36FB51AC-D815-4329-B2AA-1C9DC341E0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96368" y="288999"/>
            <a:ext cx="720000" cy="720000"/>
          </a:xfrm>
          <a:prstGeom prst="rect">
            <a:avLst/>
          </a:prstGeom>
        </p:spPr>
      </p:pic>
      <p:pic>
        <p:nvPicPr>
          <p:cNvPr id="30" name="グラフィックス 29">
            <a:extLst>
              <a:ext uri="{FF2B5EF4-FFF2-40B4-BE49-F238E27FC236}">
                <a16:creationId xmlns:a16="http://schemas.microsoft.com/office/drawing/2014/main" id="{400C15E7-6DE9-4474-9C87-9E8064C704B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112286" y="188091"/>
            <a:ext cx="720000" cy="720000"/>
          </a:xfrm>
          <a:prstGeom prst="rect">
            <a:avLst/>
          </a:prstGeom>
        </p:spPr>
      </p:pic>
      <p:pic>
        <p:nvPicPr>
          <p:cNvPr id="32" name="グラフィックス 31">
            <a:extLst>
              <a:ext uri="{FF2B5EF4-FFF2-40B4-BE49-F238E27FC236}">
                <a16:creationId xmlns:a16="http://schemas.microsoft.com/office/drawing/2014/main" id="{B6245380-2141-4553-8560-9B1FFAAFAFB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550624" y="4425532"/>
            <a:ext cx="720000" cy="720000"/>
          </a:xfrm>
          <a:prstGeom prst="rect">
            <a:avLst/>
          </a:prstGeom>
        </p:spPr>
      </p:pic>
      <p:pic>
        <p:nvPicPr>
          <p:cNvPr id="34" name="グラフィックス 33">
            <a:extLst>
              <a:ext uri="{FF2B5EF4-FFF2-40B4-BE49-F238E27FC236}">
                <a16:creationId xmlns:a16="http://schemas.microsoft.com/office/drawing/2014/main" id="{ABCEF04E-6854-4FA1-8C1B-4DC5306E79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372539" y="348261"/>
            <a:ext cx="720000" cy="720000"/>
          </a:xfrm>
          <a:prstGeom prst="rect">
            <a:avLst/>
          </a:prstGeom>
        </p:spPr>
      </p:pic>
      <p:pic>
        <p:nvPicPr>
          <p:cNvPr id="36" name="グラフィックス 35">
            <a:extLst>
              <a:ext uri="{FF2B5EF4-FFF2-40B4-BE49-F238E27FC236}">
                <a16:creationId xmlns:a16="http://schemas.microsoft.com/office/drawing/2014/main" id="{23502523-59C5-4EEF-B77C-1B05AAEDE00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92594" y="908091"/>
            <a:ext cx="720000" cy="720000"/>
          </a:xfrm>
          <a:prstGeom prst="rect">
            <a:avLst/>
          </a:prstGeom>
        </p:spPr>
      </p:pic>
      <p:pic>
        <p:nvPicPr>
          <p:cNvPr id="38" name="グラフィックス 37">
            <a:extLst>
              <a:ext uri="{FF2B5EF4-FFF2-40B4-BE49-F238E27FC236}">
                <a16:creationId xmlns:a16="http://schemas.microsoft.com/office/drawing/2014/main" id="{899EB68B-4D78-43C4-B723-565C48D46F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601268" y="579193"/>
            <a:ext cx="720000" cy="720000"/>
          </a:xfrm>
          <a:prstGeom prst="rect">
            <a:avLst/>
          </a:prstGeom>
        </p:spPr>
      </p:pic>
      <p:pic>
        <p:nvPicPr>
          <p:cNvPr id="40" name="グラフィックス 39">
            <a:extLst>
              <a:ext uri="{FF2B5EF4-FFF2-40B4-BE49-F238E27FC236}">
                <a16:creationId xmlns:a16="http://schemas.microsoft.com/office/drawing/2014/main" id="{19B50F0F-55D5-472C-8158-0832DFA86019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052874" y="1988913"/>
            <a:ext cx="762905" cy="720000"/>
          </a:xfrm>
          <a:prstGeom prst="rect">
            <a:avLst/>
          </a:prstGeom>
        </p:spPr>
      </p:pic>
      <p:pic>
        <p:nvPicPr>
          <p:cNvPr id="42" name="グラフィックス 41">
            <a:extLst>
              <a:ext uri="{FF2B5EF4-FFF2-40B4-BE49-F238E27FC236}">
                <a16:creationId xmlns:a16="http://schemas.microsoft.com/office/drawing/2014/main" id="{7642D5B3-2D0E-4A61-8048-6FA32F75B78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185336" y="978844"/>
            <a:ext cx="720000" cy="720000"/>
          </a:xfrm>
          <a:prstGeom prst="rect">
            <a:avLst/>
          </a:prstGeom>
        </p:spPr>
      </p:pic>
      <p:pic>
        <p:nvPicPr>
          <p:cNvPr id="46" name="グラフィックス 45">
            <a:extLst>
              <a:ext uri="{FF2B5EF4-FFF2-40B4-BE49-F238E27FC236}">
                <a16:creationId xmlns:a16="http://schemas.microsoft.com/office/drawing/2014/main" id="{3999A909-6A8D-4668-8D11-C2C8C80DF44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761924" y="1008999"/>
            <a:ext cx="720000" cy="720000"/>
          </a:xfrm>
          <a:prstGeom prst="rect">
            <a:avLst/>
          </a:prstGeom>
        </p:spPr>
      </p:pic>
      <p:pic>
        <p:nvPicPr>
          <p:cNvPr id="48" name="グラフィックス 47">
            <a:extLst>
              <a:ext uri="{FF2B5EF4-FFF2-40B4-BE49-F238E27FC236}">
                <a16:creationId xmlns:a16="http://schemas.microsoft.com/office/drawing/2014/main" id="{FA9F65D3-3C5F-4463-9664-4B30498F720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094779" y="648999"/>
            <a:ext cx="720000" cy="720000"/>
          </a:xfrm>
          <a:prstGeom prst="rect">
            <a:avLst/>
          </a:prstGeom>
        </p:spPr>
      </p:pic>
      <p:pic>
        <p:nvPicPr>
          <p:cNvPr id="50" name="グラフィックス 49">
            <a:extLst>
              <a:ext uri="{FF2B5EF4-FFF2-40B4-BE49-F238E27FC236}">
                <a16:creationId xmlns:a16="http://schemas.microsoft.com/office/drawing/2014/main" id="{478559A6-55C8-4C8E-B7E9-11367A4509C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354327" y="789996"/>
            <a:ext cx="720000" cy="720000"/>
          </a:xfrm>
          <a:prstGeom prst="rect">
            <a:avLst/>
          </a:prstGeom>
        </p:spPr>
      </p:pic>
      <p:pic>
        <p:nvPicPr>
          <p:cNvPr id="52" name="グラフィックス 51">
            <a:extLst>
              <a:ext uri="{FF2B5EF4-FFF2-40B4-BE49-F238E27FC236}">
                <a16:creationId xmlns:a16="http://schemas.microsoft.com/office/drawing/2014/main" id="{3285130C-3A38-4ABF-A42E-B4468CB9F6A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753812" y="6072872"/>
            <a:ext cx="720000" cy="720000"/>
          </a:xfrm>
          <a:prstGeom prst="rect">
            <a:avLst/>
          </a:prstGeom>
        </p:spPr>
      </p:pic>
      <p:pic>
        <p:nvPicPr>
          <p:cNvPr id="54" name="グラフィックス 53">
            <a:extLst>
              <a:ext uri="{FF2B5EF4-FFF2-40B4-BE49-F238E27FC236}">
                <a16:creationId xmlns:a16="http://schemas.microsoft.com/office/drawing/2014/main" id="{7D01D1B4-0DF2-4872-A01D-DA662076FE6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033812" y="5347348"/>
            <a:ext cx="720000" cy="720000"/>
          </a:xfrm>
          <a:prstGeom prst="rect">
            <a:avLst/>
          </a:prstGeom>
        </p:spPr>
      </p:pic>
      <p:pic>
        <p:nvPicPr>
          <p:cNvPr id="58" name="グラフィックス 57">
            <a:extLst>
              <a:ext uri="{FF2B5EF4-FFF2-40B4-BE49-F238E27FC236}">
                <a16:creationId xmlns:a16="http://schemas.microsoft.com/office/drawing/2014/main" id="{84B7134C-3B76-4FCB-89E2-9014FEC0E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2054480" y="3656802"/>
            <a:ext cx="720000" cy="720000"/>
          </a:xfrm>
          <a:prstGeom prst="rect">
            <a:avLst/>
          </a:prstGeom>
        </p:spPr>
      </p:pic>
      <p:pic>
        <p:nvPicPr>
          <p:cNvPr id="60" name="グラフィックス 59">
            <a:extLst>
              <a:ext uri="{FF2B5EF4-FFF2-40B4-BE49-F238E27FC236}">
                <a16:creationId xmlns:a16="http://schemas.microsoft.com/office/drawing/2014/main" id="{6CEBA6AA-0C08-4B7D-8F37-63216C1C7D93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42137" y="4061550"/>
            <a:ext cx="720000" cy="720000"/>
          </a:xfrm>
          <a:prstGeom prst="rect">
            <a:avLst/>
          </a:prstGeom>
        </p:spPr>
      </p:pic>
      <p:pic>
        <p:nvPicPr>
          <p:cNvPr id="64" name="グラフィックス 63">
            <a:extLst>
              <a:ext uri="{FF2B5EF4-FFF2-40B4-BE49-F238E27FC236}">
                <a16:creationId xmlns:a16="http://schemas.microsoft.com/office/drawing/2014/main" id="{72365046-F5AF-430A-9D28-B2035EEFDD2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453144" y="3038475"/>
            <a:ext cx="720000" cy="720000"/>
          </a:xfrm>
          <a:prstGeom prst="rect">
            <a:avLst/>
          </a:prstGeom>
        </p:spPr>
      </p:pic>
      <p:pic>
        <p:nvPicPr>
          <p:cNvPr id="66" name="グラフィックス 65">
            <a:extLst>
              <a:ext uri="{FF2B5EF4-FFF2-40B4-BE49-F238E27FC236}">
                <a16:creationId xmlns:a16="http://schemas.microsoft.com/office/drawing/2014/main" id="{A4D2CD09-8916-44EB-951C-2E8A2EC84A68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4596368" y="5794526"/>
            <a:ext cx="720000" cy="720000"/>
          </a:xfrm>
          <a:prstGeom prst="rect">
            <a:avLst/>
          </a:prstGeom>
        </p:spPr>
      </p:pic>
      <p:pic>
        <p:nvPicPr>
          <p:cNvPr id="68" name="グラフィックス 67">
            <a:extLst>
              <a:ext uri="{FF2B5EF4-FFF2-40B4-BE49-F238E27FC236}">
                <a16:creationId xmlns:a16="http://schemas.microsoft.com/office/drawing/2014/main" id="{9F7F8ECF-788B-4B1A-B04C-C5BBB1C0E223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6210917" y="5794526"/>
            <a:ext cx="720000" cy="720000"/>
          </a:xfrm>
          <a:prstGeom prst="rect">
            <a:avLst/>
          </a:prstGeom>
        </p:spPr>
      </p:pic>
      <p:pic>
        <p:nvPicPr>
          <p:cNvPr id="72" name="グラフィックス 71">
            <a:extLst>
              <a:ext uri="{FF2B5EF4-FFF2-40B4-BE49-F238E27FC236}">
                <a16:creationId xmlns:a16="http://schemas.microsoft.com/office/drawing/2014/main" id="{047CAF87-C99C-4762-98EE-CB2C4EBA320B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3629684" y="5135186"/>
            <a:ext cx="720000" cy="720000"/>
          </a:xfrm>
          <a:prstGeom prst="rect">
            <a:avLst/>
          </a:prstGeom>
        </p:spPr>
      </p:pic>
      <p:pic>
        <p:nvPicPr>
          <p:cNvPr id="74" name="グラフィックス 73">
            <a:extLst>
              <a:ext uri="{FF2B5EF4-FFF2-40B4-BE49-F238E27FC236}">
                <a16:creationId xmlns:a16="http://schemas.microsoft.com/office/drawing/2014/main" id="{17B9BC1C-8B05-4750-B5FA-5DAE0E7DC2BC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6074327" y="4685826"/>
            <a:ext cx="720000" cy="720000"/>
          </a:xfrm>
          <a:prstGeom prst="rect">
            <a:avLst/>
          </a:prstGeom>
        </p:spPr>
      </p:pic>
      <p:pic>
        <p:nvPicPr>
          <p:cNvPr id="76" name="グラフィックス 75">
            <a:extLst>
              <a:ext uri="{FF2B5EF4-FFF2-40B4-BE49-F238E27FC236}">
                <a16:creationId xmlns:a16="http://schemas.microsoft.com/office/drawing/2014/main" id="{6EE0E0A7-4830-4B49-8D8F-4AD7CF358145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7307458" y="2013318"/>
            <a:ext cx="720000" cy="720000"/>
          </a:xfrm>
          <a:prstGeom prst="rect">
            <a:avLst/>
          </a:prstGeom>
        </p:spPr>
      </p:pic>
      <p:pic>
        <p:nvPicPr>
          <p:cNvPr id="78" name="グラフィックス 77">
            <a:extLst>
              <a:ext uri="{FF2B5EF4-FFF2-40B4-BE49-F238E27FC236}">
                <a16:creationId xmlns:a16="http://schemas.microsoft.com/office/drawing/2014/main" id="{E7F60BCA-464A-4A36-99BF-BFA1CAD285B9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6850770" y="5135186"/>
            <a:ext cx="720000" cy="720000"/>
          </a:xfrm>
          <a:prstGeom prst="rect">
            <a:avLst/>
          </a:prstGeom>
        </p:spPr>
      </p:pic>
      <p:pic>
        <p:nvPicPr>
          <p:cNvPr id="80" name="グラフィックス 79">
            <a:extLst>
              <a:ext uri="{FF2B5EF4-FFF2-40B4-BE49-F238E27FC236}">
                <a16:creationId xmlns:a16="http://schemas.microsoft.com/office/drawing/2014/main" id="{3396DC51-BF58-4691-9962-549A0B6DF42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093144" y="2373318"/>
            <a:ext cx="720000" cy="720000"/>
          </a:xfrm>
          <a:prstGeom prst="rect">
            <a:avLst/>
          </a:prstGeom>
        </p:spPr>
      </p:pic>
      <p:pic>
        <p:nvPicPr>
          <p:cNvPr id="82" name="グラフィックス 81">
            <a:extLst>
              <a:ext uri="{FF2B5EF4-FFF2-40B4-BE49-F238E27FC236}">
                <a16:creationId xmlns:a16="http://schemas.microsoft.com/office/drawing/2014/main" id="{83A746AB-3A12-493F-8114-0F8AF7BC958F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6074327" y="2941582"/>
            <a:ext cx="720000" cy="720000"/>
          </a:xfrm>
          <a:prstGeom prst="rect">
            <a:avLst/>
          </a:prstGeom>
        </p:spPr>
      </p:pic>
      <p:pic>
        <p:nvPicPr>
          <p:cNvPr id="86" name="グラフィックス 85">
            <a:extLst>
              <a:ext uri="{FF2B5EF4-FFF2-40B4-BE49-F238E27FC236}">
                <a16:creationId xmlns:a16="http://schemas.microsoft.com/office/drawing/2014/main" id="{91B35E54-7130-4CB1-B74E-1E3B7F75EDEC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3766275" y="1705913"/>
            <a:ext cx="720000" cy="720000"/>
          </a:xfrm>
          <a:prstGeom prst="rect">
            <a:avLst/>
          </a:prstGeom>
        </p:spPr>
      </p:pic>
      <p:pic>
        <p:nvPicPr>
          <p:cNvPr id="88" name="グラフィックス 87">
            <a:extLst>
              <a:ext uri="{FF2B5EF4-FFF2-40B4-BE49-F238E27FC236}">
                <a16:creationId xmlns:a16="http://schemas.microsoft.com/office/drawing/2014/main" id="{7C068138-B397-492E-A2D5-4E835769E658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2021855" y="1557338"/>
            <a:ext cx="720000" cy="720000"/>
          </a:xfrm>
          <a:prstGeom prst="rect">
            <a:avLst/>
          </a:prstGeom>
        </p:spPr>
      </p:pic>
      <p:pic>
        <p:nvPicPr>
          <p:cNvPr id="90" name="グラフィックス 89">
            <a:extLst>
              <a:ext uri="{FF2B5EF4-FFF2-40B4-BE49-F238E27FC236}">
                <a16:creationId xmlns:a16="http://schemas.microsoft.com/office/drawing/2014/main" id="{2CA645EC-C891-40AB-A41E-BDC16A393EE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84432" y="1730306"/>
            <a:ext cx="720000" cy="720000"/>
          </a:xfrm>
          <a:prstGeom prst="rect">
            <a:avLst/>
          </a:prstGeom>
        </p:spPr>
      </p:pic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E57CFFBA-6A2A-481A-BBBB-8BF81EC1F780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486275" y="3343275"/>
            <a:ext cx="392412" cy="392412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A38A6572-7513-412D-88C6-721C88C0D410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099736" y="3181843"/>
            <a:ext cx="433263" cy="433263"/>
          </a:xfrm>
          <a:prstGeom prst="rect">
            <a:avLst/>
          </a:prstGeom>
        </p:spPr>
      </p:pic>
      <p:pic>
        <p:nvPicPr>
          <p:cNvPr id="2" name="グラフィックス 1">
            <a:extLst>
              <a:ext uri="{FF2B5EF4-FFF2-40B4-BE49-F238E27FC236}">
                <a16:creationId xmlns:a16="http://schemas.microsoft.com/office/drawing/2014/main" id="{19098F36-EC75-40BB-A05F-5C002DA84252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472580" y="5662227"/>
            <a:ext cx="454895" cy="454895"/>
          </a:xfrm>
          <a:prstGeom prst="rect">
            <a:avLst/>
          </a:prstGeom>
        </p:spPr>
      </p:pic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2A9F3783-5BCA-43B8-A54F-2315B8E46054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8183526" y="5747953"/>
            <a:ext cx="638790" cy="63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7619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B821FC-0559-BDC9-7940-1B338099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テスト用のデータベースサーバ作成の選択肢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E4B64E-AF3E-938C-495B-2D74EB4F2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開発用のデータベースサーバを手軽に立てる主な方法は以下の通り</a:t>
            </a:r>
          </a:p>
          <a:p>
            <a:pPr lvl="1"/>
            <a:r>
              <a:rPr lang="ja-JP" altLang="en-US"/>
              <a:t>これ以外にも選択肢はあるが、ここでは以下の </a:t>
            </a:r>
            <a:r>
              <a:rPr lang="en-US" altLang="ja-JP"/>
              <a:t>4 </a:t>
            </a:r>
            <a:r>
              <a:rPr lang="ja-JP" altLang="en-US"/>
              <a:t>通りについて解説する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1805A39-FB67-D7F6-7E77-33ABD0354AA1}"/>
              </a:ext>
            </a:extLst>
          </p:cNvPr>
          <p:cNvSpPr/>
          <p:nvPr/>
        </p:nvSpPr>
        <p:spPr>
          <a:xfrm>
            <a:off x="457200" y="2006737"/>
            <a:ext cx="4020889" cy="2193702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400" u="sng" kern="0">
                <a:solidFill>
                  <a:prstClr val="black"/>
                </a:solidFill>
                <a:latin typeface="+mn-lt"/>
                <a:ea typeface="+mn-ea"/>
              </a:rPr>
              <a:t>1. </a:t>
            </a:r>
            <a:r>
              <a:rPr kumimoji="0" lang="ja-JP" altLang="en-US" sz="1400" u="sng" kern="0">
                <a:solidFill>
                  <a:prstClr val="black"/>
                </a:solidFill>
                <a:latin typeface="+mn-lt"/>
                <a:ea typeface="+mn-ea"/>
              </a:rPr>
              <a:t>ローカルマシンに </a:t>
            </a:r>
            <a:r>
              <a:rPr kumimoji="0" lang="en-US" altLang="ja-JP" sz="1400" u="sng" kern="0">
                <a:solidFill>
                  <a:prstClr val="black"/>
                </a:solidFill>
                <a:latin typeface="+mn-lt"/>
                <a:ea typeface="+mn-ea"/>
              </a:rPr>
              <a:t>SQL Server </a:t>
            </a:r>
            <a:r>
              <a:rPr kumimoji="0" lang="ja-JP" altLang="en-US" sz="1400" u="sng" kern="0">
                <a:solidFill>
                  <a:prstClr val="black"/>
                </a:solidFill>
                <a:latin typeface="+mn-lt"/>
                <a:ea typeface="+mn-ea"/>
              </a:rPr>
              <a:t>を立てる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6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開発者向け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SQL Server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である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Developer Edition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をローカルマシンにインストールして利用する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昔から利用されている方法</a:t>
            </a:r>
            <a:endParaRPr kumimoji="0" lang="ja-JP" altLang="en-US" sz="12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BE5B8A5-4338-15A3-5384-DDF3548E92DE}"/>
              </a:ext>
            </a:extLst>
          </p:cNvPr>
          <p:cNvSpPr/>
          <p:nvPr/>
        </p:nvSpPr>
        <p:spPr>
          <a:xfrm>
            <a:off x="457200" y="4379235"/>
            <a:ext cx="4020889" cy="2193702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400" kern="0">
                <a:solidFill>
                  <a:prstClr val="black"/>
                </a:solidFill>
                <a:latin typeface="+mn-lt"/>
                <a:ea typeface="+mn-ea"/>
              </a:rPr>
              <a:t>3. </a:t>
            </a:r>
            <a:r>
              <a:rPr kumimoji="0" lang="ja-JP" altLang="en-US" sz="1400" kern="0">
                <a:solidFill>
                  <a:prstClr val="black"/>
                </a:solidFill>
                <a:latin typeface="+mn-lt"/>
                <a:ea typeface="+mn-ea"/>
              </a:rPr>
              <a:t>カスタム </a:t>
            </a:r>
            <a:r>
              <a:rPr kumimoji="0" lang="en-US" altLang="ja-JP" sz="1400" kern="0">
                <a:solidFill>
                  <a:prstClr val="black"/>
                </a:solidFill>
                <a:latin typeface="+mn-lt"/>
                <a:ea typeface="+mn-ea"/>
              </a:rPr>
              <a:t>Docker </a:t>
            </a:r>
            <a:r>
              <a:rPr kumimoji="0" lang="ja-JP" altLang="en-US" sz="1400" kern="0">
                <a:solidFill>
                  <a:prstClr val="black"/>
                </a:solidFill>
                <a:latin typeface="+mn-lt"/>
                <a:ea typeface="+mn-ea"/>
              </a:rPr>
              <a:t>イメージを作成・利用する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1FB7A01-EBD1-329B-36C9-C7E6E9C93EC4}"/>
              </a:ext>
            </a:extLst>
          </p:cNvPr>
          <p:cNvSpPr/>
          <p:nvPr/>
        </p:nvSpPr>
        <p:spPr>
          <a:xfrm>
            <a:off x="4665911" y="4379235"/>
            <a:ext cx="4020889" cy="2193702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400" kern="0">
                <a:solidFill>
                  <a:prstClr val="black"/>
                </a:solidFill>
                <a:latin typeface="+mn-lt"/>
                <a:ea typeface="+mn-ea"/>
              </a:rPr>
              <a:t>4. Azure SQL Database </a:t>
            </a:r>
            <a:r>
              <a:rPr kumimoji="0" lang="ja-JP" altLang="en-US" sz="1400" kern="0">
                <a:solidFill>
                  <a:prstClr val="black"/>
                </a:solidFill>
                <a:latin typeface="+mn-lt"/>
                <a:ea typeface="+mn-ea"/>
              </a:rPr>
              <a:t>を利用する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4079B2C-1F89-D146-65CF-91E06BB34476}"/>
              </a:ext>
            </a:extLst>
          </p:cNvPr>
          <p:cNvSpPr/>
          <p:nvPr/>
        </p:nvSpPr>
        <p:spPr>
          <a:xfrm>
            <a:off x="4665911" y="2006737"/>
            <a:ext cx="4020889" cy="2193702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400" u="sng" kern="0">
                <a:solidFill>
                  <a:prstClr val="black"/>
                </a:solidFill>
                <a:latin typeface="+mn-lt"/>
                <a:ea typeface="+mn-ea"/>
              </a:rPr>
              <a:t>2. SQL Server </a:t>
            </a:r>
            <a:r>
              <a:rPr kumimoji="0" lang="ja-JP" altLang="en-US" sz="1400" u="sng" kern="0">
                <a:solidFill>
                  <a:prstClr val="black"/>
                </a:solidFill>
                <a:latin typeface="+mn-lt"/>
                <a:ea typeface="+mn-ea"/>
              </a:rPr>
              <a:t>の </a:t>
            </a:r>
            <a:r>
              <a:rPr kumimoji="0" lang="en-US" altLang="ja-JP" sz="1400" u="sng" kern="0">
                <a:solidFill>
                  <a:prstClr val="black"/>
                </a:solidFill>
                <a:latin typeface="+mn-lt"/>
                <a:ea typeface="+mn-ea"/>
              </a:rPr>
              <a:t>Docker </a:t>
            </a:r>
            <a:r>
              <a:rPr kumimoji="0" lang="ja-JP" altLang="en-US" sz="1400" u="sng" kern="0">
                <a:solidFill>
                  <a:prstClr val="black"/>
                </a:solidFill>
                <a:latin typeface="+mn-lt"/>
                <a:ea typeface="+mn-ea"/>
              </a:rPr>
              <a:t>イメージを利用する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6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開発者向け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SQL Server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である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Developer Edition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をローカルマシンにインストールして利用する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昔から利用されている方法</a:t>
            </a:r>
            <a:endParaRPr kumimoji="0" lang="ja-JP" altLang="en-US" sz="12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AA28E63-7E2C-8C39-287F-2DFC919E9CA4}"/>
              </a:ext>
            </a:extLst>
          </p:cNvPr>
          <p:cNvSpPr/>
          <p:nvPr/>
        </p:nvSpPr>
        <p:spPr>
          <a:xfrm>
            <a:off x="4665911" y="3168273"/>
            <a:ext cx="4020889" cy="2193702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1400" kern="0">
              <a:solidFill>
                <a:prstClr val="black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09309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>
            <a:extLst>
              <a:ext uri="{FF2B5EF4-FFF2-40B4-BE49-F238E27FC236}">
                <a16:creationId xmlns:a16="http://schemas.microsoft.com/office/drawing/2014/main" id="{39B0244D-9527-44B6-AA59-AA2C9731A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87085" y="4063848"/>
            <a:ext cx="720000" cy="720000"/>
          </a:xfrm>
          <a:prstGeom prst="rect">
            <a:avLst/>
          </a:prstGeom>
        </p:spPr>
      </p:pic>
      <p:pic>
        <p:nvPicPr>
          <p:cNvPr id="6" name="グラフィックス 5">
            <a:extLst>
              <a:ext uri="{FF2B5EF4-FFF2-40B4-BE49-F238E27FC236}">
                <a16:creationId xmlns:a16="http://schemas.microsoft.com/office/drawing/2014/main" id="{18D04095-76E3-4B3C-BA47-C3A687C832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861" y="1354409"/>
            <a:ext cx="720000" cy="720000"/>
          </a:xfrm>
          <a:prstGeom prst="rect">
            <a:avLst/>
          </a:prstGeom>
        </p:spPr>
      </p:pic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B1C1D405-DDEB-493F-9F5D-041E99DA6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81793" y="3560226"/>
            <a:ext cx="720000" cy="720000"/>
          </a:xfrm>
          <a:prstGeom prst="rect">
            <a:avLst/>
          </a:prstGeom>
        </p:spPr>
      </p:pic>
      <p:pic>
        <p:nvPicPr>
          <p:cNvPr id="10" name="グラフィックス 9">
            <a:extLst>
              <a:ext uri="{FF2B5EF4-FFF2-40B4-BE49-F238E27FC236}">
                <a16:creationId xmlns:a16="http://schemas.microsoft.com/office/drawing/2014/main" id="{05AE8C80-221E-4F36-9E76-9C6720ACB9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27085" y="3653095"/>
            <a:ext cx="720000" cy="720000"/>
          </a:xfrm>
          <a:prstGeom prst="rect">
            <a:avLst/>
          </a:prstGeom>
        </p:spPr>
      </p:pic>
      <p:pic>
        <p:nvPicPr>
          <p:cNvPr id="12" name="グラフィックス 11">
            <a:extLst>
              <a:ext uri="{FF2B5EF4-FFF2-40B4-BE49-F238E27FC236}">
                <a16:creationId xmlns:a16="http://schemas.microsoft.com/office/drawing/2014/main" id="{EDAE3788-8392-40C7-8784-FF0DDEFABF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5602" y="2680101"/>
            <a:ext cx="720000" cy="720000"/>
          </a:xfrm>
          <a:prstGeom prst="rect">
            <a:avLst/>
          </a:prstGeom>
        </p:spPr>
      </p:pic>
      <p:pic>
        <p:nvPicPr>
          <p:cNvPr id="14" name="グラフィックス 13">
            <a:extLst>
              <a:ext uri="{FF2B5EF4-FFF2-40B4-BE49-F238E27FC236}">
                <a16:creationId xmlns:a16="http://schemas.microsoft.com/office/drawing/2014/main" id="{CE27C2B9-C62F-4A6A-AF0A-88357CF3B2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98484" y="2074409"/>
            <a:ext cx="720000" cy="720000"/>
          </a:xfrm>
          <a:prstGeom prst="rect">
            <a:avLst/>
          </a:prstGeom>
        </p:spPr>
      </p:pic>
      <p:pic>
        <p:nvPicPr>
          <p:cNvPr id="16" name="グラフィックス 15">
            <a:extLst>
              <a:ext uri="{FF2B5EF4-FFF2-40B4-BE49-F238E27FC236}">
                <a16:creationId xmlns:a16="http://schemas.microsoft.com/office/drawing/2014/main" id="{F0979FA4-0B21-4E4D-B719-FB2969C719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07085" y="2933095"/>
            <a:ext cx="720000" cy="720000"/>
          </a:xfrm>
          <a:prstGeom prst="rect">
            <a:avLst/>
          </a:prstGeom>
        </p:spPr>
      </p:pic>
      <p:pic>
        <p:nvPicPr>
          <p:cNvPr id="18" name="グラフィックス 17">
            <a:extLst>
              <a:ext uri="{FF2B5EF4-FFF2-40B4-BE49-F238E27FC236}">
                <a16:creationId xmlns:a16="http://schemas.microsoft.com/office/drawing/2014/main" id="{A3FC0F17-1912-4575-906C-CC8471B2C1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445602" y="1439976"/>
            <a:ext cx="720000" cy="720000"/>
          </a:xfrm>
          <a:prstGeom prst="rect">
            <a:avLst/>
          </a:prstGeom>
        </p:spPr>
      </p:pic>
      <p:pic>
        <p:nvPicPr>
          <p:cNvPr id="20" name="グラフィックス 19">
            <a:extLst>
              <a:ext uri="{FF2B5EF4-FFF2-40B4-BE49-F238E27FC236}">
                <a16:creationId xmlns:a16="http://schemas.microsoft.com/office/drawing/2014/main" id="{CE92F511-E8D1-4D43-B592-D518CACF2F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47085" y="1592534"/>
            <a:ext cx="720000" cy="720000"/>
          </a:xfrm>
          <a:prstGeom prst="rect">
            <a:avLst/>
          </a:prstGeom>
        </p:spPr>
      </p:pic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3C2A4218-57D3-49AB-9FEC-474B92D8A81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99102" y="3439645"/>
            <a:ext cx="933450" cy="933450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B455154F-1F99-4538-A985-806F5D299BC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13451" y="4119048"/>
            <a:ext cx="609600" cy="609600"/>
          </a:xfrm>
          <a:prstGeom prst="rect">
            <a:avLst/>
          </a:prstGeom>
        </p:spPr>
      </p:pic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B863A545-39C3-4FA1-AD19-838E21CE109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601268" y="579193"/>
            <a:ext cx="720000" cy="720000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3CF07612-72E2-4A58-8DAF-CD891A63A53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395068" y="4728648"/>
            <a:ext cx="720000" cy="720000"/>
          </a:xfrm>
          <a:prstGeom prst="rect">
            <a:avLst/>
          </a:prstGeom>
        </p:spPr>
      </p:pic>
      <p:pic>
        <p:nvPicPr>
          <p:cNvPr id="22" name="グラフィックス 21">
            <a:extLst>
              <a:ext uri="{FF2B5EF4-FFF2-40B4-BE49-F238E27FC236}">
                <a16:creationId xmlns:a16="http://schemas.microsoft.com/office/drawing/2014/main" id="{72637B1D-B35E-45A6-BC37-46DCA3A49F5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385200" y="5098657"/>
            <a:ext cx="773860" cy="77386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54B2BC8-EAD0-4558-8107-3BAFD729F99D}"/>
              </a:ext>
            </a:extLst>
          </p:cNvPr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42732" y="930388"/>
            <a:ext cx="1162050" cy="1019175"/>
          </a:xfrm>
          <a:prstGeom prst="rect">
            <a:avLst/>
          </a:prstGeom>
        </p:spPr>
      </p:pic>
      <p:pic>
        <p:nvPicPr>
          <p:cNvPr id="2" name="グラフィックス 1">
            <a:extLst>
              <a:ext uri="{FF2B5EF4-FFF2-40B4-BE49-F238E27FC236}">
                <a16:creationId xmlns:a16="http://schemas.microsoft.com/office/drawing/2014/main" id="{FC5062DF-719B-4318-AA21-9C5670037C75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503018" y="505802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401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035E82-1162-414D-9D5D-E0E68A2D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19CEBF3-021D-473D-AB8F-0CE517A6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830" y="2850481"/>
            <a:ext cx="559158" cy="55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FDE8BC2-3DF4-4579-9CE3-EE8C7C6C0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256" y="2859524"/>
            <a:ext cx="464864" cy="46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A3B1B70-0689-4A2D-B715-B6683020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50481"/>
            <a:ext cx="464864" cy="46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DB401009-1A62-47EE-BECA-AABF2D9A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32" y="2845009"/>
            <a:ext cx="464864" cy="46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タイムライン機能がプレビューした！ Visual Studio Code 1.42 ...">
            <a:extLst>
              <a:ext uri="{FF2B5EF4-FFF2-40B4-BE49-F238E27FC236}">
                <a16:creationId xmlns:a16="http://schemas.microsoft.com/office/drawing/2014/main" id="{0B33CF73-BD94-4A8C-8C5A-BC415561F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572" y="4143624"/>
            <a:ext cx="559158" cy="55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18BE208F-178F-40E0-9A54-AA907C56965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24988" y="4110827"/>
            <a:ext cx="696478" cy="624751"/>
          </a:xfrm>
          <a:prstGeom prst="rect">
            <a:avLst/>
          </a:prstGeom>
        </p:spPr>
      </p:pic>
      <p:pic>
        <p:nvPicPr>
          <p:cNvPr id="16" name="Picture 2" descr="ãAzureãã®ç»åæ¤ç´¢çµæ">
            <a:extLst>
              <a:ext uri="{FF2B5EF4-FFF2-40B4-BE49-F238E27FC236}">
                <a16:creationId xmlns:a16="http://schemas.microsoft.com/office/drawing/2014/main" id="{8369EA11-4C77-4106-A4B7-143A4234D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173" y="2477506"/>
            <a:ext cx="421779" cy="42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Microsoft Defender ATP (@MSDefenderATP) | Twitter">
            <a:extLst>
              <a:ext uri="{FF2B5EF4-FFF2-40B4-BE49-F238E27FC236}">
                <a16:creationId xmlns:a16="http://schemas.microsoft.com/office/drawing/2014/main" id="{877D1456-B2CF-49A3-A7B7-063ADF52D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254" y="4795023"/>
            <a:ext cx="447907" cy="44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2130951A-BDA7-A0DB-6923-1A7ECD434BF3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54761" y="5408842"/>
            <a:ext cx="322289" cy="25854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3B7EE31-BE33-380E-9476-C36C11B7AD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6246" y="3586879"/>
            <a:ext cx="1019317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8303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468313" y="476250"/>
            <a:ext cx="8207375" cy="1612900"/>
          </a:xfrm>
          <a:prstGeom prst="rect">
            <a:avLst/>
          </a:prstGeom>
          <a:solidFill>
            <a:srgbClr val="CCFFFF"/>
          </a:solidFill>
          <a:ln w="31750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 void Page_Init(object sender, EventArgs e)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	//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	// CODEGEN: </a:t>
            </a:r>
            <a:r>
              <a:rPr lang="ja-JP" altLang="en-US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この呼び出しは、</a:t>
            </a:r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ASP.NET Web </a:t>
            </a:r>
            <a:r>
              <a:rPr lang="ja-JP" altLang="en-US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フォーム デザイナで必要</a:t>
            </a:r>
          </a:p>
          <a:p>
            <a:pPr algn="l" eaLnBrk="1" hangingPunct="1"/>
            <a:r>
              <a:rPr lang="ja-JP" altLang="en-US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	</a:t>
            </a:r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	InitializeComponent();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468313" y="2420938"/>
            <a:ext cx="8207375" cy="1612900"/>
          </a:xfrm>
          <a:prstGeom prst="rect">
            <a:avLst/>
          </a:prstGeom>
          <a:solidFill>
            <a:srgbClr val="FFFFCC"/>
          </a:solidFill>
          <a:ln w="31750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 Sub Page_Init(ByVal sender As object, ByVal e As EventArgs)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	‘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	‘ CODEGEN: </a:t>
            </a:r>
            <a:r>
              <a:rPr lang="ja-JP" altLang="en-US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この呼び出しは、</a:t>
            </a:r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ASP.NET Web </a:t>
            </a:r>
            <a:r>
              <a:rPr lang="ja-JP" altLang="en-US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フォーム デザイナで必要</a:t>
            </a:r>
          </a:p>
          <a:p>
            <a:pPr algn="l" eaLnBrk="1" hangingPunct="1"/>
            <a:r>
              <a:rPr lang="ja-JP" altLang="en-US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	‘</a:t>
            </a:r>
          </a:p>
          <a:p>
            <a:pPr algn="l" eaLnBrk="1" hangingPunct="1"/>
            <a:r>
              <a:rPr lang="ja-JP" altLang="en-US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	</a:t>
            </a:r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InitializeComponent();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End Sub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7308850" y="2132013"/>
            <a:ext cx="1366838" cy="287337"/>
          </a:xfrm>
          <a:prstGeom prst="rect">
            <a:avLst/>
          </a:prstGeom>
          <a:solidFill>
            <a:srgbClr val="FFFFCC"/>
          </a:solidFill>
          <a:ln w="38100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1600"/>
              <a:t>VB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7308850" y="188913"/>
            <a:ext cx="1366838" cy="287337"/>
          </a:xfrm>
          <a:prstGeom prst="rect">
            <a:avLst/>
          </a:prstGeom>
          <a:solidFill>
            <a:srgbClr val="CCFFCC"/>
          </a:solidFill>
          <a:ln w="38100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1600"/>
              <a:t>C#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2339975" y="4221163"/>
            <a:ext cx="1366838" cy="647700"/>
          </a:xfrm>
          <a:prstGeom prst="rect">
            <a:avLst/>
          </a:prstGeom>
          <a:gradFill rotWithShape="1">
            <a:gsLst>
              <a:gs pos="0">
                <a:srgbClr val="EEDDFF"/>
              </a:gs>
              <a:gs pos="50000">
                <a:srgbClr val="CC99FF"/>
              </a:gs>
              <a:gs pos="100000">
                <a:srgbClr val="EEDDFF"/>
              </a:gs>
            </a:gsLst>
            <a:lin ang="27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/>
              <a:t>ASP.NET </a:t>
            </a:r>
          </a:p>
          <a:p>
            <a:pPr eaLnBrk="1" hangingPunct="1"/>
            <a:r>
              <a:rPr lang="ja-JP" altLang="en-US"/>
              <a:t>コード部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3924300" y="4221163"/>
            <a:ext cx="1366838" cy="647700"/>
          </a:xfrm>
          <a:prstGeom prst="rect">
            <a:avLst/>
          </a:prstGeom>
          <a:gradFill rotWithShape="1">
            <a:gsLst>
              <a:gs pos="0">
                <a:srgbClr val="DDEEFF"/>
              </a:gs>
              <a:gs pos="50000">
                <a:srgbClr val="99CCFF"/>
              </a:gs>
              <a:gs pos="100000">
                <a:srgbClr val="DDEEFF"/>
              </a:gs>
            </a:gsLst>
            <a:lin ang="2700000" scaled="1"/>
          </a:gradFill>
          <a:ln w="9525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/>
              <a:t>ASP.NET </a:t>
            </a:r>
          </a:p>
          <a:p>
            <a:pPr eaLnBrk="1" hangingPunct="1"/>
            <a:r>
              <a:rPr lang="ja-JP" altLang="en-US"/>
              <a:t>コード部</a:t>
            </a:r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755650" y="4221163"/>
            <a:ext cx="1366838" cy="647700"/>
          </a:xfrm>
          <a:prstGeom prst="rect">
            <a:avLst/>
          </a:prstGeom>
          <a:gradFill rotWithShape="1">
            <a:gsLst>
              <a:gs pos="0">
                <a:srgbClr val="FFDDEE"/>
              </a:gs>
              <a:gs pos="50000">
                <a:srgbClr val="FF99CC"/>
              </a:gs>
              <a:gs pos="100000">
                <a:srgbClr val="FFDDEE"/>
              </a:gs>
            </a:gsLst>
            <a:lin ang="2700000" scaled="1"/>
          </a:gra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/>
              <a:t>ASP.NET </a:t>
            </a:r>
          </a:p>
          <a:p>
            <a:pPr eaLnBrk="1" hangingPunct="1"/>
            <a:r>
              <a:rPr lang="ja-JP" altLang="en-US"/>
              <a:t>コード部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5508625" y="4221163"/>
            <a:ext cx="1366838" cy="647700"/>
          </a:xfrm>
          <a:prstGeom prst="rect">
            <a:avLst/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/>
              <a:t>ASP.NET </a:t>
            </a:r>
          </a:p>
          <a:p>
            <a:pPr eaLnBrk="1" hangingPunct="1"/>
            <a:r>
              <a:rPr lang="ja-JP" altLang="en-US"/>
              <a:t>コード部</a:t>
            </a:r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7091363" y="4221163"/>
            <a:ext cx="1366837" cy="647700"/>
          </a:xfrm>
          <a:prstGeom prst="rect">
            <a:avLst/>
          </a:prstGeom>
          <a:gradFill rotWithShape="1">
            <a:gsLst>
              <a:gs pos="0">
                <a:srgbClr val="FFFFDD"/>
              </a:gs>
              <a:gs pos="50000">
                <a:srgbClr val="FFFF99"/>
              </a:gs>
              <a:gs pos="100000">
                <a:srgbClr val="FFFFDD"/>
              </a:gs>
            </a:gsLst>
            <a:lin ang="2700000" scaled="1"/>
          </a:gradFill>
          <a:ln w="952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/>
              <a:t>ASP.NET </a:t>
            </a:r>
          </a:p>
          <a:p>
            <a:pPr eaLnBrk="1" hangingPunct="1"/>
            <a:r>
              <a:rPr lang="ja-JP" altLang="en-US"/>
              <a:t>コード部</a:t>
            </a:r>
          </a:p>
        </p:txBody>
      </p:sp>
      <p:sp>
        <p:nvSpPr>
          <p:cNvPr id="28683" name="AutoShape 11"/>
          <p:cNvSpPr>
            <a:spLocks noChangeArrowheads="1"/>
          </p:cNvSpPr>
          <p:nvPr/>
        </p:nvSpPr>
        <p:spPr bwMode="auto">
          <a:xfrm>
            <a:off x="1187450" y="5084763"/>
            <a:ext cx="720725" cy="576262"/>
          </a:xfrm>
          <a:prstGeom prst="rightArrow">
            <a:avLst>
              <a:gd name="adj1" fmla="val 45454"/>
              <a:gd name="adj2" fmla="val 58128"/>
            </a:avLst>
          </a:prstGeom>
          <a:gradFill rotWithShape="1">
            <a:gsLst>
              <a:gs pos="0">
                <a:srgbClr val="FFDDEE"/>
              </a:gs>
              <a:gs pos="50000">
                <a:srgbClr val="FF99CC"/>
              </a:gs>
              <a:gs pos="100000">
                <a:srgbClr val="FFDDEE"/>
              </a:gs>
            </a:gsLst>
            <a:lin ang="0" scaled="1"/>
          </a:gra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8684" name="AutoShape 12"/>
          <p:cNvSpPr>
            <a:spLocks noChangeArrowheads="1"/>
          </p:cNvSpPr>
          <p:nvPr/>
        </p:nvSpPr>
        <p:spPr bwMode="auto">
          <a:xfrm>
            <a:off x="2700338" y="5084763"/>
            <a:ext cx="720725" cy="576262"/>
          </a:xfrm>
          <a:prstGeom prst="rightArrow">
            <a:avLst>
              <a:gd name="adj1" fmla="val 45454"/>
              <a:gd name="adj2" fmla="val 58128"/>
            </a:avLst>
          </a:prstGeom>
          <a:gradFill rotWithShape="1">
            <a:gsLst>
              <a:gs pos="0">
                <a:srgbClr val="EEDDFF"/>
              </a:gs>
              <a:gs pos="50000">
                <a:srgbClr val="CC99FF"/>
              </a:gs>
              <a:gs pos="100000">
                <a:srgbClr val="EEDDFF"/>
              </a:gs>
            </a:gsLst>
            <a:lin ang="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8685" name="AutoShape 13"/>
          <p:cNvSpPr>
            <a:spLocks noChangeArrowheads="1"/>
          </p:cNvSpPr>
          <p:nvPr/>
        </p:nvSpPr>
        <p:spPr bwMode="auto">
          <a:xfrm>
            <a:off x="4284663" y="5084763"/>
            <a:ext cx="720725" cy="576262"/>
          </a:xfrm>
          <a:prstGeom prst="rightArrow">
            <a:avLst>
              <a:gd name="adj1" fmla="val 45454"/>
              <a:gd name="adj2" fmla="val 58128"/>
            </a:avLst>
          </a:prstGeom>
          <a:gradFill rotWithShape="1">
            <a:gsLst>
              <a:gs pos="0">
                <a:srgbClr val="DDEEFF"/>
              </a:gs>
              <a:gs pos="50000">
                <a:srgbClr val="99CCFF"/>
              </a:gs>
              <a:gs pos="100000">
                <a:srgbClr val="DDEEFF"/>
              </a:gs>
            </a:gsLst>
            <a:lin ang="0" scaled="1"/>
          </a:gradFill>
          <a:ln w="9525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8686" name="AutoShape 14"/>
          <p:cNvSpPr>
            <a:spLocks noChangeArrowheads="1"/>
          </p:cNvSpPr>
          <p:nvPr/>
        </p:nvSpPr>
        <p:spPr bwMode="auto">
          <a:xfrm>
            <a:off x="5867400" y="5084763"/>
            <a:ext cx="720725" cy="576262"/>
          </a:xfrm>
          <a:prstGeom prst="rightArrow">
            <a:avLst>
              <a:gd name="adj1" fmla="val 45454"/>
              <a:gd name="adj2" fmla="val 58128"/>
            </a:avLst>
          </a:prstGeom>
          <a:gradFill rotWithShape="1">
            <a:gsLst>
              <a:gs pos="0">
                <a:srgbClr val="DDFFDD"/>
              </a:gs>
              <a:gs pos="50000">
                <a:srgbClr val="99FF99"/>
              </a:gs>
              <a:gs pos="100000">
                <a:srgbClr val="DDFFDD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8687" name="AutoShape 15"/>
          <p:cNvSpPr>
            <a:spLocks noChangeArrowheads="1"/>
          </p:cNvSpPr>
          <p:nvPr/>
        </p:nvSpPr>
        <p:spPr bwMode="auto">
          <a:xfrm>
            <a:off x="7524750" y="5084763"/>
            <a:ext cx="720725" cy="576262"/>
          </a:xfrm>
          <a:prstGeom prst="rightArrow">
            <a:avLst>
              <a:gd name="adj1" fmla="val 45454"/>
              <a:gd name="adj2" fmla="val 58128"/>
            </a:avLst>
          </a:prstGeom>
          <a:gradFill rotWithShape="1">
            <a:gsLst>
              <a:gs pos="0">
                <a:srgbClr val="FFFFDD"/>
              </a:gs>
              <a:gs pos="50000">
                <a:srgbClr val="FFFF99"/>
              </a:gs>
              <a:gs pos="100000">
                <a:srgbClr val="FFFFDD"/>
              </a:gs>
            </a:gsLst>
            <a:lin ang="0" scaled="1"/>
          </a:gradFill>
          <a:ln w="952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6659563" y="6092825"/>
            <a:ext cx="1871662" cy="358775"/>
          </a:xfrm>
          <a:prstGeom prst="rect">
            <a:avLst/>
          </a:prstGeom>
          <a:gradFill rotWithShape="1">
            <a:gsLst>
              <a:gs pos="0">
                <a:srgbClr val="FFDCC4"/>
              </a:gs>
              <a:gs pos="50000">
                <a:srgbClr val="FF9751"/>
              </a:gs>
              <a:gs pos="100000">
                <a:srgbClr val="FFDCC4"/>
              </a:gs>
            </a:gsLst>
            <a:lin ang="2700000" scaled="1"/>
          </a:gradFill>
          <a:ln w="19050">
            <a:solidFill>
              <a:srgbClr val="99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1400"/>
              <a:t>Sample0102_01.aspx</a:t>
            </a:r>
          </a:p>
        </p:txBody>
      </p:sp>
      <p:sp>
        <p:nvSpPr>
          <p:cNvPr id="28689" name="AutoShape 17"/>
          <p:cNvSpPr>
            <a:spLocks noChangeArrowheads="1"/>
          </p:cNvSpPr>
          <p:nvPr/>
        </p:nvSpPr>
        <p:spPr bwMode="auto">
          <a:xfrm>
            <a:off x="2122488" y="5876925"/>
            <a:ext cx="1366838" cy="6477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DDEE"/>
              </a:gs>
              <a:gs pos="50000">
                <a:srgbClr val="FF99CC"/>
              </a:gs>
              <a:gs pos="100000">
                <a:srgbClr val="FFDDEE"/>
              </a:gs>
            </a:gsLst>
            <a:lin ang="2700000" scaled="1"/>
          </a:gra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1400"/>
              <a:t>ASP.NET </a:t>
            </a:r>
          </a:p>
          <a:p>
            <a:pPr eaLnBrk="1" hangingPunct="1"/>
            <a:r>
              <a:rPr lang="ja-JP" altLang="en-US" sz="1400"/>
              <a:t>コード部</a:t>
            </a:r>
          </a:p>
        </p:txBody>
      </p:sp>
      <p:sp>
        <p:nvSpPr>
          <p:cNvPr id="28690" name="AutoShape 18"/>
          <p:cNvSpPr>
            <a:spLocks noChangeArrowheads="1"/>
          </p:cNvSpPr>
          <p:nvPr/>
        </p:nvSpPr>
        <p:spPr bwMode="auto">
          <a:xfrm>
            <a:off x="3851275" y="6165850"/>
            <a:ext cx="2376488" cy="3587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/>
              <a:t>ASP.NET </a:t>
            </a:r>
            <a:r>
              <a:rPr lang="ja-JP" altLang="en-US"/>
              <a:t>コード部</a:t>
            </a:r>
          </a:p>
        </p:txBody>
      </p:sp>
    </p:spTree>
    <p:extLst>
      <p:ext uri="{BB962C8B-B14F-4D97-AF65-F5344CB8AC3E}">
        <p14:creationId xmlns:p14="http://schemas.microsoft.com/office/powerpoint/2010/main" val="271253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468313" y="2854325"/>
            <a:ext cx="8207375" cy="1657350"/>
          </a:xfrm>
          <a:prstGeom prst="rect">
            <a:avLst/>
          </a:prstGeom>
          <a:solidFill>
            <a:srgbClr val="DCD2FF"/>
          </a:solidFill>
          <a:ln w="31750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&lt;HTML&gt;&lt;BODY&gt;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&lt;FORM METHOD="POST" ACTION="NextPage.aspx"&gt;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&lt;INPUT TYPE="TEXTAREA" NAME="MyMemo"&gt;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&lt;INPUT TYPE="PASSWORD" NAME="MyPassword"&gt;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&lt;INPUT TYPE="BUTTON" NAME="Submit" VALUE="</a:t>
            </a:r>
            <a:r>
              <a:rPr lang="ja-JP" altLang="en-US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送信</a:t>
            </a:r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&lt;/FORM&gt;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&lt;/BODY&gt;&lt;/HTML&gt;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7308850" y="2566988"/>
            <a:ext cx="1366838" cy="287337"/>
          </a:xfrm>
          <a:prstGeom prst="rect">
            <a:avLst/>
          </a:prstGeom>
          <a:solidFill>
            <a:srgbClr val="DCD2FF"/>
          </a:solidFill>
          <a:ln w="38100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1600"/>
              <a:t>HTML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468313" y="4941888"/>
            <a:ext cx="8207375" cy="1657350"/>
          </a:xfrm>
          <a:prstGeom prst="rect">
            <a:avLst/>
          </a:prstGeom>
          <a:solidFill>
            <a:srgbClr val="FFE6E6"/>
          </a:solidFill>
          <a:ln w="31750">
            <a:solidFill>
              <a:srgbClr val="B4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&lt;HTML&gt;&lt;BODY&gt;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&lt;FORM METHOD="POST" ACTION="NextPage.aspx"&gt;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&lt;asp:TextBox runat="server" id="MyMemo" textmode="MultiLine" /&gt;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&lt;asp:TextBox runat="server" id="MyPassword" textmode="Password" /&gt;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&lt;asp:Button runat="server" id="MySubmit" text="</a:t>
            </a:r>
            <a:r>
              <a:rPr lang="ja-JP" altLang="en-US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送信</a:t>
            </a:r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/&gt;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&lt;/FORM&gt;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&lt;/BODY&gt;&lt;/HTML&gt;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7308850" y="4652963"/>
            <a:ext cx="1366838" cy="287337"/>
          </a:xfrm>
          <a:prstGeom prst="rect">
            <a:avLst/>
          </a:prstGeom>
          <a:solidFill>
            <a:srgbClr val="FFE6E6"/>
          </a:solidFill>
          <a:ln w="38100">
            <a:solidFill>
              <a:srgbClr val="B4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1600"/>
              <a:t>ASP.NET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68313" y="584526"/>
            <a:ext cx="8207375" cy="1764324"/>
          </a:xfrm>
          <a:prstGeom prst="rect">
            <a:avLst/>
          </a:prstGeom>
          <a:solidFill>
            <a:srgbClr val="E3E8F1"/>
          </a:solidFill>
          <a:ln w="31750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en-US" altLang="ja-JP" sz="100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308850" y="297189"/>
            <a:ext cx="1366838" cy="287337"/>
          </a:xfrm>
          <a:prstGeom prst="rect">
            <a:avLst/>
          </a:prstGeom>
          <a:solidFill>
            <a:srgbClr val="E3E8F1"/>
          </a:solidFill>
          <a:ln w="38100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1600"/>
              <a:t>.cshtml</a:t>
            </a:r>
          </a:p>
        </p:txBody>
      </p:sp>
    </p:spTree>
    <p:extLst>
      <p:ext uri="{BB962C8B-B14F-4D97-AF65-F5344CB8AC3E}">
        <p14:creationId xmlns:p14="http://schemas.microsoft.com/office/powerpoint/2010/main" val="2273308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98475" y="620713"/>
            <a:ext cx="720725" cy="504825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2792413" y="620713"/>
            <a:ext cx="720725" cy="504825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3940175" y="620713"/>
            <a:ext cx="719138" cy="504825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7380288" y="620713"/>
            <a:ext cx="720725" cy="504825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28638" y="1989138"/>
            <a:ext cx="647700" cy="4318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392238" y="1989138"/>
            <a:ext cx="647700" cy="4318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2255838" y="1989138"/>
            <a:ext cx="649287" cy="4318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120231" y="1986604"/>
            <a:ext cx="649288" cy="431800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984625" y="1989138"/>
            <a:ext cx="647700" cy="43180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848225" y="1989138"/>
            <a:ext cx="649288" cy="43180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5724160" y="1986604"/>
            <a:ext cx="647700" cy="43180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1209675" y="3357563"/>
            <a:ext cx="647700" cy="4318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1203325" y="5106988"/>
            <a:ext cx="647700" cy="4318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3444875" y="3933825"/>
            <a:ext cx="647700" cy="4318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1209675" y="5664200"/>
            <a:ext cx="647700" cy="431800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1203325" y="4508500"/>
            <a:ext cx="647700" cy="433388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203325" y="3933825"/>
            <a:ext cx="647700" cy="43180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0F4C446-625A-4C16-BEE0-79D95E4494E8}"/>
              </a:ext>
            </a:extLst>
          </p:cNvPr>
          <p:cNvSpPr/>
          <p:nvPr/>
        </p:nvSpPr>
        <p:spPr>
          <a:xfrm>
            <a:off x="4092575" y="763281"/>
            <a:ext cx="719138" cy="504825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5780FF0-B384-474E-901D-502A1C989366}"/>
              </a:ext>
            </a:extLst>
          </p:cNvPr>
          <p:cNvSpPr/>
          <p:nvPr/>
        </p:nvSpPr>
        <p:spPr>
          <a:xfrm>
            <a:off x="4335463" y="2942992"/>
            <a:ext cx="647700" cy="43180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1368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ja-JP" altLang="en-US"/>
          </a:p>
        </p:txBody>
      </p:sp>
      <p:pic>
        <p:nvPicPr>
          <p:cNvPr id="19460" name="Picture 4" descr="wFX-Comm_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0" y="1606550"/>
            <a:ext cx="3509963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 descr="wFX-Workflow_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1606550"/>
            <a:ext cx="2973388" cy="126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7433" y="2478374"/>
            <a:ext cx="712487" cy="66310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83253" y="3128505"/>
            <a:ext cx="605065" cy="55219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5420" y="3019301"/>
            <a:ext cx="439361" cy="36822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2367" y="3203414"/>
            <a:ext cx="381867" cy="3854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491" y="849315"/>
            <a:ext cx="1009650" cy="88582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4948" y="1286116"/>
            <a:ext cx="556562" cy="48636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4997" y="3310880"/>
            <a:ext cx="578934" cy="55600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19773" y="1434426"/>
            <a:ext cx="438412" cy="38303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420" y="2478374"/>
            <a:ext cx="522379" cy="447753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4997" y="2060810"/>
            <a:ext cx="477091" cy="487812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2407" y="1617460"/>
            <a:ext cx="661269" cy="5994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2878" y="1301683"/>
            <a:ext cx="479569" cy="433457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9576" y="1118288"/>
            <a:ext cx="548260" cy="55374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0268" y="2809927"/>
            <a:ext cx="588871" cy="52938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083" y="3789050"/>
            <a:ext cx="1028700" cy="847725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074" y="3203414"/>
            <a:ext cx="537070" cy="514923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5956" y="4043071"/>
            <a:ext cx="458986" cy="527834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2557" y="1036461"/>
            <a:ext cx="557785" cy="530443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959" y="3837597"/>
            <a:ext cx="541185" cy="489148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432" y="457643"/>
            <a:ext cx="575789" cy="493533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8030" y="3866886"/>
            <a:ext cx="519907" cy="498244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167" y="4195941"/>
            <a:ext cx="704850" cy="5334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0440" y="3604363"/>
            <a:ext cx="622304" cy="558659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99396" y="3190720"/>
            <a:ext cx="504391" cy="48998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99396" y="2784097"/>
            <a:ext cx="483658" cy="470407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0440" y="2216928"/>
            <a:ext cx="519103" cy="538329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659" y="4348795"/>
            <a:ext cx="555335" cy="524483"/>
          </a:xfrm>
          <a:prstGeom prst="rect">
            <a:avLst/>
          </a:prstGeom>
        </p:spPr>
      </p:pic>
      <p:sp>
        <p:nvSpPr>
          <p:cNvPr id="32" name="テキスト ボックス 31"/>
          <p:cNvSpPr txBox="1"/>
          <p:nvPr/>
        </p:nvSpPr>
        <p:spPr>
          <a:xfrm>
            <a:off x="803132" y="4462641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Application</a:t>
            </a:r>
          </a:p>
          <a:p>
            <a:r>
              <a:rPr kumimoji="1" lang="en-US" altLang="ja-JP" sz="800"/>
              <a:t>Gateway</a:t>
            </a:r>
            <a:endParaRPr kumimoji="1" lang="ja-JP" altLang="en-US" sz="80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803132" y="3958889"/>
            <a:ext cx="593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ILB, ELB</a:t>
            </a:r>
            <a:endParaRPr kumimoji="1" lang="ja-JP" altLang="en-US" sz="800"/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6254" y="4695098"/>
            <a:ext cx="828675" cy="628650"/>
          </a:xfrm>
          <a:prstGeom prst="rect">
            <a:avLst/>
          </a:prstGeom>
        </p:spPr>
      </p:pic>
      <p:sp>
        <p:nvSpPr>
          <p:cNvPr id="35" name="テキスト ボックス 34"/>
          <p:cNvSpPr txBox="1"/>
          <p:nvPr/>
        </p:nvSpPr>
        <p:spPr>
          <a:xfrm>
            <a:off x="7538967" y="4821957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Express</a:t>
            </a:r>
          </a:p>
          <a:p>
            <a:r>
              <a:rPr lang="en-US" altLang="ja-JP" sz="800"/>
              <a:t>Route</a:t>
            </a:r>
            <a:endParaRPr kumimoji="1" lang="ja-JP" altLang="en-US" sz="80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538967" y="4284272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Cognitive</a:t>
            </a:r>
          </a:p>
          <a:p>
            <a:r>
              <a:rPr lang="en-US" altLang="ja-JP" sz="800"/>
              <a:t>Services</a:t>
            </a:r>
            <a:endParaRPr kumimoji="1" lang="ja-JP" altLang="en-US" sz="800"/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23997" y="1836987"/>
            <a:ext cx="334188" cy="284191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4551" y="1828490"/>
            <a:ext cx="260871" cy="290106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0667" y="1828490"/>
            <a:ext cx="371027" cy="305242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43733" y="1828490"/>
            <a:ext cx="363133" cy="307874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43483" y="1596582"/>
            <a:ext cx="592465" cy="620346"/>
          </a:xfrm>
          <a:prstGeom prst="rect">
            <a:avLst/>
          </a:prstGeom>
        </p:spPr>
      </p:pic>
      <p:sp>
        <p:nvSpPr>
          <p:cNvPr id="43" name="テキスト ボックス 42"/>
          <p:cNvSpPr txBox="1"/>
          <p:nvPr/>
        </p:nvSpPr>
        <p:spPr>
          <a:xfrm>
            <a:off x="2939211" y="1747917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ASE</a:t>
            </a:r>
            <a:endParaRPr kumimoji="1" lang="ja-JP" altLang="en-US" sz="800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2425" y="3028950"/>
            <a:ext cx="819150" cy="80010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3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3583" y="4987180"/>
            <a:ext cx="544137" cy="531909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3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83034" y="1409653"/>
            <a:ext cx="762000" cy="771525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3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8491" y="2250092"/>
            <a:ext cx="522138" cy="534005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4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0440" y="745469"/>
            <a:ext cx="685800" cy="628650"/>
          </a:xfrm>
          <a:prstGeom prst="rect">
            <a:avLst/>
          </a:prstGeom>
        </p:spPr>
      </p:pic>
      <p:sp>
        <p:nvSpPr>
          <p:cNvPr id="49" name="テキスト ボックス 48"/>
          <p:cNvSpPr txBox="1"/>
          <p:nvPr/>
        </p:nvSpPr>
        <p:spPr>
          <a:xfrm>
            <a:off x="8338491" y="1002185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SendGrid</a:t>
            </a:r>
          </a:p>
          <a:p>
            <a:r>
              <a:rPr lang="en-US" altLang="ja-JP" sz="800"/>
              <a:t>Accounts</a:t>
            </a:r>
            <a:endParaRPr kumimoji="1" lang="ja-JP" altLang="en-US" sz="800"/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>
          <a:blip r:embed="rId4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8094" y="2745581"/>
            <a:ext cx="509801" cy="487143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99848" y="189407"/>
            <a:ext cx="590550" cy="495300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4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5449" y="2543213"/>
            <a:ext cx="323575" cy="283682"/>
          </a:xfrm>
          <a:prstGeom prst="rect">
            <a:avLst/>
          </a:prstGeom>
        </p:spPr>
      </p:pic>
      <p:sp>
        <p:nvSpPr>
          <p:cNvPr id="55" name="テキスト ボックス 54"/>
          <p:cNvSpPr txBox="1"/>
          <p:nvPr/>
        </p:nvSpPr>
        <p:spPr>
          <a:xfrm>
            <a:off x="3088210" y="2549208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Diagnostics</a:t>
            </a:r>
          </a:p>
          <a:p>
            <a:r>
              <a:rPr lang="en-US" altLang="ja-JP" sz="800"/>
              <a:t>Settings</a:t>
            </a:r>
            <a:endParaRPr kumimoji="1" lang="ja-JP" altLang="en-US" sz="800"/>
          </a:p>
        </p:txBody>
      </p:sp>
      <p:pic>
        <p:nvPicPr>
          <p:cNvPr id="56" name="図 55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108693" y="3488707"/>
            <a:ext cx="333918" cy="329113"/>
          </a:xfrm>
          <a:prstGeom prst="rect">
            <a:avLst/>
          </a:prstGeom>
        </p:spPr>
      </p:pic>
      <p:sp>
        <p:nvSpPr>
          <p:cNvPr id="57" name="テキスト ボックス 56"/>
          <p:cNvSpPr txBox="1"/>
          <p:nvPr/>
        </p:nvSpPr>
        <p:spPr>
          <a:xfrm>
            <a:off x="3434233" y="3460875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Microsoft</a:t>
            </a:r>
          </a:p>
          <a:p>
            <a:r>
              <a:rPr lang="en-US" altLang="ja-JP" sz="800"/>
              <a:t>Antimalware</a:t>
            </a:r>
            <a:endParaRPr kumimoji="1" lang="ja-JP" altLang="en-US" sz="800"/>
          </a:p>
        </p:txBody>
      </p:sp>
      <p:pic>
        <p:nvPicPr>
          <p:cNvPr id="58" name="図 57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106380" y="3836127"/>
            <a:ext cx="335320" cy="335320"/>
          </a:xfrm>
          <a:prstGeom prst="rect">
            <a:avLst/>
          </a:prstGeom>
        </p:spPr>
      </p:pic>
      <p:sp>
        <p:nvSpPr>
          <p:cNvPr id="59" name="テキスト ボックス 58"/>
          <p:cNvSpPr txBox="1"/>
          <p:nvPr/>
        </p:nvSpPr>
        <p:spPr>
          <a:xfrm>
            <a:off x="3434233" y="383552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PowerShell</a:t>
            </a:r>
          </a:p>
          <a:p>
            <a:r>
              <a:rPr lang="en-US" altLang="ja-JP" sz="800"/>
              <a:t>DSC</a:t>
            </a:r>
            <a:endParaRPr kumimoji="1" lang="ja-JP" altLang="en-US" sz="80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3434233" y="5124300"/>
            <a:ext cx="625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Azure AD</a:t>
            </a:r>
            <a:endParaRPr kumimoji="1" lang="ja-JP" altLang="en-US" sz="800"/>
          </a:p>
        </p:txBody>
      </p:sp>
      <p:pic>
        <p:nvPicPr>
          <p:cNvPr id="61" name="図 60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3109014" y="4195724"/>
            <a:ext cx="330052" cy="330052"/>
          </a:xfrm>
          <a:prstGeom prst="rect">
            <a:avLst/>
          </a:prstGeom>
        </p:spPr>
      </p:pic>
      <p:sp>
        <p:nvSpPr>
          <p:cNvPr id="62" name="テキスト ボックス 61"/>
          <p:cNvSpPr txBox="1"/>
          <p:nvPr/>
        </p:nvSpPr>
        <p:spPr>
          <a:xfrm>
            <a:off x="3434233" y="4198043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Network Watcher</a:t>
            </a:r>
          </a:p>
          <a:p>
            <a:r>
              <a:rPr lang="en-US" altLang="ja-JP" sz="800"/>
              <a:t>Agent for Windows</a:t>
            </a:r>
            <a:endParaRPr kumimoji="1" lang="ja-JP" altLang="en-US" sz="80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722034" y="4476882"/>
            <a:ext cx="625713" cy="485247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787882" y="4972492"/>
            <a:ext cx="419100" cy="361950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DEC89598-FA97-4863-832C-A277E79C3509}"/>
              </a:ext>
            </a:extLst>
          </p:cNvPr>
          <p:cNvPicPr>
            <a:picLocks noChangeAspect="1"/>
          </p:cNvPicPr>
          <p:nvPr/>
        </p:nvPicPr>
        <p:blipFill>
          <a:blip r:embed="rId4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7938" y="421684"/>
            <a:ext cx="453637" cy="446438"/>
          </a:xfrm>
          <a:prstGeom prst="rect">
            <a:avLst/>
          </a:prstGeom>
        </p:spPr>
      </p:pic>
      <p:pic>
        <p:nvPicPr>
          <p:cNvPr id="64" name="図 63">
            <a:extLst>
              <a:ext uri="{FF2B5EF4-FFF2-40B4-BE49-F238E27FC236}">
                <a16:creationId xmlns:a16="http://schemas.microsoft.com/office/drawing/2014/main" id="{48EBFC5C-BC27-402B-B5A3-F11610AC1C9F}"/>
              </a:ext>
            </a:extLst>
          </p:cNvPr>
          <p:cNvPicPr>
            <a:picLocks noChangeAspect="1"/>
          </p:cNvPicPr>
          <p:nvPr/>
        </p:nvPicPr>
        <p:blipFill>
          <a:blip r:embed="rId5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1535" y="2988306"/>
            <a:ext cx="742621" cy="796959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FCB80484-763A-4C4A-8C6F-E476D2A0A009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4625224" y="5661310"/>
            <a:ext cx="600075" cy="609600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2E5E5423-4FBC-472B-B8C6-258C8A9EAEAA}"/>
              </a:ext>
            </a:extLst>
          </p:cNvPr>
          <p:cNvPicPr>
            <a:picLocks noChangeAspect="1"/>
          </p:cNvPicPr>
          <p:nvPr/>
        </p:nvPicPr>
        <p:blipFill>
          <a:blip r:embed="rId5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8795" y="5122861"/>
            <a:ext cx="544137" cy="544137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94DADBA3-8934-4479-882A-277750B2274C}"/>
              </a:ext>
            </a:extLst>
          </p:cNvPr>
          <p:cNvPicPr>
            <a:picLocks noChangeAspect="1"/>
          </p:cNvPicPr>
          <p:nvPr/>
        </p:nvPicPr>
        <p:blipFill>
          <a:blip r:embed="rId5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9362" y="5053157"/>
            <a:ext cx="464117" cy="608153"/>
          </a:xfrm>
          <a:prstGeom prst="rect">
            <a:avLst/>
          </a:prstGeom>
        </p:spPr>
      </p:pic>
      <p:pic>
        <p:nvPicPr>
          <p:cNvPr id="52" name="図 51">
            <a:extLst>
              <a:ext uri="{FF2B5EF4-FFF2-40B4-BE49-F238E27FC236}">
                <a16:creationId xmlns:a16="http://schemas.microsoft.com/office/drawing/2014/main" id="{C8852E7D-8D35-4FF6-9014-53BE595DB1F3}"/>
              </a:ext>
            </a:extLst>
          </p:cNvPr>
          <p:cNvPicPr>
            <a:picLocks noChangeAspect="1"/>
          </p:cNvPicPr>
          <p:nvPr/>
        </p:nvPicPr>
        <p:blipFill>
          <a:blip r:embed="rId5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8492" y="5936780"/>
            <a:ext cx="923925" cy="914400"/>
          </a:xfrm>
          <a:prstGeom prst="rect">
            <a:avLst/>
          </a:prstGeom>
        </p:spPr>
      </p:pic>
      <p:pic>
        <p:nvPicPr>
          <p:cNvPr id="65" name="図 64">
            <a:extLst>
              <a:ext uri="{FF2B5EF4-FFF2-40B4-BE49-F238E27FC236}">
                <a16:creationId xmlns:a16="http://schemas.microsoft.com/office/drawing/2014/main" id="{7A22BF01-3C72-4DAC-A90F-3D672AB0F69C}"/>
              </a:ext>
            </a:extLst>
          </p:cNvPr>
          <p:cNvPicPr>
            <a:picLocks noChangeAspect="1"/>
          </p:cNvPicPr>
          <p:nvPr/>
        </p:nvPicPr>
        <p:blipFill>
          <a:blip r:embed="rId5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9920" y="5846049"/>
            <a:ext cx="933450" cy="942975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7E5216C0-98C9-495B-BA91-9248ECCDF1E7}"/>
              </a:ext>
            </a:extLst>
          </p:cNvPr>
          <p:cNvPicPr>
            <a:picLocks noChangeAspect="1"/>
          </p:cNvPicPr>
          <p:nvPr/>
        </p:nvPicPr>
        <p:blipFill>
          <a:blip r:embed="rId5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3112" y="5857233"/>
            <a:ext cx="952500" cy="800100"/>
          </a:xfrm>
          <a:prstGeom prst="rect">
            <a:avLst/>
          </a:prstGeom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D29957AC-8B6C-4A2C-BCB9-0DC8A929CDD8}"/>
              </a:ext>
            </a:extLst>
          </p:cNvPr>
          <p:cNvPicPr>
            <a:picLocks noChangeAspect="1"/>
          </p:cNvPicPr>
          <p:nvPr/>
        </p:nvPicPr>
        <p:blipFill>
          <a:blip r:embed="rId5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1068" y="5993930"/>
            <a:ext cx="600075" cy="857250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F3BEA5C1-3E20-4398-A9DA-449802D22560}"/>
              </a:ext>
            </a:extLst>
          </p:cNvPr>
          <p:cNvPicPr>
            <a:picLocks noChangeAspect="1"/>
          </p:cNvPicPr>
          <p:nvPr/>
        </p:nvPicPr>
        <p:blipFill>
          <a:blip r:embed="rId5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37087" y="5877407"/>
            <a:ext cx="533400" cy="704850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12BEDB92-22A7-453C-819D-D79880E711CE}"/>
              </a:ext>
            </a:extLst>
          </p:cNvPr>
          <p:cNvPicPr>
            <a:picLocks noChangeAspect="1"/>
          </p:cNvPicPr>
          <p:nvPr/>
        </p:nvPicPr>
        <p:blipFill>
          <a:blip r:embed="rId5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38765" y="5857233"/>
            <a:ext cx="704850" cy="733425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BFBFF84E-678B-4675-BE2C-7F6F4227D67E}"/>
              </a:ext>
            </a:extLst>
          </p:cNvPr>
          <p:cNvPicPr>
            <a:picLocks noChangeAspect="1"/>
          </p:cNvPicPr>
          <p:nvPr/>
        </p:nvPicPr>
        <p:blipFill>
          <a:blip r:embed="rId6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0325" y="5232022"/>
            <a:ext cx="504825" cy="561975"/>
          </a:xfrm>
          <a:prstGeom prst="rect">
            <a:avLst/>
          </a:prstGeom>
        </p:spPr>
      </p:pic>
      <p:pic>
        <p:nvPicPr>
          <p:cNvPr id="71" name="図 70">
            <a:extLst>
              <a:ext uri="{FF2B5EF4-FFF2-40B4-BE49-F238E27FC236}">
                <a16:creationId xmlns:a16="http://schemas.microsoft.com/office/drawing/2014/main" id="{E4F1CE26-1903-4FB5-8BBA-4D2BFB934466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8633718" y="5966110"/>
            <a:ext cx="594477" cy="502153"/>
          </a:xfrm>
          <a:prstGeom prst="rect">
            <a:avLst/>
          </a:prstGeom>
        </p:spPr>
      </p:pic>
      <p:pic>
        <p:nvPicPr>
          <p:cNvPr id="73" name="図 72">
            <a:extLst>
              <a:ext uri="{FF2B5EF4-FFF2-40B4-BE49-F238E27FC236}">
                <a16:creationId xmlns:a16="http://schemas.microsoft.com/office/drawing/2014/main" id="{0C634BB3-B533-421D-8B93-9465A3EE8B29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047" y="1097493"/>
            <a:ext cx="431618" cy="431618"/>
          </a:xfrm>
          <a:prstGeom prst="rect">
            <a:avLst/>
          </a:prstGeom>
        </p:spPr>
      </p:pic>
      <p:pic>
        <p:nvPicPr>
          <p:cNvPr id="75" name="図 74">
            <a:extLst>
              <a:ext uri="{FF2B5EF4-FFF2-40B4-BE49-F238E27FC236}">
                <a16:creationId xmlns:a16="http://schemas.microsoft.com/office/drawing/2014/main" id="{B596EDB6-6F41-4B5B-B4BD-4814D5092DD3}"/>
              </a:ext>
            </a:extLst>
          </p:cNvPr>
          <p:cNvPicPr>
            <a:picLocks noChangeAspect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129" y="3883692"/>
            <a:ext cx="780290" cy="780290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53B94086-E93C-4460-B115-54F1EC55A3C2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888" y="2218703"/>
            <a:ext cx="780290" cy="780290"/>
          </a:xfrm>
          <a:prstGeom prst="rect">
            <a:avLst/>
          </a:prstGeom>
        </p:spPr>
      </p:pic>
      <p:pic>
        <p:nvPicPr>
          <p:cNvPr id="77" name="図 76">
            <a:extLst>
              <a:ext uri="{FF2B5EF4-FFF2-40B4-BE49-F238E27FC236}">
                <a16:creationId xmlns:a16="http://schemas.microsoft.com/office/drawing/2014/main" id="{0ACC6CC1-5945-4DCC-8756-8184E31217FB}"/>
              </a:ext>
            </a:extLst>
          </p:cNvPr>
          <p:cNvPicPr>
            <a:picLocks noChangeAspect="1"/>
          </p:cNvPicPr>
          <p:nvPr/>
        </p:nvPicPr>
        <p:blipFill>
          <a:blip r:embed="rId6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6227" y="5246267"/>
            <a:ext cx="736062" cy="701248"/>
          </a:xfrm>
          <a:prstGeom prst="rect">
            <a:avLst/>
          </a:prstGeom>
        </p:spPr>
      </p:pic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7EB26A9A-BCC6-45F1-8EF2-2B100F84B1AA}"/>
              </a:ext>
            </a:extLst>
          </p:cNvPr>
          <p:cNvSpPr txBox="1"/>
          <p:nvPr/>
        </p:nvSpPr>
        <p:spPr>
          <a:xfrm>
            <a:off x="7242833" y="5412372"/>
            <a:ext cx="5982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err="1"/>
              <a:t>KeyVault</a:t>
            </a:r>
            <a:endParaRPr kumimoji="1" lang="ja-JP" altLang="en-US" sz="800"/>
          </a:p>
        </p:txBody>
      </p:sp>
      <p:pic>
        <p:nvPicPr>
          <p:cNvPr id="72" name="図 71">
            <a:extLst>
              <a:ext uri="{FF2B5EF4-FFF2-40B4-BE49-F238E27FC236}">
                <a16:creationId xmlns:a16="http://schemas.microsoft.com/office/drawing/2014/main" id="{2C6C2634-F364-4AD1-A81F-98BCBE32A41F}"/>
              </a:ext>
            </a:extLst>
          </p:cNvPr>
          <p:cNvPicPr>
            <a:picLocks noChangeAspect="1"/>
          </p:cNvPicPr>
          <p:nvPr/>
        </p:nvPicPr>
        <p:blipFill>
          <a:blip r:embed="rId6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93606" y="278744"/>
            <a:ext cx="400050" cy="466725"/>
          </a:xfrm>
          <a:prstGeom prst="rect">
            <a:avLst/>
          </a:prstGeom>
        </p:spPr>
      </p:pic>
      <p:pic>
        <p:nvPicPr>
          <p:cNvPr id="74" name="図 73">
            <a:extLst>
              <a:ext uri="{FF2B5EF4-FFF2-40B4-BE49-F238E27FC236}">
                <a16:creationId xmlns:a16="http://schemas.microsoft.com/office/drawing/2014/main" id="{EC9D50FC-BED6-4882-9DC3-BFBA17FBDAE7}"/>
              </a:ext>
            </a:extLst>
          </p:cNvPr>
          <p:cNvPicPr>
            <a:picLocks noChangeAspect="1"/>
          </p:cNvPicPr>
          <p:nvPr/>
        </p:nvPicPr>
        <p:blipFill>
          <a:blip r:embed="rId6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25224" y="968426"/>
            <a:ext cx="681340" cy="689752"/>
          </a:xfrm>
          <a:prstGeom prst="rect">
            <a:avLst/>
          </a:prstGeom>
        </p:spPr>
      </p:pic>
      <p:pic>
        <p:nvPicPr>
          <p:cNvPr id="79" name="図 78">
            <a:extLst>
              <a:ext uri="{FF2B5EF4-FFF2-40B4-BE49-F238E27FC236}">
                <a16:creationId xmlns:a16="http://schemas.microsoft.com/office/drawing/2014/main" id="{9747FD5D-9048-4D7F-AD2B-C0EC3E13A079}"/>
              </a:ext>
            </a:extLst>
          </p:cNvPr>
          <p:cNvPicPr>
            <a:picLocks noChangeAspect="1"/>
          </p:cNvPicPr>
          <p:nvPr/>
        </p:nvPicPr>
        <p:blipFill>
          <a:blip r:embed="rId6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08928" y="186347"/>
            <a:ext cx="681340" cy="689752"/>
          </a:xfrm>
          <a:prstGeom prst="rect">
            <a:avLst/>
          </a:prstGeom>
        </p:spPr>
      </p:pic>
      <p:pic>
        <p:nvPicPr>
          <p:cNvPr id="80" name="Picture 2" descr="image004">
            <a:extLst>
              <a:ext uri="{FF2B5EF4-FFF2-40B4-BE49-F238E27FC236}">
                <a16:creationId xmlns:a16="http://schemas.microsoft.com/office/drawing/2014/main" id="{1E3734DF-D5E2-4C38-908E-1978BBFFC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324" y="3975500"/>
            <a:ext cx="916725" cy="90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8578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Business Process (developer) S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49275"/>
            <a:ext cx="690563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 descr="client wireless_white_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476250"/>
            <a:ext cx="989013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 descr="Note Book Computer s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692150"/>
            <a:ext cx="89535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 descr="PC s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692150"/>
            <a:ext cx="1008062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6" descr="pc-new-sm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620713"/>
            <a:ext cx="785813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7" descr="Web app_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692150"/>
            <a:ext cx="77470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8" descr="Windows app_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765175"/>
            <a:ext cx="769938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9" descr="Web app front_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1484313"/>
            <a:ext cx="725487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Picture 10" descr="Windows app front_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788" y="1462088"/>
            <a:ext cx="725487" cy="75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1" name="Picture 11" descr="Document Sm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916113"/>
            <a:ext cx="41116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2" name="Picture 12" descr="encrypted files_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989138"/>
            <a:ext cx="58578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3" name="Picture 13" descr="XML file_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989138"/>
            <a:ext cx="6032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4" name="Picture 14" descr="Application Server Sm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349500"/>
            <a:ext cx="874713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5" name="Picture 15" descr="Application-Server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060575"/>
            <a:ext cx="862012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6" name="Picture 16" descr="cluster 2-node_s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916113"/>
            <a:ext cx="1152525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7" name="Picture 1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492375"/>
            <a:ext cx="798512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8" name="Picture 18" descr="1U server many_s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060575"/>
            <a:ext cx="701675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9" name="Picture 19" descr="Content Management Server (CMS) Sm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141663"/>
            <a:ext cx="7493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0" name="Picture 20" descr="Database Sm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637" y="2795424"/>
            <a:ext cx="1016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1" name="Picture 21" descr="Databases Sm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3068638"/>
            <a:ext cx="1423988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2" name="Picture 22" descr="Firewall sm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365625"/>
            <a:ext cx="939800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3" name="Picture 23" descr="internet cute cloud1_s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4508500"/>
            <a:ext cx="696913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4" name="Picture 24" descr="mini key_s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652963"/>
            <a:ext cx="4556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5" name="Picture 25" descr="Bule User sm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4318000"/>
            <a:ext cx="736600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6" name="Picture 26" descr="Yellow User sm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4318000"/>
            <a:ext cx="731838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7" name="Picture 30" descr="DataAdapter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4508500"/>
            <a:ext cx="65087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8" name="Picture 32" descr="ie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3644900"/>
            <a:ext cx="754063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9" name="Picture 33" descr="vs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5734050"/>
            <a:ext cx="10715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0" name="Picture 34" descr="sn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5300663"/>
            <a:ext cx="790575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1" name="Picture 39" descr="malicious user_s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868863"/>
            <a:ext cx="914400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2" name="Picture 40" descr="user group_s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5586413"/>
            <a:ext cx="868362" cy="78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3" name="Picture 41" descr="img1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113" y="3933825"/>
            <a:ext cx="647700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4" name="Picture 43" descr="img3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4868863"/>
            <a:ext cx="576262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5" name="Picture 46" descr="router_s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347663"/>
            <a:ext cx="73977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6" name="Picture 47" descr="storage system_s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412875"/>
            <a:ext cx="70485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7" name="Picture 48" descr="switch_s"/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1763713"/>
            <a:ext cx="73977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8" name="Picture 49" descr="CPU board 1CPU_s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333375"/>
            <a:ext cx="803275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9" name="Picture 50" descr="storage system_s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81" y="-184944"/>
            <a:ext cx="70485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0" name="WordArt 52"/>
          <p:cNvSpPr>
            <a:spLocks noChangeArrowheads="1" noChangeShapeType="1" noTextEdit="1"/>
          </p:cNvSpPr>
          <p:nvPr/>
        </p:nvSpPr>
        <p:spPr bwMode="auto">
          <a:xfrm>
            <a:off x="6156325" y="5949950"/>
            <a:ext cx="346075" cy="5032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ja-JP" altLang="en-US" sz="36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ＭＳ Ｐゴシック" panose="020B0600070205080204" pitchFamily="50" charset="-128"/>
              </a:rPr>
              <a:t>？</a:t>
            </a:r>
          </a:p>
        </p:txBody>
      </p:sp>
      <p:grpSp>
        <p:nvGrpSpPr>
          <p:cNvPr id="20521" name="Group 53"/>
          <p:cNvGrpSpPr>
            <a:grpSpLocks/>
          </p:cNvGrpSpPr>
          <p:nvPr/>
        </p:nvGrpSpPr>
        <p:grpSpPr bwMode="auto">
          <a:xfrm>
            <a:off x="1187450" y="3141663"/>
            <a:ext cx="784225" cy="1152525"/>
            <a:chOff x="748" y="1979"/>
            <a:chExt cx="494" cy="726"/>
          </a:xfrm>
        </p:grpSpPr>
        <p:pic>
          <p:nvPicPr>
            <p:cNvPr id="20546" name="Picture 54" descr="Server sm"/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" y="1979"/>
              <a:ext cx="494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7" name="Picture 55" descr="XML Web Service sm"/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" y="2432"/>
              <a:ext cx="227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522" name="Group 56"/>
          <p:cNvGrpSpPr>
            <a:grpSpLocks/>
          </p:cNvGrpSpPr>
          <p:nvPr/>
        </p:nvGrpSpPr>
        <p:grpSpPr bwMode="auto">
          <a:xfrm>
            <a:off x="2051050" y="3141663"/>
            <a:ext cx="847725" cy="1150937"/>
            <a:chOff x="1292" y="1979"/>
            <a:chExt cx="534" cy="725"/>
          </a:xfrm>
        </p:grpSpPr>
        <p:pic>
          <p:nvPicPr>
            <p:cNvPr id="20544" name="Picture 57" descr="Server sm"/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" y="1979"/>
              <a:ext cx="494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5" name="Picture 58" descr="Database Sm"/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" y="2387"/>
              <a:ext cx="262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23" name="Picture 59" descr="envelopes_s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6021388"/>
            <a:ext cx="7318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4" name="Group 60"/>
          <p:cNvGrpSpPr>
            <a:grpSpLocks/>
          </p:cNvGrpSpPr>
          <p:nvPr/>
        </p:nvGrpSpPr>
        <p:grpSpPr bwMode="auto">
          <a:xfrm>
            <a:off x="2916238" y="3141663"/>
            <a:ext cx="882650" cy="1208087"/>
            <a:chOff x="1519" y="1117"/>
            <a:chExt cx="556" cy="761"/>
          </a:xfrm>
        </p:grpSpPr>
        <p:pic>
          <p:nvPicPr>
            <p:cNvPr id="20542" name="Picture 61" descr="Server sm"/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9" y="1117"/>
              <a:ext cx="494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3" name="Picture 62" descr="Tools sm"/>
            <p:cNvPicPr>
              <a:picLocks noChangeAspect="1"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2" y="1470"/>
              <a:ext cx="273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525" name="Group 63"/>
          <p:cNvGrpSpPr>
            <a:grpSpLocks/>
          </p:cNvGrpSpPr>
          <p:nvPr/>
        </p:nvGrpSpPr>
        <p:grpSpPr bwMode="auto">
          <a:xfrm>
            <a:off x="107950" y="5949950"/>
            <a:ext cx="576263" cy="568325"/>
            <a:chOff x="4475" y="2259"/>
            <a:chExt cx="823" cy="814"/>
          </a:xfrm>
        </p:grpSpPr>
        <p:sp>
          <p:nvSpPr>
            <p:cNvPr id="20536" name="Freeform 64"/>
            <p:cNvSpPr>
              <a:spLocks/>
            </p:cNvSpPr>
            <p:nvPr/>
          </p:nvSpPr>
          <p:spPr bwMode="auto">
            <a:xfrm>
              <a:off x="4613" y="2259"/>
              <a:ext cx="531" cy="425"/>
            </a:xfrm>
            <a:custGeom>
              <a:avLst/>
              <a:gdLst>
                <a:gd name="T0" fmla="*/ 284 w 1063"/>
                <a:gd name="T1" fmla="*/ 56 h 850"/>
                <a:gd name="T2" fmla="*/ 335 w 1063"/>
                <a:gd name="T3" fmla="*/ 66 h 850"/>
                <a:gd name="T4" fmla="*/ 381 w 1063"/>
                <a:gd name="T5" fmla="*/ 88 h 850"/>
                <a:gd name="T6" fmla="*/ 421 w 1063"/>
                <a:gd name="T7" fmla="*/ 118 h 850"/>
                <a:gd name="T8" fmla="*/ 454 w 1063"/>
                <a:gd name="T9" fmla="*/ 157 h 850"/>
                <a:gd name="T10" fmla="*/ 480 w 1063"/>
                <a:gd name="T11" fmla="*/ 202 h 850"/>
                <a:gd name="T12" fmla="*/ 496 w 1063"/>
                <a:gd name="T13" fmla="*/ 254 h 850"/>
                <a:gd name="T14" fmla="*/ 503 w 1063"/>
                <a:gd name="T15" fmla="*/ 311 h 850"/>
                <a:gd name="T16" fmla="*/ 502 w 1063"/>
                <a:gd name="T17" fmla="*/ 352 h 850"/>
                <a:gd name="T18" fmla="*/ 499 w 1063"/>
                <a:gd name="T19" fmla="*/ 374 h 850"/>
                <a:gd name="T20" fmla="*/ 494 w 1063"/>
                <a:gd name="T21" fmla="*/ 394 h 850"/>
                <a:gd name="T22" fmla="*/ 488 w 1063"/>
                <a:gd name="T23" fmla="*/ 414 h 850"/>
                <a:gd name="T24" fmla="*/ 494 w 1063"/>
                <a:gd name="T25" fmla="*/ 409 h 850"/>
                <a:gd name="T26" fmla="*/ 509 w 1063"/>
                <a:gd name="T27" fmla="*/ 376 h 850"/>
                <a:gd name="T28" fmla="*/ 521 w 1063"/>
                <a:gd name="T29" fmla="*/ 341 h 850"/>
                <a:gd name="T30" fmla="*/ 528 w 1063"/>
                <a:gd name="T31" fmla="*/ 304 h 850"/>
                <a:gd name="T32" fmla="*/ 531 w 1063"/>
                <a:gd name="T33" fmla="*/ 255 h 850"/>
                <a:gd name="T34" fmla="*/ 524 w 1063"/>
                <a:gd name="T35" fmla="*/ 199 h 850"/>
                <a:gd name="T36" fmla="*/ 505 w 1063"/>
                <a:gd name="T37" fmla="*/ 147 h 850"/>
                <a:gd name="T38" fmla="*/ 477 w 1063"/>
                <a:gd name="T39" fmla="*/ 102 h 850"/>
                <a:gd name="T40" fmla="*/ 439 w 1063"/>
                <a:gd name="T41" fmla="*/ 63 h 850"/>
                <a:gd name="T42" fmla="*/ 395 w 1063"/>
                <a:gd name="T43" fmla="*/ 32 h 850"/>
                <a:gd name="T44" fmla="*/ 344 w 1063"/>
                <a:gd name="T45" fmla="*/ 12 h 850"/>
                <a:gd name="T46" fmla="*/ 287 w 1063"/>
                <a:gd name="T47" fmla="*/ 1 h 850"/>
                <a:gd name="T48" fmla="*/ 227 w 1063"/>
                <a:gd name="T49" fmla="*/ 2 h 850"/>
                <a:gd name="T50" fmla="*/ 172 w 1063"/>
                <a:gd name="T51" fmla="*/ 15 h 850"/>
                <a:gd name="T52" fmla="*/ 122 w 1063"/>
                <a:gd name="T53" fmla="*/ 38 h 850"/>
                <a:gd name="T54" fmla="*/ 79 w 1063"/>
                <a:gd name="T55" fmla="*/ 69 h 850"/>
                <a:gd name="T56" fmla="*/ 45 w 1063"/>
                <a:gd name="T57" fmla="*/ 110 h 850"/>
                <a:gd name="T58" fmla="*/ 19 w 1063"/>
                <a:gd name="T59" fmla="*/ 156 h 850"/>
                <a:gd name="T60" fmla="*/ 4 w 1063"/>
                <a:gd name="T61" fmla="*/ 208 h 850"/>
                <a:gd name="T62" fmla="*/ 0 w 1063"/>
                <a:gd name="T63" fmla="*/ 265 h 850"/>
                <a:gd name="T64" fmla="*/ 5 w 1063"/>
                <a:gd name="T65" fmla="*/ 312 h 850"/>
                <a:gd name="T66" fmla="*/ 13 w 1063"/>
                <a:gd name="T67" fmla="*/ 345 h 850"/>
                <a:gd name="T68" fmla="*/ 24 w 1063"/>
                <a:gd name="T69" fmla="*/ 373 h 850"/>
                <a:gd name="T70" fmla="*/ 38 w 1063"/>
                <a:gd name="T71" fmla="*/ 401 h 850"/>
                <a:gd name="T72" fmla="*/ 41 w 1063"/>
                <a:gd name="T73" fmla="*/ 398 h 850"/>
                <a:gd name="T74" fmla="*/ 34 w 1063"/>
                <a:gd name="T75" fmla="*/ 368 h 850"/>
                <a:gd name="T76" fmla="*/ 30 w 1063"/>
                <a:gd name="T77" fmla="*/ 319 h 850"/>
                <a:gd name="T78" fmla="*/ 33 w 1063"/>
                <a:gd name="T79" fmla="*/ 262 h 850"/>
                <a:gd name="T80" fmla="*/ 47 w 1063"/>
                <a:gd name="T81" fmla="*/ 210 h 850"/>
                <a:gd name="T82" fmla="*/ 70 w 1063"/>
                <a:gd name="T83" fmla="*/ 164 h 850"/>
                <a:gd name="T84" fmla="*/ 100 w 1063"/>
                <a:gd name="T85" fmla="*/ 124 h 850"/>
                <a:gd name="T86" fmla="*/ 138 w 1063"/>
                <a:gd name="T87" fmla="*/ 92 h 850"/>
                <a:gd name="T88" fmla="*/ 182 w 1063"/>
                <a:gd name="T89" fmla="*/ 69 h 850"/>
                <a:gd name="T90" fmla="*/ 231 w 1063"/>
                <a:gd name="T91" fmla="*/ 57 h 8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063" h="850">
                  <a:moveTo>
                    <a:pt x="516" y="109"/>
                  </a:moveTo>
                  <a:lnTo>
                    <a:pt x="569" y="112"/>
                  </a:lnTo>
                  <a:lnTo>
                    <a:pt x="621" y="120"/>
                  </a:lnTo>
                  <a:lnTo>
                    <a:pt x="671" y="132"/>
                  </a:lnTo>
                  <a:lnTo>
                    <a:pt x="718" y="152"/>
                  </a:lnTo>
                  <a:lnTo>
                    <a:pt x="763" y="175"/>
                  </a:lnTo>
                  <a:lnTo>
                    <a:pt x="805" y="204"/>
                  </a:lnTo>
                  <a:lnTo>
                    <a:pt x="843" y="236"/>
                  </a:lnTo>
                  <a:lnTo>
                    <a:pt x="877" y="273"/>
                  </a:lnTo>
                  <a:lnTo>
                    <a:pt x="909" y="313"/>
                  </a:lnTo>
                  <a:lnTo>
                    <a:pt x="936" y="357"/>
                  </a:lnTo>
                  <a:lnTo>
                    <a:pt x="960" y="404"/>
                  </a:lnTo>
                  <a:lnTo>
                    <a:pt x="979" y="455"/>
                  </a:lnTo>
                  <a:lnTo>
                    <a:pt x="993" y="508"/>
                  </a:lnTo>
                  <a:lnTo>
                    <a:pt x="1003" y="563"/>
                  </a:lnTo>
                  <a:lnTo>
                    <a:pt x="1007" y="621"/>
                  </a:lnTo>
                  <a:lnTo>
                    <a:pt x="1006" y="680"/>
                  </a:lnTo>
                  <a:lnTo>
                    <a:pt x="1004" y="704"/>
                  </a:lnTo>
                  <a:lnTo>
                    <a:pt x="1002" y="726"/>
                  </a:lnTo>
                  <a:lnTo>
                    <a:pt x="998" y="747"/>
                  </a:lnTo>
                  <a:lnTo>
                    <a:pt x="993" y="767"/>
                  </a:lnTo>
                  <a:lnTo>
                    <a:pt x="989" y="788"/>
                  </a:lnTo>
                  <a:lnTo>
                    <a:pt x="983" y="808"/>
                  </a:lnTo>
                  <a:lnTo>
                    <a:pt x="977" y="828"/>
                  </a:lnTo>
                  <a:lnTo>
                    <a:pt x="970" y="850"/>
                  </a:lnTo>
                  <a:lnTo>
                    <a:pt x="989" y="818"/>
                  </a:lnTo>
                  <a:lnTo>
                    <a:pt x="1005" y="785"/>
                  </a:lnTo>
                  <a:lnTo>
                    <a:pt x="1019" y="751"/>
                  </a:lnTo>
                  <a:lnTo>
                    <a:pt x="1032" y="718"/>
                  </a:lnTo>
                  <a:lnTo>
                    <a:pt x="1043" y="682"/>
                  </a:lnTo>
                  <a:lnTo>
                    <a:pt x="1051" y="646"/>
                  </a:lnTo>
                  <a:lnTo>
                    <a:pt x="1057" y="608"/>
                  </a:lnTo>
                  <a:lnTo>
                    <a:pt x="1061" y="569"/>
                  </a:lnTo>
                  <a:lnTo>
                    <a:pt x="1063" y="510"/>
                  </a:lnTo>
                  <a:lnTo>
                    <a:pt x="1058" y="453"/>
                  </a:lnTo>
                  <a:lnTo>
                    <a:pt x="1048" y="397"/>
                  </a:lnTo>
                  <a:lnTo>
                    <a:pt x="1032" y="344"/>
                  </a:lnTo>
                  <a:lnTo>
                    <a:pt x="1011" y="294"/>
                  </a:lnTo>
                  <a:lnTo>
                    <a:pt x="984" y="246"/>
                  </a:lnTo>
                  <a:lnTo>
                    <a:pt x="954" y="203"/>
                  </a:lnTo>
                  <a:lnTo>
                    <a:pt x="919" y="162"/>
                  </a:lnTo>
                  <a:lnTo>
                    <a:pt x="879" y="125"/>
                  </a:lnTo>
                  <a:lnTo>
                    <a:pt x="837" y="93"/>
                  </a:lnTo>
                  <a:lnTo>
                    <a:pt x="791" y="64"/>
                  </a:lnTo>
                  <a:lnTo>
                    <a:pt x="741" y="41"/>
                  </a:lnTo>
                  <a:lnTo>
                    <a:pt x="688" y="23"/>
                  </a:lnTo>
                  <a:lnTo>
                    <a:pt x="633" y="9"/>
                  </a:lnTo>
                  <a:lnTo>
                    <a:pt x="575" y="2"/>
                  </a:lnTo>
                  <a:lnTo>
                    <a:pt x="515" y="0"/>
                  </a:lnTo>
                  <a:lnTo>
                    <a:pt x="455" y="4"/>
                  </a:lnTo>
                  <a:lnTo>
                    <a:pt x="399" y="14"/>
                  </a:lnTo>
                  <a:lnTo>
                    <a:pt x="345" y="29"/>
                  </a:lnTo>
                  <a:lnTo>
                    <a:pt x="293" y="49"/>
                  </a:lnTo>
                  <a:lnTo>
                    <a:pt x="245" y="75"/>
                  </a:lnTo>
                  <a:lnTo>
                    <a:pt x="201" y="105"/>
                  </a:lnTo>
                  <a:lnTo>
                    <a:pt x="159" y="138"/>
                  </a:lnTo>
                  <a:lnTo>
                    <a:pt x="124" y="176"/>
                  </a:lnTo>
                  <a:lnTo>
                    <a:pt x="90" y="219"/>
                  </a:lnTo>
                  <a:lnTo>
                    <a:pt x="62" y="264"/>
                  </a:lnTo>
                  <a:lnTo>
                    <a:pt x="39" y="311"/>
                  </a:lnTo>
                  <a:lnTo>
                    <a:pt x="22" y="363"/>
                  </a:lnTo>
                  <a:lnTo>
                    <a:pt x="8" y="416"/>
                  </a:lnTo>
                  <a:lnTo>
                    <a:pt x="1" y="471"/>
                  </a:lnTo>
                  <a:lnTo>
                    <a:pt x="0" y="529"/>
                  </a:lnTo>
                  <a:lnTo>
                    <a:pt x="5" y="587"/>
                  </a:lnTo>
                  <a:lnTo>
                    <a:pt x="11" y="624"/>
                  </a:lnTo>
                  <a:lnTo>
                    <a:pt x="18" y="658"/>
                  </a:lnTo>
                  <a:lnTo>
                    <a:pt x="26" y="689"/>
                  </a:lnTo>
                  <a:lnTo>
                    <a:pt x="36" y="718"/>
                  </a:lnTo>
                  <a:lnTo>
                    <a:pt x="48" y="745"/>
                  </a:lnTo>
                  <a:lnTo>
                    <a:pt x="61" y="773"/>
                  </a:lnTo>
                  <a:lnTo>
                    <a:pt x="77" y="802"/>
                  </a:lnTo>
                  <a:lnTo>
                    <a:pt x="96" y="832"/>
                  </a:lnTo>
                  <a:lnTo>
                    <a:pt x="83" y="796"/>
                  </a:lnTo>
                  <a:lnTo>
                    <a:pt x="75" y="766"/>
                  </a:lnTo>
                  <a:lnTo>
                    <a:pt x="69" y="735"/>
                  </a:lnTo>
                  <a:lnTo>
                    <a:pt x="65" y="696"/>
                  </a:lnTo>
                  <a:lnTo>
                    <a:pt x="60" y="637"/>
                  </a:lnTo>
                  <a:lnTo>
                    <a:pt x="61" y="579"/>
                  </a:lnTo>
                  <a:lnTo>
                    <a:pt x="67" y="524"/>
                  </a:lnTo>
                  <a:lnTo>
                    <a:pt x="79" y="471"/>
                  </a:lnTo>
                  <a:lnTo>
                    <a:pt x="94" y="420"/>
                  </a:lnTo>
                  <a:lnTo>
                    <a:pt x="114" y="372"/>
                  </a:lnTo>
                  <a:lnTo>
                    <a:pt x="140" y="327"/>
                  </a:lnTo>
                  <a:lnTo>
                    <a:pt x="168" y="286"/>
                  </a:lnTo>
                  <a:lnTo>
                    <a:pt x="201" y="248"/>
                  </a:lnTo>
                  <a:lnTo>
                    <a:pt x="236" y="213"/>
                  </a:lnTo>
                  <a:lnTo>
                    <a:pt x="276" y="184"/>
                  </a:lnTo>
                  <a:lnTo>
                    <a:pt x="319" y="159"/>
                  </a:lnTo>
                  <a:lnTo>
                    <a:pt x="364" y="138"/>
                  </a:lnTo>
                  <a:lnTo>
                    <a:pt x="413" y="123"/>
                  </a:lnTo>
                  <a:lnTo>
                    <a:pt x="463" y="114"/>
                  </a:lnTo>
                  <a:lnTo>
                    <a:pt x="516" y="1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537" name="Freeform 65"/>
            <p:cNvSpPr>
              <a:spLocks/>
            </p:cNvSpPr>
            <p:nvPr/>
          </p:nvSpPr>
          <p:spPr bwMode="auto">
            <a:xfrm>
              <a:off x="4730" y="2569"/>
              <a:ext cx="116" cy="117"/>
            </a:xfrm>
            <a:custGeom>
              <a:avLst/>
              <a:gdLst>
                <a:gd name="T0" fmla="*/ 58 w 234"/>
                <a:gd name="T1" fmla="*/ 117 h 234"/>
                <a:gd name="T2" fmla="*/ 70 w 234"/>
                <a:gd name="T3" fmla="*/ 116 h 234"/>
                <a:gd name="T4" fmla="*/ 80 w 234"/>
                <a:gd name="T5" fmla="*/ 112 h 234"/>
                <a:gd name="T6" fmla="*/ 91 w 234"/>
                <a:gd name="T7" fmla="*/ 107 h 234"/>
                <a:gd name="T8" fmla="*/ 100 w 234"/>
                <a:gd name="T9" fmla="*/ 100 h 234"/>
                <a:gd name="T10" fmla="*/ 106 w 234"/>
                <a:gd name="T11" fmla="*/ 91 h 234"/>
                <a:gd name="T12" fmla="*/ 112 w 234"/>
                <a:gd name="T13" fmla="*/ 81 h 234"/>
                <a:gd name="T14" fmla="*/ 115 w 234"/>
                <a:gd name="T15" fmla="*/ 70 h 234"/>
                <a:gd name="T16" fmla="*/ 116 w 234"/>
                <a:gd name="T17" fmla="*/ 59 h 234"/>
                <a:gd name="T18" fmla="*/ 115 w 234"/>
                <a:gd name="T19" fmla="*/ 47 h 234"/>
                <a:gd name="T20" fmla="*/ 112 w 234"/>
                <a:gd name="T21" fmla="*/ 36 h 234"/>
                <a:gd name="T22" fmla="*/ 106 w 234"/>
                <a:gd name="T23" fmla="*/ 26 h 234"/>
                <a:gd name="T24" fmla="*/ 100 w 234"/>
                <a:gd name="T25" fmla="*/ 17 h 234"/>
                <a:gd name="T26" fmla="*/ 91 w 234"/>
                <a:gd name="T27" fmla="*/ 10 h 234"/>
                <a:gd name="T28" fmla="*/ 80 w 234"/>
                <a:gd name="T29" fmla="*/ 5 h 234"/>
                <a:gd name="T30" fmla="*/ 70 w 234"/>
                <a:gd name="T31" fmla="*/ 1 h 234"/>
                <a:gd name="T32" fmla="*/ 58 w 234"/>
                <a:gd name="T33" fmla="*/ 0 h 234"/>
                <a:gd name="T34" fmla="*/ 47 w 234"/>
                <a:gd name="T35" fmla="*/ 1 h 234"/>
                <a:gd name="T36" fmla="*/ 35 w 234"/>
                <a:gd name="T37" fmla="*/ 5 h 234"/>
                <a:gd name="T38" fmla="*/ 26 w 234"/>
                <a:gd name="T39" fmla="*/ 10 h 234"/>
                <a:gd name="T40" fmla="*/ 17 w 234"/>
                <a:gd name="T41" fmla="*/ 17 h 234"/>
                <a:gd name="T42" fmla="*/ 10 w 234"/>
                <a:gd name="T43" fmla="*/ 26 h 234"/>
                <a:gd name="T44" fmla="*/ 4 w 234"/>
                <a:gd name="T45" fmla="*/ 36 h 234"/>
                <a:gd name="T46" fmla="*/ 1 w 234"/>
                <a:gd name="T47" fmla="*/ 47 h 234"/>
                <a:gd name="T48" fmla="*/ 0 w 234"/>
                <a:gd name="T49" fmla="*/ 59 h 234"/>
                <a:gd name="T50" fmla="*/ 1 w 234"/>
                <a:gd name="T51" fmla="*/ 70 h 234"/>
                <a:gd name="T52" fmla="*/ 4 w 234"/>
                <a:gd name="T53" fmla="*/ 81 h 234"/>
                <a:gd name="T54" fmla="*/ 10 w 234"/>
                <a:gd name="T55" fmla="*/ 91 h 234"/>
                <a:gd name="T56" fmla="*/ 17 w 234"/>
                <a:gd name="T57" fmla="*/ 100 h 234"/>
                <a:gd name="T58" fmla="*/ 26 w 234"/>
                <a:gd name="T59" fmla="*/ 107 h 234"/>
                <a:gd name="T60" fmla="*/ 35 w 234"/>
                <a:gd name="T61" fmla="*/ 112 h 234"/>
                <a:gd name="T62" fmla="*/ 47 w 234"/>
                <a:gd name="T63" fmla="*/ 116 h 234"/>
                <a:gd name="T64" fmla="*/ 58 w 234"/>
                <a:gd name="T65" fmla="*/ 117 h 2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34" h="234">
                  <a:moveTo>
                    <a:pt x="118" y="234"/>
                  </a:moveTo>
                  <a:lnTo>
                    <a:pt x="141" y="231"/>
                  </a:lnTo>
                  <a:lnTo>
                    <a:pt x="162" y="224"/>
                  </a:lnTo>
                  <a:lnTo>
                    <a:pt x="183" y="214"/>
                  </a:lnTo>
                  <a:lnTo>
                    <a:pt x="201" y="199"/>
                  </a:lnTo>
                  <a:lnTo>
                    <a:pt x="214" y="182"/>
                  </a:lnTo>
                  <a:lnTo>
                    <a:pt x="225" y="162"/>
                  </a:lnTo>
                  <a:lnTo>
                    <a:pt x="232" y="140"/>
                  </a:lnTo>
                  <a:lnTo>
                    <a:pt x="234" y="117"/>
                  </a:lnTo>
                  <a:lnTo>
                    <a:pt x="232" y="94"/>
                  </a:lnTo>
                  <a:lnTo>
                    <a:pt x="225" y="71"/>
                  </a:lnTo>
                  <a:lnTo>
                    <a:pt x="214" y="52"/>
                  </a:lnTo>
                  <a:lnTo>
                    <a:pt x="201" y="34"/>
                  </a:lnTo>
                  <a:lnTo>
                    <a:pt x="183" y="20"/>
                  </a:lnTo>
                  <a:lnTo>
                    <a:pt x="162" y="9"/>
                  </a:lnTo>
                  <a:lnTo>
                    <a:pt x="141" y="2"/>
                  </a:lnTo>
                  <a:lnTo>
                    <a:pt x="118" y="0"/>
                  </a:lnTo>
                  <a:lnTo>
                    <a:pt x="95" y="2"/>
                  </a:lnTo>
                  <a:lnTo>
                    <a:pt x="71" y="9"/>
                  </a:lnTo>
                  <a:lnTo>
                    <a:pt x="52" y="20"/>
                  </a:lnTo>
                  <a:lnTo>
                    <a:pt x="35" y="34"/>
                  </a:lnTo>
                  <a:lnTo>
                    <a:pt x="21" y="52"/>
                  </a:lnTo>
                  <a:lnTo>
                    <a:pt x="9" y="71"/>
                  </a:lnTo>
                  <a:lnTo>
                    <a:pt x="2" y="94"/>
                  </a:lnTo>
                  <a:lnTo>
                    <a:pt x="0" y="117"/>
                  </a:lnTo>
                  <a:lnTo>
                    <a:pt x="2" y="140"/>
                  </a:lnTo>
                  <a:lnTo>
                    <a:pt x="9" y="162"/>
                  </a:lnTo>
                  <a:lnTo>
                    <a:pt x="21" y="182"/>
                  </a:lnTo>
                  <a:lnTo>
                    <a:pt x="35" y="199"/>
                  </a:lnTo>
                  <a:lnTo>
                    <a:pt x="52" y="214"/>
                  </a:lnTo>
                  <a:lnTo>
                    <a:pt x="71" y="224"/>
                  </a:lnTo>
                  <a:lnTo>
                    <a:pt x="95" y="231"/>
                  </a:lnTo>
                  <a:lnTo>
                    <a:pt x="118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538" name="Freeform 66"/>
            <p:cNvSpPr>
              <a:spLocks/>
            </p:cNvSpPr>
            <p:nvPr/>
          </p:nvSpPr>
          <p:spPr bwMode="auto">
            <a:xfrm>
              <a:off x="4913" y="2569"/>
              <a:ext cx="117" cy="117"/>
            </a:xfrm>
            <a:custGeom>
              <a:avLst/>
              <a:gdLst>
                <a:gd name="T0" fmla="*/ 59 w 235"/>
                <a:gd name="T1" fmla="*/ 117 h 234"/>
                <a:gd name="T2" fmla="*/ 70 w 235"/>
                <a:gd name="T3" fmla="*/ 116 h 234"/>
                <a:gd name="T4" fmla="*/ 82 w 235"/>
                <a:gd name="T5" fmla="*/ 112 h 234"/>
                <a:gd name="T6" fmla="*/ 92 w 235"/>
                <a:gd name="T7" fmla="*/ 107 h 234"/>
                <a:gd name="T8" fmla="*/ 100 w 235"/>
                <a:gd name="T9" fmla="*/ 100 h 234"/>
                <a:gd name="T10" fmla="*/ 107 w 235"/>
                <a:gd name="T11" fmla="*/ 91 h 234"/>
                <a:gd name="T12" fmla="*/ 113 w 235"/>
                <a:gd name="T13" fmla="*/ 81 h 234"/>
                <a:gd name="T14" fmla="*/ 116 w 235"/>
                <a:gd name="T15" fmla="*/ 70 h 234"/>
                <a:gd name="T16" fmla="*/ 117 w 235"/>
                <a:gd name="T17" fmla="*/ 59 h 234"/>
                <a:gd name="T18" fmla="*/ 116 w 235"/>
                <a:gd name="T19" fmla="*/ 47 h 234"/>
                <a:gd name="T20" fmla="*/ 113 w 235"/>
                <a:gd name="T21" fmla="*/ 36 h 234"/>
                <a:gd name="T22" fmla="*/ 107 w 235"/>
                <a:gd name="T23" fmla="*/ 26 h 234"/>
                <a:gd name="T24" fmla="*/ 100 w 235"/>
                <a:gd name="T25" fmla="*/ 17 h 234"/>
                <a:gd name="T26" fmla="*/ 92 w 235"/>
                <a:gd name="T27" fmla="*/ 10 h 234"/>
                <a:gd name="T28" fmla="*/ 82 w 235"/>
                <a:gd name="T29" fmla="*/ 5 h 234"/>
                <a:gd name="T30" fmla="*/ 70 w 235"/>
                <a:gd name="T31" fmla="*/ 1 h 234"/>
                <a:gd name="T32" fmla="*/ 59 w 235"/>
                <a:gd name="T33" fmla="*/ 0 h 234"/>
                <a:gd name="T34" fmla="*/ 47 w 235"/>
                <a:gd name="T35" fmla="*/ 1 h 234"/>
                <a:gd name="T36" fmla="*/ 36 w 235"/>
                <a:gd name="T37" fmla="*/ 5 h 234"/>
                <a:gd name="T38" fmla="*/ 26 w 235"/>
                <a:gd name="T39" fmla="*/ 10 h 234"/>
                <a:gd name="T40" fmla="*/ 17 w 235"/>
                <a:gd name="T41" fmla="*/ 17 h 234"/>
                <a:gd name="T42" fmla="*/ 10 w 235"/>
                <a:gd name="T43" fmla="*/ 26 h 234"/>
                <a:gd name="T44" fmla="*/ 5 w 235"/>
                <a:gd name="T45" fmla="*/ 36 h 234"/>
                <a:gd name="T46" fmla="*/ 1 w 235"/>
                <a:gd name="T47" fmla="*/ 47 h 234"/>
                <a:gd name="T48" fmla="*/ 0 w 235"/>
                <a:gd name="T49" fmla="*/ 59 h 234"/>
                <a:gd name="T50" fmla="*/ 1 w 235"/>
                <a:gd name="T51" fmla="*/ 70 h 234"/>
                <a:gd name="T52" fmla="*/ 5 w 235"/>
                <a:gd name="T53" fmla="*/ 81 h 234"/>
                <a:gd name="T54" fmla="*/ 10 w 235"/>
                <a:gd name="T55" fmla="*/ 91 h 234"/>
                <a:gd name="T56" fmla="*/ 17 w 235"/>
                <a:gd name="T57" fmla="*/ 100 h 234"/>
                <a:gd name="T58" fmla="*/ 26 w 235"/>
                <a:gd name="T59" fmla="*/ 107 h 234"/>
                <a:gd name="T60" fmla="*/ 36 w 235"/>
                <a:gd name="T61" fmla="*/ 112 h 234"/>
                <a:gd name="T62" fmla="*/ 47 w 235"/>
                <a:gd name="T63" fmla="*/ 116 h 234"/>
                <a:gd name="T64" fmla="*/ 59 w 235"/>
                <a:gd name="T65" fmla="*/ 117 h 23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35" h="234">
                  <a:moveTo>
                    <a:pt x="118" y="234"/>
                  </a:moveTo>
                  <a:lnTo>
                    <a:pt x="141" y="231"/>
                  </a:lnTo>
                  <a:lnTo>
                    <a:pt x="164" y="224"/>
                  </a:lnTo>
                  <a:lnTo>
                    <a:pt x="184" y="214"/>
                  </a:lnTo>
                  <a:lnTo>
                    <a:pt x="201" y="199"/>
                  </a:lnTo>
                  <a:lnTo>
                    <a:pt x="215" y="182"/>
                  </a:lnTo>
                  <a:lnTo>
                    <a:pt x="226" y="162"/>
                  </a:lnTo>
                  <a:lnTo>
                    <a:pt x="233" y="140"/>
                  </a:lnTo>
                  <a:lnTo>
                    <a:pt x="235" y="117"/>
                  </a:lnTo>
                  <a:lnTo>
                    <a:pt x="233" y="94"/>
                  </a:lnTo>
                  <a:lnTo>
                    <a:pt x="226" y="71"/>
                  </a:lnTo>
                  <a:lnTo>
                    <a:pt x="215" y="52"/>
                  </a:lnTo>
                  <a:lnTo>
                    <a:pt x="201" y="34"/>
                  </a:lnTo>
                  <a:lnTo>
                    <a:pt x="184" y="20"/>
                  </a:lnTo>
                  <a:lnTo>
                    <a:pt x="164" y="9"/>
                  </a:lnTo>
                  <a:lnTo>
                    <a:pt x="141" y="2"/>
                  </a:lnTo>
                  <a:lnTo>
                    <a:pt x="118" y="0"/>
                  </a:lnTo>
                  <a:lnTo>
                    <a:pt x="94" y="2"/>
                  </a:lnTo>
                  <a:lnTo>
                    <a:pt x="72" y="9"/>
                  </a:lnTo>
                  <a:lnTo>
                    <a:pt x="52" y="20"/>
                  </a:lnTo>
                  <a:lnTo>
                    <a:pt x="35" y="34"/>
                  </a:lnTo>
                  <a:lnTo>
                    <a:pt x="20" y="52"/>
                  </a:lnTo>
                  <a:lnTo>
                    <a:pt x="10" y="71"/>
                  </a:lnTo>
                  <a:lnTo>
                    <a:pt x="3" y="94"/>
                  </a:lnTo>
                  <a:lnTo>
                    <a:pt x="0" y="117"/>
                  </a:lnTo>
                  <a:lnTo>
                    <a:pt x="3" y="140"/>
                  </a:lnTo>
                  <a:lnTo>
                    <a:pt x="10" y="162"/>
                  </a:lnTo>
                  <a:lnTo>
                    <a:pt x="20" y="182"/>
                  </a:lnTo>
                  <a:lnTo>
                    <a:pt x="35" y="199"/>
                  </a:lnTo>
                  <a:lnTo>
                    <a:pt x="52" y="214"/>
                  </a:lnTo>
                  <a:lnTo>
                    <a:pt x="72" y="224"/>
                  </a:lnTo>
                  <a:lnTo>
                    <a:pt x="94" y="231"/>
                  </a:lnTo>
                  <a:lnTo>
                    <a:pt x="118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539" name="Freeform 67"/>
            <p:cNvSpPr>
              <a:spLocks/>
            </p:cNvSpPr>
            <p:nvPr/>
          </p:nvSpPr>
          <p:spPr bwMode="auto">
            <a:xfrm>
              <a:off x="4838" y="2678"/>
              <a:ext cx="82" cy="91"/>
            </a:xfrm>
            <a:custGeom>
              <a:avLst/>
              <a:gdLst>
                <a:gd name="T0" fmla="*/ 81 w 163"/>
                <a:gd name="T1" fmla="*/ 64 h 181"/>
                <a:gd name="T2" fmla="*/ 77 w 163"/>
                <a:gd name="T3" fmla="*/ 51 h 181"/>
                <a:gd name="T4" fmla="*/ 73 w 163"/>
                <a:gd name="T5" fmla="*/ 39 h 181"/>
                <a:gd name="T6" fmla="*/ 67 w 163"/>
                <a:gd name="T7" fmla="*/ 28 h 181"/>
                <a:gd name="T8" fmla="*/ 62 w 163"/>
                <a:gd name="T9" fmla="*/ 19 h 181"/>
                <a:gd name="T10" fmla="*/ 57 w 163"/>
                <a:gd name="T11" fmla="*/ 11 h 181"/>
                <a:gd name="T12" fmla="*/ 51 w 163"/>
                <a:gd name="T13" fmla="*/ 5 h 181"/>
                <a:gd name="T14" fmla="*/ 46 w 163"/>
                <a:gd name="T15" fmla="*/ 1 h 181"/>
                <a:gd name="T16" fmla="*/ 42 w 163"/>
                <a:gd name="T17" fmla="*/ 0 h 181"/>
                <a:gd name="T18" fmla="*/ 37 w 163"/>
                <a:gd name="T19" fmla="*/ 1 h 181"/>
                <a:gd name="T20" fmla="*/ 32 w 163"/>
                <a:gd name="T21" fmla="*/ 5 h 181"/>
                <a:gd name="T22" fmla="*/ 26 w 163"/>
                <a:gd name="T23" fmla="*/ 11 h 181"/>
                <a:gd name="T24" fmla="*/ 20 w 163"/>
                <a:gd name="T25" fmla="*/ 19 h 181"/>
                <a:gd name="T26" fmla="*/ 15 w 163"/>
                <a:gd name="T27" fmla="*/ 28 h 181"/>
                <a:gd name="T28" fmla="*/ 10 w 163"/>
                <a:gd name="T29" fmla="*/ 39 h 181"/>
                <a:gd name="T30" fmla="*/ 5 w 163"/>
                <a:gd name="T31" fmla="*/ 51 h 181"/>
                <a:gd name="T32" fmla="*/ 1 w 163"/>
                <a:gd name="T33" fmla="*/ 64 h 181"/>
                <a:gd name="T34" fmla="*/ 0 w 163"/>
                <a:gd name="T35" fmla="*/ 70 h 181"/>
                <a:gd name="T36" fmla="*/ 2 w 163"/>
                <a:gd name="T37" fmla="*/ 76 h 181"/>
                <a:gd name="T38" fmla="*/ 5 w 163"/>
                <a:gd name="T39" fmla="*/ 80 h 181"/>
                <a:gd name="T40" fmla="*/ 10 w 163"/>
                <a:gd name="T41" fmla="*/ 84 h 181"/>
                <a:gd name="T42" fmla="*/ 17 w 163"/>
                <a:gd name="T43" fmla="*/ 87 h 181"/>
                <a:gd name="T44" fmla="*/ 24 w 163"/>
                <a:gd name="T45" fmla="*/ 89 h 181"/>
                <a:gd name="T46" fmla="*/ 32 w 163"/>
                <a:gd name="T47" fmla="*/ 90 h 181"/>
                <a:gd name="T48" fmla="*/ 41 w 163"/>
                <a:gd name="T49" fmla="*/ 91 h 181"/>
                <a:gd name="T50" fmla="*/ 49 w 163"/>
                <a:gd name="T51" fmla="*/ 90 h 181"/>
                <a:gd name="T52" fmla="*/ 57 w 163"/>
                <a:gd name="T53" fmla="*/ 89 h 181"/>
                <a:gd name="T54" fmla="*/ 65 w 163"/>
                <a:gd name="T55" fmla="*/ 87 h 181"/>
                <a:gd name="T56" fmla="*/ 72 w 163"/>
                <a:gd name="T57" fmla="*/ 84 h 181"/>
                <a:gd name="T58" fmla="*/ 77 w 163"/>
                <a:gd name="T59" fmla="*/ 80 h 181"/>
                <a:gd name="T60" fmla="*/ 80 w 163"/>
                <a:gd name="T61" fmla="*/ 76 h 181"/>
                <a:gd name="T62" fmla="*/ 82 w 163"/>
                <a:gd name="T63" fmla="*/ 70 h 181"/>
                <a:gd name="T64" fmla="*/ 81 w 163"/>
                <a:gd name="T65" fmla="*/ 64 h 18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63" h="181">
                  <a:moveTo>
                    <a:pt x="162" y="128"/>
                  </a:moveTo>
                  <a:lnTo>
                    <a:pt x="154" y="102"/>
                  </a:lnTo>
                  <a:lnTo>
                    <a:pt x="145" y="78"/>
                  </a:lnTo>
                  <a:lnTo>
                    <a:pt x="134" y="56"/>
                  </a:lnTo>
                  <a:lnTo>
                    <a:pt x="124" y="38"/>
                  </a:lnTo>
                  <a:lnTo>
                    <a:pt x="114" y="22"/>
                  </a:lnTo>
                  <a:lnTo>
                    <a:pt x="102" y="10"/>
                  </a:lnTo>
                  <a:lnTo>
                    <a:pt x="92" y="2"/>
                  </a:lnTo>
                  <a:lnTo>
                    <a:pt x="83" y="0"/>
                  </a:lnTo>
                  <a:lnTo>
                    <a:pt x="73" y="2"/>
                  </a:lnTo>
                  <a:lnTo>
                    <a:pt x="63" y="10"/>
                  </a:lnTo>
                  <a:lnTo>
                    <a:pt x="51" y="22"/>
                  </a:lnTo>
                  <a:lnTo>
                    <a:pt x="40" y="38"/>
                  </a:lnTo>
                  <a:lnTo>
                    <a:pt x="30" y="56"/>
                  </a:lnTo>
                  <a:lnTo>
                    <a:pt x="19" y="78"/>
                  </a:lnTo>
                  <a:lnTo>
                    <a:pt x="9" y="102"/>
                  </a:lnTo>
                  <a:lnTo>
                    <a:pt x="1" y="128"/>
                  </a:lnTo>
                  <a:lnTo>
                    <a:pt x="0" y="140"/>
                  </a:lnTo>
                  <a:lnTo>
                    <a:pt x="3" y="151"/>
                  </a:lnTo>
                  <a:lnTo>
                    <a:pt x="10" y="160"/>
                  </a:lnTo>
                  <a:lnTo>
                    <a:pt x="20" y="167"/>
                  </a:lnTo>
                  <a:lnTo>
                    <a:pt x="33" y="173"/>
                  </a:lnTo>
                  <a:lnTo>
                    <a:pt x="48" y="177"/>
                  </a:lnTo>
                  <a:lnTo>
                    <a:pt x="64" y="179"/>
                  </a:lnTo>
                  <a:lnTo>
                    <a:pt x="81" y="181"/>
                  </a:lnTo>
                  <a:lnTo>
                    <a:pt x="98" y="179"/>
                  </a:lnTo>
                  <a:lnTo>
                    <a:pt x="114" y="177"/>
                  </a:lnTo>
                  <a:lnTo>
                    <a:pt x="129" y="173"/>
                  </a:lnTo>
                  <a:lnTo>
                    <a:pt x="143" y="167"/>
                  </a:lnTo>
                  <a:lnTo>
                    <a:pt x="153" y="160"/>
                  </a:lnTo>
                  <a:lnTo>
                    <a:pt x="160" y="151"/>
                  </a:lnTo>
                  <a:lnTo>
                    <a:pt x="163" y="140"/>
                  </a:lnTo>
                  <a:lnTo>
                    <a:pt x="162" y="1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540" name="Freeform 68"/>
            <p:cNvSpPr>
              <a:spLocks/>
            </p:cNvSpPr>
            <p:nvPr/>
          </p:nvSpPr>
          <p:spPr bwMode="auto">
            <a:xfrm>
              <a:off x="4483" y="2466"/>
              <a:ext cx="792" cy="393"/>
            </a:xfrm>
            <a:custGeom>
              <a:avLst/>
              <a:gdLst>
                <a:gd name="T0" fmla="*/ 738 w 1584"/>
                <a:gd name="T1" fmla="*/ 124 h 786"/>
                <a:gd name="T2" fmla="*/ 696 w 1584"/>
                <a:gd name="T3" fmla="*/ 136 h 786"/>
                <a:gd name="T4" fmla="*/ 672 w 1584"/>
                <a:gd name="T5" fmla="*/ 167 h 786"/>
                <a:gd name="T6" fmla="*/ 671 w 1584"/>
                <a:gd name="T7" fmla="*/ 189 h 786"/>
                <a:gd name="T8" fmla="*/ 595 w 1584"/>
                <a:gd name="T9" fmla="*/ 236 h 786"/>
                <a:gd name="T10" fmla="*/ 602 w 1584"/>
                <a:gd name="T11" fmla="*/ 159 h 786"/>
                <a:gd name="T12" fmla="*/ 571 w 1584"/>
                <a:gd name="T13" fmla="*/ 80 h 786"/>
                <a:gd name="T14" fmla="*/ 562 w 1584"/>
                <a:gd name="T15" fmla="*/ 10 h 786"/>
                <a:gd name="T16" fmla="*/ 553 w 1584"/>
                <a:gd name="T17" fmla="*/ 21 h 786"/>
                <a:gd name="T18" fmla="*/ 547 w 1584"/>
                <a:gd name="T19" fmla="*/ 93 h 786"/>
                <a:gd name="T20" fmla="*/ 573 w 1584"/>
                <a:gd name="T21" fmla="*/ 173 h 786"/>
                <a:gd name="T22" fmla="*/ 569 w 1584"/>
                <a:gd name="T23" fmla="*/ 232 h 786"/>
                <a:gd name="T24" fmla="*/ 539 w 1584"/>
                <a:gd name="T25" fmla="*/ 283 h 786"/>
                <a:gd name="T26" fmla="*/ 477 w 1584"/>
                <a:gd name="T27" fmla="*/ 334 h 786"/>
                <a:gd name="T28" fmla="*/ 386 w 1584"/>
                <a:gd name="T29" fmla="*/ 350 h 786"/>
                <a:gd name="T30" fmla="*/ 322 w 1584"/>
                <a:gd name="T31" fmla="*/ 327 h 786"/>
                <a:gd name="T32" fmla="*/ 273 w 1584"/>
                <a:gd name="T33" fmla="*/ 292 h 786"/>
                <a:gd name="T34" fmla="*/ 253 w 1584"/>
                <a:gd name="T35" fmla="*/ 273 h 786"/>
                <a:gd name="T36" fmla="*/ 233 w 1584"/>
                <a:gd name="T37" fmla="*/ 238 h 786"/>
                <a:gd name="T38" fmla="*/ 222 w 1584"/>
                <a:gd name="T39" fmla="*/ 186 h 786"/>
                <a:gd name="T40" fmla="*/ 242 w 1584"/>
                <a:gd name="T41" fmla="*/ 106 h 786"/>
                <a:gd name="T42" fmla="*/ 247 w 1584"/>
                <a:gd name="T43" fmla="*/ 35 h 786"/>
                <a:gd name="T44" fmla="*/ 232 w 1584"/>
                <a:gd name="T45" fmla="*/ 3 h 786"/>
                <a:gd name="T46" fmla="*/ 229 w 1584"/>
                <a:gd name="T47" fmla="*/ 64 h 786"/>
                <a:gd name="T48" fmla="*/ 199 w 1584"/>
                <a:gd name="T49" fmla="*/ 138 h 786"/>
                <a:gd name="T50" fmla="*/ 199 w 1584"/>
                <a:gd name="T51" fmla="*/ 224 h 786"/>
                <a:gd name="T52" fmla="*/ 210 w 1584"/>
                <a:gd name="T53" fmla="*/ 247 h 786"/>
                <a:gd name="T54" fmla="*/ 123 w 1584"/>
                <a:gd name="T55" fmla="*/ 216 h 786"/>
                <a:gd name="T56" fmla="*/ 117 w 1584"/>
                <a:gd name="T57" fmla="*/ 194 h 786"/>
                <a:gd name="T58" fmla="*/ 88 w 1584"/>
                <a:gd name="T59" fmla="*/ 168 h 786"/>
                <a:gd name="T60" fmla="*/ 45 w 1584"/>
                <a:gd name="T61" fmla="*/ 164 h 786"/>
                <a:gd name="T62" fmla="*/ 4 w 1584"/>
                <a:gd name="T63" fmla="*/ 201 h 786"/>
                <a:gd name="T64" fmla="*/ 11 w 1584"/>
                <a:gd name="T65" fmla="*/ 251 h 786"/>
                <a:gd name="T66" fmla="*/ 33 w 1584"/>
                <a:gd name="T67" fmla="*/ 270 h 786"/>
                <a:gd name="T68" fmla="*/ 44 w 1584"/>
                <a:gd name="T69" fmla="*/ 274 h 786"/>
                <a:gd name="T70" fmla="*/ 31 w 1584"/>
                <a:gd name="T71" fmla="*/ 233 h 786"/>
                <a:gd name="T72" fmla="*/ 39 w 1584"/>
                <a:gd name="T73" fmla="*/ 207 h 786"/>
                <a:gd name="T74" fmla="*/ 49 w 1584"/>
                <a:gd name="T75" fmla="*/ 201 h 786"/>
                <a:gd name="T76" fmla="*/ 65 w 1584"/>
                <a:gd name="T77" fmla="*/ 195 h 786"/>
                <a:gd name="T78" fmla="*/ 115 w 1584"/>
                <a:gd name="T79" fmla="*/ 225 h 786"/>
                <a:gd name="T80" fmla="*/ 270 w 1584"/>
                <a:gd name="T81" fmla="*/ 309 h 786"/>
                <a:gd name="T82" fmla="*/ 301 w 1584"/>
                <a:gd name="T83" fmla="*/ 353 h 786"/>
                <a:gd name="T84" fmla="*/ 346 w 1584"/>
                <a:gd name="T85" fmla="*/ 383 h 786"/>
                <a:gd name="T86" fmla="*/ 399 w 1584"/>
                <a:gd name="T87" fmla="*/ 393 h 786"/>
                <a:gd name="T88" fmla="*/ 448 w 1584"/>
                <a:gd name="T89" fmla="*/ 383 h 786"/>
                <a:gd name="T90" fmla="*/ 492 w 1584"/>
                <a:gd name="T91" fmla="*/ 358 h 786"/>
                <a:gd name="T92" fmla="*/ 524 w 1584"/>
                <a:gd name="T93" fmla="*/ 320 h 786"/>
                <a:gd name="T94" fmla="*/ 680 w 1584"/>
                <a:gd name="T95" fmla="*/ 197 h 786"/>
                <a:gd name="T96" fmla="*/ 724 w 1584"/>
                <a:gd name="T97" fmla="*/ 159 h 786"/>
                <a:gd name="T98" fmla="*/ 742 w 1584"/>
                <a:gd name="T99" fmla="*/ 161 h 786"/>
                <a:gd name="T100" fmla="*/ 751 w 1584"/>
                <a:gd name="T101" fmla="*/ 165 h 786"/>
                <a:gd name="T102" fmla="*/ 765 w 1584"/>
                <a:gd name="T103" fmla="*/ 190 h 786"/>
                <a:gd name="T104" fmla="*/ 759 w 1584"/>
                <a:gd name="T105" fmla="*/ 231 h 786"/>
                <a:gd name="T106" fmla="*/ 781 w 1584"/>
                <a:gd name="T107" fmla="*/ 213 h 786"/>
                <a:gd name="T108" fmla="*/ 789 w 1584"/>
                <a:gd name="T109" fmla="*/ 162 h 78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584" h="786">
                  <a:moveTo>
                    <a:pt x="1554" y="288"/>
                  </a:moveTo>
                  <a:lnTo>
                    <a:pt x="1533" y="272"/>
                  </a:lnTo>
                  <a:lnTo>
                    <a:pt x="1514" y="260"/>
                  </a:lnTo>
                  <a:lnTo>
                    <a:pt x="1494" y="252"/>
                  </a:lnTo>
                  <a:lnTo>
                    <a:pt x="1475" y="247"/>
                  </a:lnTo>
                  <a:lnTo>
                    <a:pt x="1456" y="247"/>
                  </a:lnTo>
                  <a:lnTo>
                    <a:pt x="1439" y="250"/>
                  </a:lnTo>
                  <a:lnTo>
                    <a:pt x="1422" y="255"/>
                  </a:lnTo>
                  <a:lnTo>
                    <a:pt x="1406" y="262"/>
                  </a:lnTo>
                  <a:lnTo>
                    <a:pt x="1392" y="272"/>
                  </a:lnTo>
                  <a:lnTo>
                    <a:pt x="1378" y="283"/>
                  </a:lnTo>
                  <a:lnTo>
                    <a:pt x="1366" y="295"/>
                  </a:lnTo>
                  <a:lnTo>
                    <a:pt x="1357" y="307"/>
                  </a:lnTo>
                  <a:lnTo>
                    <a:pt x="1349" y="320"/>
                  </a:lnTo>
                  <a:lnTo>
                    <a:pt x="1343" y="333"/>
                  </a:lnTo>
                  <a:lnTo>
                    <a:pt x="1340" y="345"/>
                  </a:lnTo>
                  <a:lnTo>
                    <a:pt x="1339" y="357"/>
                  </a:lnTo>
                  <a:lnTo>
                    <a:pt x="1339" y="364"/>
                  </a:lnTo>
                  <a:lnTo>
                    <a:pt x="1340" y="371"/>
                  </a:lnTo>
                  <a:lnTo>
                    <a:pt x="1341" y="378"/>
                  </a:lnTo>
                  <a:lnTo>
                    <a:pt x="1342" y="383"/>
                  </a:lnTo>
                  <a:lnTo>
                    <a:pt x="1162" y="510"/>
                  </a:lnTo>
                  <a:lnTo>
                    <a:pt x="1171" y="499"/>
                  </a:lnTo>
                  <a:lnTo>
                    <a:pt x="1181" y="486"/>
                  </a:lnTo>
                  <a:lnTo>
                    <a:pt x="1190" y="472"/>
                  </a:lnTo>
                  <a:lnTo>
                    <a:pt x="1196" y="458"/>
                  </a:lnTo>
                  <a:lnTo>
                    <a:pt x="1205" y="423"/>
                  </a:lnTo>
                  <a:lnTo>
                    <a:pt x="1209" y="387"/>
                  </a:lnTo>
                  <a:lnTo>
                    <a:pt x="1209" y="352"/>
                  </a:lnTo>
                  <a:lnTo>
                    <a:pt x="1203" y="318"/>
                  </a:lnTo>
                  <a:lnTo>
                    <a:pt x="1195" y="284"/>
                  </a:lnTo>
                  <a:lnTo>
                    <a:pt x="1182" y="251"/>
                  </a:lnTo>
                  <a:lnTo>
                    <a:pt x="1168" y="219"/>
                  </a:lnTo>
                  <a:lnTo>
                    <a:pt x="1152" y="186"/>
                  </a:lnTo>
                  <a:lnTo>
                    <a:pt x="1141" y="159"/>
                  </a:lnTo>
                  <a:lnTo>
                    <a:pt x="1134" y="129"/>
                  </a:lnTo>
                  <a:lnTo>
                    <a:pt x="1129" y="98"/>
                  </a:lnTo>
                  <a:lnTo>
                    <a:pt x="1126" y="68"/>
                  </a:lnTo>
                  <a:lnTo>
                    <a:pt x="1124" y="41"/>
                  </a:lnTo>
                  <a:lnTo>
                    <a:pt x="1124" y="19"/>
                  </a:lnTo>
                  <a:lnTo>
                    <a:pt x="1126" y="5"/>
                  </a:lnTo>
                  <a:lnTo>
                    <a:pt x="1126" y="0"/>
                  </a:lnTo>
                  <a:lnTo>
                    <a:pt x="1122" y="5"/>
                  </a:lnTo>
                  <a:lnTo>
                    <a:pt x="1115" y="19"/>
                  </a:lnTo>
                  <a:lnTo>
                    <a:pt x="1106" y="41"/>
                  </a:lnTo>
                  <a:lnTo>
                    <a:pt x="1096" y="68"/>
                  </a:lnTo>
                  <a:lnTo>
                    <a:pt x="1088" y="98"/>
                  </a:lnTo>
                  <a:lnTo>
                    <a:pt x="1083" y="129"/>
                  </a:lnTo>
                  <a:lnTo>
                    <a:pt x="1084" y="159"/>
                  </a:lnTo>
                  <a:lnTo>
                    <a:pt x="1093" y="185"/>
                  </a:lnTo>
                  <a:lnTo>
                    <a:pt x="1108" y="214"/>
                  </a:lnTo>
                  <a:lnTo>
                    <a:pt x="1121" y="245"/>
                  </a:lnTo>
                  <a:lnTo>
                    <a:pt x="1132" y="277"/>
                  </a:lnTo>
                  <a:lnTo>
                    <a:pt x="1141" y="312"/>
                  </a:lnTo>
                  <a:lnTo>
                    <a:pt x="1146" y="345"/>
                  </a:lnTo>
                  <a:lnTo>
                    <a:pt x="1150" y="379"/>
                  </a:lnTo>
                  <a:lnTo>
                    <a:pt x="1150" y="410"/>
                  </a:lnTo>
                  <a:lnTo>
                    <a:pt x="1145" y="438"/>
                  </a:lnTo>
                  <a:lnTo>
                    <a:pt x="1142" y="449"/>
                  </a:lnTo>
                  <a:lnTo>
                    <a:pt x="1137" y="463"/>
                  </a:lnTo>
                  <a:lnTo>
                    <a:pt x="1129" y="480"/>
                  </a:lnTo>
                  <a:lnTo>
                    <a:pt x="1120" y="500"/>
                  </a:lnTo>
                  <a:lnTo>
                    <a:pt x="1108" y="520"/>
                  </a:lnTo>
                  <a:lnTo>
                    <a:pt x="1094" y="542"/>
                  </a:lnTo>
                  <a:lnTo>
                    <a:pt x="1077" y="565"/>
                  </a:lnTo>
                  <a:lnTo>
                    <a:pt x="1059" y="588"/>
                  </a:lnTo>
                  <a:lnTo>
                    <a:pt x="1037" y="610"/>
                  </a:lnTo>
                  <a:lnTo>
                    <a:pt x="1012" y="631"/>
                  </a:lnTo>
                  <a:lnTo>
                    <a:pt x="984" y="651"/>
                  </a:lnTo>
                  <a:lnTo>
                    <a:pt x="953" y="668"/>
                  </a:lnTo>
                  <a:lnTo>
                    <a:pt x="918" y="682"/>
                  </a:lnTo>
                  <a:lnTo>
                    <a:pt x="881" y="693"/>
                  </a:lnTo>
                  <a:lnTo>
                    <a:pt x="841" y="700"/>
                  </a:lnTo>
                  <a:lnTo>
                    <a:pt x="796" y="703"/>
                  </a:lnTo>
                  <a:lnTo>
                    <a:pt x="771" y="700"/>
                  </a:lnTo>
                  <a:lnTo>
                    <a:pt x="744" y="696"/>
                  </a:lnTo>
                  <a:lnTo>
                    <a:pt x="719" y="688"/>
                  </a:lnTo>
                  <a:lnTo>
                    <a:pt x="694" y="678"/>
                  </a:lnTo>
                  <a:lnTo>
                    <a:pt x="668" y="666"/>
                  </a:lnTo>
                  <a:lnTo>
                    <a:pt x="644" y="653"/>
                  </a:lnTo>
                  <a:lnTo>
                    <a:pt x="621" y="639"/>
                  </a:lnTo>
                  <a:lnTo>
                    <a:pt x="599" y="624"/>
                  </a:lnTo>
                  <a:lnTo>
                    <a:pt x="579" y="609"/>
                  </a:lnTo>
                  <a:lnTo>
                    <a:pt x="561" y="595"/>
                  </a:lnTo>
                  <a:lnTo>
                    <a:pt x="545" y="583"/>
                  </a:lnTo>
                  <a:lnTo>
                    <a:pt x="531" y="570"/>
                  </a:lnTo>
                  <a:lnTo>
                    <a:pt x="520" y="561"/>
                  </a:lnTo>
                  <a:lnTo>
                    <a:pt x="511" y="553"/>
                  </a:lnTo>
                  <a:lnTo>
                    <a:pt x="507" y="548"/>
                  </a:lnTo>
                  <a:lnTo>
                    <a:pt x="505" y="546"/>
                  </a:lnTo>
                  <a:lnTo>
                    <a:pt x="496" y="533"/>
                  </a:lnTo>
                  <a:lnTo>
                    <a:pt x="488" y="519"/>
                  </a:lnTo>
                  <a:lnTo>
                    <a:pt x="480" y="506"/>
                  </a:lnTo>
                  <a:lnTo>
                    <a:pt x="473" y="491"/>
                  </a:lnTo>
                  <a:lnTo>
                    <a:pt x="465" y="476"/>
                  </a:lnTo>
                  <a:lnTo>
                    <a:pt x="460" y="459"/>
                  </a:lnTo>
                  <a:lnTo>
                    <a:pt x="454" y="444"/>
                  </a:lnTo>
                  <a:lnTo>
                    <a:pt x="449" y="429"/>
                  </a:lnTo>
                  <a:lnTo>
                    <a:pt x="445" y="402"/>
                  </a:lnTo>
                  <a:lnTo>
                    <a:pt x="443" y="372"/>
                  </a:lnTo>
                  <a:lnTo>
                    <a:pt x="446" y="340"/>
                  </a:lnTo>
                  <a:lnTo>
                    <a:pt x="452" y="306"/>
                  </a:lnTo>
                  <a:lnTo>
                    <a:pt x="460" y="274"/>
                  </a:lnTo>
                  <a:lnTo>
                    <a:pt x="470" y="242"/>
                  </a:lnTo>
                  <a:lnTo>
                    <a:pt x="483" y="212"/>
                  </a:lnTo>
                  <a:lnTo>
                    <a:pt x="498" y="184"/>
                  </a:lnTo>
                  <a:lnTo>
                    <a:pt x="507" y="159"/>
                  </a:lnTo>
                  <a:lnTo>
                    <a:pt x="508" y="130"/>
                  </a:lnTo>
                  <a:lnTo>
                    <a:pt x="503" y="99"/>
                  </a:lnTo>
                  <a:lnTo>
                    <a:pt x="494" y="69"/>
                  </a:lnTo>
                  <a:lnTo>
                    <a:pt x="484" y="42"/>
                  </a:lnTo>
                  <a:lnTo>
                    <a:pt x="473" y="20"/>
                  </a:lnTo>
                  <a:lnTo>
                    <a:pt x="467" y="5"/>
                  </a:lnTo>
                  <a:lnTo>
                    <a:pt x="463" y="0"/>
                  </a:lnTo>
                  <a:lnTo>
                    <a:pt x="463" y="5"/>
                  </a:lnTo>
                  <a:lnTo>
                    <a:pt x="464" y="19"/>
                  </a:lnTo>
                  <a:lnTo>
                    <a:pt x="464" y="41"/>
                  </a:lnTo>
                  <a:lnTo>
                    <a:pt x="464" y="66"/>
                  </a:lnTo>
                  <a:lnTo>
                    <a:pt x="462" y="96"/>
                  </a:lnTo>
                  <a:lnTo>
                    <a:pt x="457" y="128"/>
                  </a:lnTo>
                  <a:lnTo>
                    <a:pt x="450" y="156"/>
                  </a:lnTo>
                  <a:lnTo>
                    <a:pt x="439" y="183"/>
                  </a:lnTo>
                  <a:lnTo>
                    <a:pt x="423" y="213"/>
                  </a:lnTo>
                  <a:lnTo>
                    <a:pt x="409" y="245"/>
                  </a:lnTo>
                  <a:lnTo>
                    <a:pt x="397" y="276"/>
                  </a:lnTo>
                  <a:lnTo>
                    <a:pt x="388" y="308"/>
                  </a:lnTo>
                  <a:lnTo>
                    <a:pt x="384" y="342"/>
                  </a:lnTo>
                  <a:lnTo>
                    <a:pt x="382" y="376"/>
                  </a:lnTo>
                  <a:lnTo>
                    <a:pt x="387" y="412"/>
                  </a:lnTo>
                  <a:lnTo>
                    <a:pt x="397" y="448"/>
                  </a:lnTo>
                  <a:lnTo>
                    <a:pt x="401" y="458"/>
                  </a:lnTo>
                  <a:lnTo>
                    <a:pt x="405" y="467"/>
                  </a:lnTo>
                  <a:lnTo>
                    <a:pt x="410" y="477"/>
                  </a:lnTo>
                  <a:lnTo>
                    <a:pt x="415" y="486"/>
                  </a:lnTo>
                  <a:lnTo>
                    <a:pt x="420" y="494"/>
                  </a:lnTo>
                  <a:lnTo>
                    <a:pt x="426" y="502"/>
                  </a:lnTo>
                  <a:lnTo>
                    <a:pt x="432" y="510"/>
                  </a:lnTo>
                  <a:lnTo>
                    <a:pt x="438" y="517"/>
                  </a:lnTo>
                  <a:lnTo>
                    <a:pt x="244" y="438"/>
                  </a:lnTo>
                  <a:lnTo>
                    <a:pt x="245" y="431"/>
                  </a:lnTo>
                  <a:lnTo>
                    <a:pt x="245" y="424"/>
                  </a:lnTo>
                  <a:lnTo>
                    <a:pt x="244" y="418"/>
                  </a:lnTo>
                  <a:lnTo>
                    <a:pt x="243" y="411"/>
                  </a:lnTo>
                  <a:lnTo>
                    <a:pt x="240" y="399"/>
                  </a:lnTo>
                  <a:lnTo>
                    <a:pt x="234" y="388"/>
                  </a:lnTo>
                  <a:lnTo>
                    <a:pt x="226" y="376"/>
                  </a:lnTo>
                  <a:lnTo>
                    <a:pt x="215" y="365"/>
                  </a:lnTo>
                  <a:lnTo>
                    <a:pt x="204" y="353"/>
                  </a:lnTo>
                  <a:lnTo>
                    <a:pt x="190" y="344"/>
                  </a:lnTo>
                  <a:lnTo>
                    <a:pt x="175" y="336"/>
                  </a:lnTo>
                  <a:lnTo>
                    <a:pt x="160" y="329"/>
                  </a:lnTo>
                  <a:lnTo>
                    <a:pt x="143" y="325"/>
                  </a:lnTo>
                  <a:lnTo>
                    <a:pt x="125" y="323"/>
                  </a:lnTo>
                  <a:lnTo>
                    <a:pt x="107" y="323"/>
                  </a:lnTo>
                  <a:lnTo>
                    <a:pt x="90" y="328"/>
                  </a:lnTo>
                  <a:lnTo>
                    <a:pt x="71" y="335"/>
                  </a:lnTo>
                  <a:lnTo>
                    <a:pt x="53" y="346"/>
                  </a:lnTo>
                  <a:lnTo>
                    <a:pt x="36" y="361"/>
                  </a:lnTo>
                  <a:lnTo>
                    <a:pt x="18" y="381"/>
                  </a:lnTo>
                  <a:lnTo>
                    <a:pt x="7" y="401"/>
                  </a:lnTo>
                  <a:lnTo>
                    <a:pt x="1" y="420"/>
                  </a:lnTo>
                  <a:lnTo>
                    <a:pt x="0" y="442"/>
                  </a:lnTo>
                  <a:lnTo>
                    <a:pt x="3" y="463"/>
                  </a:lnTo>
                  <a:lnTo>
                    <a:pt x="10" y="484"/>
                  </a:lnTo>
                  <a:lnTo>
                    <a:pt x="21" y="502"/>
                  </a:lnTo>
                  <a:lnTo>
                    <a:pt x="36" y="519"/>
                  </a:lnTo>
                  <a:lnTo>
                    <a:pt x="53" y="533"/>
                  </a:lnTo>
                  <a:lnTo>
                    <a:pt x="57" y="535"/>
                  </a:lnTo>
                  <a:lnTo>
                    <a:pt x="62" y="538"/>
                  </a:lnTo>
                  <a:lnTo>
                    <a:pt x="66" y="540"/>
                  </a:lnTo>
                  <a:lnTo>
                    <a:pt x="70" y="541"/>
                  </a:lnTo>
                  <a:lnTo>
                    <a:pt x="75" y="542"/>
                  </a:lnTo>
                  <a:lnTo>
                    <a:pt x="79" y="545"/>
                  </a:lnTo>
                  <a:lnTo>
                    <a:pt x="83" y="546"/>
                  </a:lnTo>
                  <a:lnTo>
                    <a:pt x="87" y="547"/>
                  </a:lnTo>
                  <a:lnTo>
                    <a:pt x="77" y="533"/>
                  </a:lnTo>
                  <a:lnTo>
                    <a:pt x="69" y="517"/>
                  </a:lnTo>
                  <a:lnTo>
                    <a:pt x="63" y="501"/>
                  </a:lnTo>
                  <a:lnTo>
                    <a:pt x="61" y="484"/>
                  </a:lnTo>
                  <a:lnTo>
                    <a:pt x="61" y="466"/>
                  </a:lnTo>
                  <a:lnTo>
                    <a:pt x="63" y="449"/>
                  </a:lnTo>
                  <a:lnTo>
                    <a:pt x="69" y="432"/>
                  </a:lnTo>
                  <a:lnTo>
                    <a:pt x="77" y="416"/>
                  </a:lnTo>
                  <a:lnTo>
                    <a:pt x="78" y="414"/>
                  </a:lnTo>
                  <a:lnTo>
                    <a:pt x="79" y="413"/>
                  </a:lnTo>
                  <a:lnTo>
                    <a:pt x="85" y="409"/>
                  </a:lnTo>
                  <a:lnTo>
                    <a:pt x="91" y="405"/>
                  </a:lnTo>
                  <a:lnTo>
                    <a:pt x="97" y="402"/>
                  </a:lnTo>
                  <a:lnTo>
                    <a:pt x="102" y="399"/>
                  </a:lnTo>
                  <a:lnTo>
                    <a:pt x="109" y="396"/>
                  </a:lnTo>
                  <a:lnTo>
                    <a:pt x="115" y="394"/>
                  </a:lnTo>
                  <a:lnTo>
                    <a:pt x="122" y="393"/>
                  </a:lnTo>
                  <a:lnTo>
                    <a:pt x="129" y="390"/>
                  </a:lnTo>
                  <a:lnTo>
                    <a:pt x="159" y="388"/>
                  </a:lnTo>
                  <a:lnTo>
                    <a:pt x="183" y="396"/>
                  </a:lnTo>
                  <a:lnTo>
                    <a:pt x="203" y="410"/>
                  </a:lnTo>
                  <a:lnTo>
                    <a:pt x="219" y="429"/>
                  </a:lnTo>
                  <a:lnTo>
                    <a:pt x="229" y="449"/>
                  </a:lnTo>
                  <a:lnTo>
                    <a:pt x="237" y="467"/>
                  </a:lnTo>
                  <a:lnTo>
                    <a:pt x="242" y="481"/>
                  </a:lnTo>
                  <a:lnTo>
                    <a:pt x="243" y="486"/>
                  </a:lnTo>
                  <a:lnTo>
                    <a:pt x="531" y="599"/>
                  </a:lnTo>
                  <a:lnTo>
                    <a:pt x="539" y="618"/>
                  </a:lnTo>
                  <a:lnTo>
                    <a:pt x="549" y="638"/>
                  </a:lnTo>
                  <a:lnTo>
                    <a:pt x="561" y="656"/>
                  </a:lnTo>
                  <a:lnTo>
                    <a:pt x="574" y="674"/>
                  </a:lnTo>
                  <a:lnTo>
                    <a:pt x="588" y="691"/>
                  </a:lnTo>
                  <a:lnTo>
                    <a:pt x="601" y="706"/>
                  </a:lnTo>
                  <a:lnTo>
                    <a:pt x="617" y="720"/>
                  </a:lnTo>
                  <a:lnTo>
                    <a:pt x="635" y="734"/>
                  </a:lnTo>
                  <a:lnTo>
                    <a:pt x="652" y="745"/>
                  </a:lnTo>
                  <a:lnTo>
                    <a:pt x="672" y="756"/>
                  </a:lnTo>
                  <a:lnTo>
                    <a:pt x="691" y="765"/>
                  </a:lnTo>
                  <a:lnTo>
                    <a:pt x="711" y="772"/>
                  </a:lnTo>
                  <a:lnTo>
                    <a:pt x="732" y="777"/>
                  </a:lnTo>
                  <a:lnTo>
                    <a:pt x="753" y="782"/>
                  </a:lnTo>
                  <a:lnTo>
                    <a:pt x="775" y="784"/>
                  </a:lnTo>
                  <a:lnTo>
                    <a:pt x="797" y="786"/>
                  </a:lnTo>
                  <a:lnTo>
                    <a:pt x="818" y="784"/>
                  </a:lnTo>
                  <a:lnTo>
                    <a:pt x="839" y="782"/>
                  </a:lnTo>
                  <a:lnTo>
                    <a:pt x="858" y="779"/>
                  </a:lnTo>
                  <a:lnTo>
                    <a:pt x="878" y="773"/>
                  </a:lnTo>
                  <a:lnTo>
                    <a:pt x="896" y="766"/>
                  </a:lnTo>
                  <a:lnTo>
                    <a:pt x="915" y="758"/>
                  </a:lnTo>
                  <a:lnTo>
                    <a:pt x="933" y="749"/>
                  </a:lnTo>
                  <a:lnTo>
                    <a:pt x="950" y="738"/>
                  </a:lnTo>
                  <a:lnTo>
                    <a:pt x="967" y="727"/>
                  </a:lnTo>
                  <a:lnTo>
                    <a:pt x="983" y="715"/>
                  </a:lnTo>
                  <a:lnTo>
                    <a:pt x="998" y="701"/>
                  </a:lnTo>
                  <a:lnTo>
                    <a:pt x="1012" y="686"/>
                  </a:lnTo>
                  <a:lnTo>
                    <a:pt x="1024" y="671"/>
                  </a:lnTo>
                  <a:lnTo>
                    <a:pt x="1036" y="655"/>
                  </a:lnTo>
                  <a:lnTo>
                    <a:pt x="1047" y="639"/>
                  </a:lnTo>
                  <a:lnTo>
                    <a:pt x="1056" y="622"/>
                  </a:lnTo>
                  <a:lnTo>
                    <a:pt x="1353" y="431"/>
                  </a:lnTo>
                  <a:lnTo>
                    <a:pt x="1353" y="425"/>
                  </a:lnTo>
                  <a:lnTo>
                    <a:pt x="1355" y="412"/>
                  </a:lnTo>
                  <a:lnTo>
                    <a:pt x="1359" y="393"/>
                  </a:lnTo>
                  <a:lnTo>
                    <a:pt x="1366" y="371"/>
                  </a:lnTo>
                  <a:lnTo>
                    <a:pt x="1378" y="350"/>
                  </a:lnTo>
                  <a:lnTo>
                    <a:pt x="1395" y="332"/>
                  </a:lnTo>
                  <a:lnTo>
                    <a:pt x="1418" y="320"/>
                  </a:lnTo>
                  <a:lnTo>
                    <a:pt x="1448" y="317"/>
                  </a:lnTo>
                  <a:lnTo>
                    <a:pt x="1455" y="318"/>
                  </a:lnTo>
                  <a:lnTo>
                    <a:pt x="1462" y="318"/>
                  </a:lnTo>
                  <a:lnTo>
                    <a:pt x="1469" y="319"/>
                  </a:lnTo>
                  <a:lnTo>
                    <a:pt x="1476" y="321"/>
                  </a:lnTo>
                  <a:lnTo>
                    <a:pt x="1483" y="322"/>
                  </a:lnTo>
                  <a:lnTo>
                    <a:pt x="1489" y="325"/>
                  </a:lnTo>
                  <a:lnTo>
                    <a:pt x="1495" y="328"/>
                  </a:lnTo>
                  <a:lnTo>
                    <a:pt x="1501" y="330"/>
                  </a:lnTo>
                  <a:lnTo>
                    <a:pt x="1502" y="330"/>
                  </a:lnTo>
                  <a:lnTo>
                    <a:pt x="1504" y="332"/>
                  </a:lnTo>
                  <a:lnTo>
                    <a:pt x="1515" y="346"/>
                  </a:lnTo>
                  <a:lnTo>
                    <a:pt x="1523" y="361"/>
                  </a:lnTo>
                  <a:lnTo>
                    <a:pt x="1529" y="379"/>
                  </a:lnTo>
                  <a:lnTo>
                    <a:pt x="1531" y="395"/>
                  </a:lnTo>
                  <a:lnTo>
                    <a:pt x="1532" y="412"/>
                  </a:lnTo>
                  <a:lnTo>
                    <a:pt x="1530" y="429"/>
                  </a:lnTo>
                  <a:lnTo>
                    <a:pt x="1524" y="446"/>
                  </a:lnTo>
                  <a:lnTo>
                    <a:pt x="1517" y="462"/>
                  </a:lnTo>
                  <a:lnTo>
                    <a:pt x="1525" y="458"/>
                  </a:lnTo>
                  <a:lnTo>
                    <a:pt x="1532" y="454"/>
                  </a:lnTo>
                  <a:lnTo>
                    <a:pt x="1540" y="448"/>
                  </a:lnTo>
                  <a:lnTo>
                    <a:pt x="1547" y="442"/>
                  </a:lnTo>
                  <a:lnTo>
                    <a:pt x="1562" y="425"/>
                  </a:lnTo>
                  <a:lnTo>
                    <a:pt x="1574" y="406"/>
                  </a:lnTo>
                  <a:lnTo>
                    <a:pt x="1581" y="386"/>
                  </a:lnTo>
                  <a:lnTo>
                    <a:pt x="1584" y="365"/>
                  </a:lnTo>
                  <a:lnTo>
                    <a:pt x="1584" y="343"/>
                  </a:lnTo>
                  <a:lnTo>
                    <a:pt x="1578" y="323"/>
                  </a:lnTo>
                  <a:lnTo>
                    <a:pt x="1569" y="304"/>
                  </a:lnTo>
                  <a:lnTo>
                    <a:pt x="1554" y="2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0541" name="Freeform 69"/>
            <p:cNvSpPr>
              <a:spLocks/>
            </p:cNvSpPr>
            <p:nvPr/>
          </p:nvSpPr>
          <p:spPr bwMode="auto">
            <a:xfrm>
              <a:off x="4475" y="2690"/>
              <a:ext cx="823" cy="383"/>
            </a:xfrm>
            <a:custGeom>
              <a:avLst/>
              <a:gdLst>
                <a:gd name="T0" fmla="*/ 810 w 1645"/>
                <a:gd name="T1" fmla="*/ 17 h 766"/>
                <a:gd name="T2" fmla="*/ 766 w 1645"/>
                <a:gd name="T3" fmla="*/ 52 h 766"/>
                <a:gd name="T4" fmla="*/ 716 w 1645"/>
                <a:gd name="T5" fmla="*/ 31 h 766"/>
                <a:gd name="T6" fmla="*/ 681 w 1645"/>
                <a:gd name="T7" fmla="*/ 47 h 766"/>
                <a:gd name="T8" fmla="*/ 592 w 1645"/>
                <a:gd name="T9" fmla="*/ 91 h 766"/>
                <a:gd name="T10" fmla="*/ 566 w 1645"/>
                <a:gd name="T11" fmla="*/ 114 h 766"/>
                <a:gd name="T12" fmla="*/ 513 w 1645"/>
                <a:gd name="T13" fmla="*/ 193 h 766"/>
                <a:gd name="T14" fmla="*/ 379 w 1645"/>
                <a:gd name="T15" fmla="*/ 233 h 766"/>
                <a:gd name="T16" fmla="*/ 265 w 1645"/>
                <a:gd name="T17" fmla="*/ 162 h 766"/>
                <a:gd name="T18" fmla="*/ 238 w 1645"/>
                <a:gd name="T19" fmla="*/ 91 h 766"/>
                <a:gd name="T20" fmla="*/ 236 w 1645"/>
                <a:gd name="T21" fmla="*/ 88 h 766"/>
                <a:gd name="T22" fmla="*/ 172 w 1645"/>
                <a:gd name="T23" fmla="*/ 74 h 766"/>
                <a:gd name="T24" fmla="*/ 108 w 1645"/>
                <a:gd name="T25" fmla="*/ 64 h 766"/>
                <a:gd name="T26" fmla="*/ 84 w 1645"/>
                <a:gd name="T27" fmla="*/ 87 h 766"/>
                <a:gd name="T28" fmla="*/ 28 w 1645"/>
                <a:gd name="T29" fmla="*/ 85 h 766"/>
                <a:gd name="T30" fmla="*/ 1 w 1645"/>
                <a:gd name="T31" fmla="*/ 59 h 766"/>
                <a:gd name="T32" fmla="*/ 20 w 1645"/>
                <a:gd name="T33" fmla="*/ 115 h 766"/>
                <a:gd name="T34" fmla="*/ 87 w 1645"/>
                <a:gd name="T35" fmla="*/ 120 h 766"/>
                <a:gd name="T36" fmla="*/ 232 w 1645"/>
                <a:gd name="T37" fmla="*/ 116 h 766"/>
                <a:gd name="T38" fmla="*/ 123 w 1645"/>
                <a:gd name="T39" fmla="*/ 215 h 766"/>
                <a:gd name="T40" fmla="*/ 68 w 1645"/>
                <a:gd name="T41" fmla="*/ 190 h 766"/>
                <a:gd name="T42" fmla="*/ 19 w 1645"/>
                <a:gd name="T43" fmla="*/ 238 h 766"/>
                <a:gd name="T44" fmla="*/ 28 w 1645"/>
                <a:gd name="T45" fmla="*/ 266 h 766"/>
                <a:gd name="T46" fmla="*/ 67 w 1645"/>
                <a:gd name="T47" fmla="*/ 225 h 766"/>
                <a:gd name="T48" fmla="*/ 119 w 1645"/>
                <a:gd name="T49" fmla="*/ 238 h 766"/>
                <a:gd name="T50" fmla="*/ 141 w 1645"/>
                <a:gd name="T51" fmla="*/ 237 h 766"/>
                <a:gd name="T52" fmla="*/ 208 w 1645"/>
                <a:gd name="T53" fmla="*/ 204 h 766"/>
                <a:gd name="T54" fmla="*/ 252 w 1645"/>
                <a:gd name="T55" fmla="*/ 201 h 766"/>
                <a:gd name="T56" fmla="*/ 149 w 1645"/>
                <a:gd name="T57" fmla="*/ 312 h 766"/>
                <a:gd name="T58" fmla="*/ 98 w 1645"/>
                <a:gd name="T59" fmla="*/ 339 h 766"/>
                <a:gd name="T60" fmla="*/ 82 w 1645"/>
                <a:gd name="T61" fmla="*/ 333 h 766"/>
                <a:gd name="T62" fmla="*/ 67 w 1645"/>
                <a:gd name="T63" fmla="*/ 292 h 766"/>
                <a:gd name="T64" fmla="*/ 59 w 1645"/>
                <a:gd name="T65" fmla="*/ 277 h 766"/>
                <a:gd name="T66" fmla="*/ 48 w 1645"/>
                <a:gd name="T67" fmla="*/ 346 h 766"/>
                <a:gd name="T68" fmla="*/ 113 w 1645"/>
                <a:gd name="T69" fmla="*/ 373 h 766"/>
                <a:gd name="T70" fmla="*/ 158 w 1645"/>
                <a:gd name="T71" fmla="*/ 338 h 766"/>
                <a:gd name="T72" fmla="*/ 161 w 1645"/>
                <a:gd name="T73" fmla="*/ 306 h 766"/>
                <a:gd name="T74" fmla="*/ 318 w 1645"/>
                <a:gd name="T75" fmla="*/ 268 h 766"/>
                <a:gd name="T76" fmla="*/ 375 w 1645"/>
                <a:gd name="T77" fmla="*/ 289 h 766"/>
                <a:gd name="T78" fmla="*/ 435 w 1645"/>
                <a:gd name="T79" fmla="*/ 288 h 766"/>
                <a:gd name="T80" fmla="*/ 487 w 1645"/>
                <a:gd name="T81" fmla="*/ 268 h 766"/>
                <a:gd name="T82" fmla="*/ 632 w 1645"/>
                <a:gd name="T83" fmla="*/ 318 h 766"/>
                <a:gd name="T84" fmla="*/ 640 w 1645"/>
                <a:gd name="T85" fmla="*/ 353 h 766"/>
                <a:gd name="T86" fmla="*/ 690 w 1645"/>
                <a:gd name="T87" fmla="*/ 383 h 766"/>
                <a:gd name="T88" fmla="*/ 751 w 1645"/>
                <a:gd name="T89" fmla="*/ 345 h 766"/>
                <a:gd name="T90" fmla="*/ 732 w 1645"/>
                <a:gd name="T91" fmla="*/ 282 h 766"/>
                <a:gd name="T92" fmla="*/ 727 w 1645"/>
                <a:gd name="T93" fmla="*/ 309 h 766"/>
                <a:gd name="T94" fmla="*/ 712 w 1645"/>
                <a:gd name="T95" fmla="*/ 341 h 766"/>
                <a:gd name="T96" fmla="*/ 692 w 1645"/>
                <a:gd name="T97" fmla="*/ 348 h 766"/>
                <a:gd name="T98" fmla="*/ 641 w 1645"/>
                <a:gd name="T99" fmla="*/ 310 h 766"/>
                <a:gd name="T100" fmla="*/ 544 w 1645"/>
                <a:gd name="T101" fmla="*/ 216 h 766"/>
                <a:gd name="T102" fmla="*/ 568 w 1645"/>
                <a:gd name="T103" fmla="*/ 204 h 766"/>
                <a:gd name="T104" fmla="*/ 632 w 1645"/>
                <a:gd name="T105" fmla="*/ 235 h 766"/>
                <a:gd name="T106" fmla="*/ 669 w 1645"/>
                <a:gd name="T107" fmla="*/ 252 h 766"/>
                <a:gd name="T108" fmla="*/ 702 w 1645"/>
                <a:gd name="T109" fmla="*/ 232 h 766"/>
                <a:gd name="T110" fmla="*/ 755 w 1645"/>
                <a:gd name="T111" fmla="*/ 252 h 766"/>
                <a:gd name="T112" fmla="*/ 773 w 1645"/>
                <a:gd name="T113" fmla="*/ 272 h 766"/>
                <a:gd name="T114" fmla="*/ 755 w 1645"/>
                <a:gd name="T115" fmla="*/ 210 h 766"/>
                <a:gd name="T116" fmla="*/ 690 w 1645"/>
                <a:gd name="T117" fmla="*/ 204 h 766"/>
                <a:gd name="T118" fmla="*/ 571 w 1645"/>
                <a:gd name="T119" fmla="*/ 146 h 766"/>
                <a:gd name="T120" fmla="*/ 754 w 1645"/>
                <a:gd name="T121" fmla="*/ 85 h 766"/>
                <a:gd name="T122" fmla="*/ 816 w 1645"/>
                <a:gd name="T123" fmla="*/ 57 h 7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645" h="766">
                  <a:moveTo>
                    <a:pt x="1640" y="30"/>
                  </a:moveTo>
                  <a:lnTo>
                    <a:pt x="1638" y="22"/>
                  </a:lnTo>
                  <a:lnTo>
                    <a:pt x="1636" y="15"/>
                  </a:lnTo>
                  <a:lnTo>
                    <a:pt x="1632" y="7"/>
                  </a:lnTo>
                  <a:lnTo>
                    <a:pt x="1628" y="0"/>
                  </a:lnTo>
                  <a:lnTo>
                    <a:pt x="1626" y="17"/>
                  </a:lnTo>
                  <a:lnTo>
                    <a:pt x="1620" y="33"/>
                  </a:lnTo>
                  <a:lnTo>
                    <a:pt x="1613" y="48"/>
                  </a:lnTo>
                  <a:lnTo>
                    <a:pt x="1604" y="62"/>
                  </a:lnTo>
                  <a:lnTo>
                    <a:pt x="1592" y="75"/>
                  </a:lnTo>
                  <a:lnTo>
                    <a:pt x="1578" y="85"/>
                  </a:lnTo>
                  <a:lnTo>
                    <a:pt x="1563" y="93"/>
                  </a:lnTo>
                  <a:lnTo>
                    <a:pt x="1547" y="100"/>
                  </a:lnTo>
                  <a:lnTo>
                    <a:pt x="1531" y="103"/>
                  </a:lnTo>
                  <a:lnTo>
                    <a:pt x="1515" y="103"/>
                  </a:lnTo>
                  <a:lnTo>
                    <a:pt x="1499" y="102"/>
                  </a:lnTo>
                  <a:lnTo>
                    <a:pt x="1483" y="98"/>
                  </a:lnTo>
                  <a:lnTo>
                    <a:pt x="1469" y="92"/>
                  </a:lnTo>
                  <a:lnTo>
                    <a:pt x="1455" y="84"/>
                  </a:lnTo>
                  <a:lnTo>
                    <a:pt x="1442" y="73"/>
                  </a:lnTo>
                  <a:lnTo>
                    <a:pt x="1432" y="62"/>
                  </a:lnTo>
                  <a:lnTo>
                    <a:pt x="1432" y="61"/>
                  </a:lnTo>
                  <a:lnTo>
                    <a:pt x="1431" y="61"/>
                  </a:lnTo>
                  <a:lnTo>
                    <a:pt x="1427" y="62"/>
                  </a:lnTo>
                  <a:lnTo>
                    <a:pt x="1418" y="67"/>
                  </a:lnTo>
                  <a:lnTo>
                    <a:pt x="1403" y="73"/>
                  </a:lnTo>
                  <a:lnTo>
                    <a:pt x="1385" y="83"/>
                  </a:lnTo>
                  <a:lnTo>
                    <a:pt x="1362" y="93"/>
                  </a:lnTo>
                  <a:lnTo>
                    <a:pt x="1337" y="105"/>
                  </a:lnTo>
                  <a:lnTo>
                    <a:pt x="1311" y="118"/>
                  </a:lnTo>
                  <a:lnTo>
                    <a:pt x="1284" y="131"/>
                  </a:lnTo>
                  <a:lnTo>
                    <a:pt x="1257" y="145"/>
                  </a:lnTo>
                  <a:lnTo>
                    <a:pt x="1231" y="158"/>
                  </a:lnTo>
                  <a:lnTo>
                    <a:pt x="1206" y="170"/>
                  </a:lnTo>
                  <a:lnTo>
                    <a:pt x="1184" y="181"/>
                  </a:lnTo>
                  <a:lnTo>
                    <a:pt x="1166" y="190"/>
                  </a:lnTo>
                  <a:lnTo>
                    <a:pt x="1152" y="198"/>
                  </a:lnTo>
                  <a:lnTo>
                    <a:pt x="1143" y="203"/>
                  </a:lnTo>
                  <a:lnTo>
                    <a:pt x="1139" y="204"/>
                  </a:lnTo>
                  <a:lnTo>
                    <a:pt x="1138" y="207"/>
                  </a:lnTo>
                  <a:lnTo>
                    <a:pt x="1136" y="215"/>
                  </a:lnTo>
                  <a:lnTo>
                    <a:pt x="1131" y="228"/>
                  </a:lnTo>
                  <a:lnTo>
                    <a:pt x="1123" y="245"/>
                  </a:lnTo>
                  <a:lnTo>
                    <a:pt x="1114" y="265"/>
                  </a:lnTo>
                  <a:lnTo>
                    <a:pt x="1102" y="288"/>
                  </a:lnTo>
                  <a:lnTo>
                    <a:pt x="1087" y="312"/>
                  </a:lnTo>
                  <a:lnTo>
                    <a:pt x="1070" y="336"/>
                  </a:lnTo>
                  <a:lnTo>
                    <a:pt x="1049" y="360"/>
                  </a:lnTo>
                  <a:lnTo>
                    <a:pt x="1026" y="385"/>
                  </a:lnTo>
                  <a:lnTo>
                    <a:pt x="1000" y="408"/>
                  </a:lnTo>
                  <a:lnTo>
                    <a:pt x="970" y="427"/>
                  </a:lnTo>
                  <a:lnTo>
                    <a:pt x="936" y="445"/>
                  </a:lnTo>
                  <a:lnTo>
                    <a:pt x="898" y="457"/>
                  </a:lnTo>
                  <a:lnTo>
                    <a:pt x="857" y="465"/>
                  </a:lnTo>
                  <a:lnTo>
                    <a:pt x="812" y="469"/>
                  </a:lnTo>
                  <a:lnTo>
                    <a:pt x="758" y="465"/>
                  </a:lnTo>
                  <a:lnTo>
                    <a:pt x="711" y="456"/>
                  </a:lnTo>
                  <a:lnTo>
                    <a:pt x="668" y="442"/>
                  </a:lnTo>
                  <a:lnTo>
                    <a:pt x="631" y="424"/>
                  </a:lnTo>
                  <a:lnTo>
                    <a:pt x="600" y="402"/>
                  </a:lnTo>
                  <a:lnTo>
                    <a:pt x="572" y="377"/>
                  </a:lnTo>
                  <a:lnTo>
                    <a:pt x="549" y="351"/>
                  </a:lnTo>
                  <a:lnTo>
                    <a:pt x="530" y="324"/>
                  </a:lnTo>
                  <a:lnTo>
                    <a:pt x="515" y="296"/>
                  </a:lnTo>
                  <a:lnTo>
                    <a:pt x="502" y="271"/>
                  </a:lnTo>
                  <a:lnTo>
                    <a:pt x="493" y="245"/>
                  </a:lnTo>
                  <a:lnTo>
                    <a:pt x="486" y="223"/>
                  </a:lnTo>
                  <a:lnTo>
                    <a:pt x="480" y="205"/>
                  </a:lnTo>
                  <a:lnTo>
                    <a:pt x="478" y="191"/>
                  </a:lnTo>
                  <a:lnTo>
                    <a:pt x="476" y="182"/>
                  </a:lnTo>
                  <a:lnTo>
                    <a:pt x="476" y="178"/>
                  </a:lnTo>
                  <a:lnTo>
                    <a:pt x="476" y="177"/>
                  </a:lnTo>
                  <a:lnTo>
                    <a:pt x="472" y="175"/>
                  </a:lnTo>
                  <a:lnTo>
                    <a:pt x="464" y="173"/>
                  </a:lnTo>
                  <a:lnTo>
                    <a:pt x="451" y="170"/>
                  </a:lnTo>
                  <a:lnTo>
                    <a:pt x="434" y="166"/>
                  </a:lnTo>
                  <a:lnTo>
                    <a:pt x="415" y="162"/>
                  </a:lnTo>
                  <a:lnTo>
                    <a:pt x="391" y="158"/>
                  </a:lnTo>
                  <a:lnTo>
                    <a:pt x="368" y="153"/>
                  </a:lnTo>
                  <a:lnTo>
                    <a:pt x="344" y="148"/>
                  </a:lnTo>
                  <a:lnTo>
                    <a:pt x="319" y="144"/>
                  </a:lnTo>
                  <a:lnTo>
                    <a:pt x="296" y="139"/>
                  </a:lnTo>
                  <a:lnTo>
                    <a:pt x="273" y="136"/>
                  </a:lnTo>
                  <a:lnTo>
                    <a:pt x="253" y="132"/>
                  </a:lnTo>
                  <a:lnTo>
                    <a:pt x="236" y="130"/>
                  </a:lnTo>
                  <a:lnTo>
                    <a:pt x="223" y="128"/>
                  </a:lnTo>
                  <a:lnTo>
                    <a:pt x="215" y="127"/>
                  </a:lnTo>
                  <a:lnTo>
                    <a:pt x="212" y="127"/>
                  </a:lnTo>
                  <a:lnTo>
                    <a:pt x="212" y="128"/>
                  </a:lnTo>
                  <a:lnTo>
                    <a:pt x="203" y="141"/>
                  </a:lnTo>
                  <a:lnTo>
                    <a:pt x="193" y="153"/>
                  </a:lnTo>
                  <a:lnTo>
                    <a:pt x="181" y="163"/>
                  </a:lnTo>
                  <a:lnTo>
                    <a:pt x="168" y="173"/>
                  </a:lnTo>
                  <a:lnTo>
                    <a:pt x="153" y="180"/>
                  </a:lnTo>
                  <a:lnTo>
                    <a:pt x="138" y="184"/>
                  </a:lnTo>
                  <a:lnTo>
                    <a:pt x="122" y="185"/>
                  </a:lnTo>
                  <a:lnTo>
                    <a:pt x="105" y="185"/>
                  </a:lnTo>
                  <a:lnTo>
                    <a:pt x="87" y="183"/>
                  </a:lnTo>
                  <a:lnTo>
                    <a:pt x="70" y="177"/>
                  </a:lnTo>
                  <a:lnTo>
                    <a:pt x="55" y="169"/>
                  </a:lnTo>
                  <a:lnTo>
                    <a:pt x="42" y="159"/>
                  </a:lnTo>
                  <a:lnTo>
                    <a:pt x="30" y="147"/>
                  </a:lnTo>
                  <a:lnTo>
                    <a:pt x="20" y="133"/>
                  </a:lnTo>
                  <a:lnTo>
                    <a:pt x="12" y="118"/>
                  </a:lnTo>
                  <a:lnTo>
                    <a:pt x="8" y="102"/>
                  </a:lnTo>
                  <a:lnTo>
                    <a:pt x="4" y="110"/>
                  </a:lnTo>
                  <a:lnTo>
                    <a:pt x="2" y="118"/>
                  </a:lnTo>
                  <a:lnTo>
                    <a:pt x="1" y="127"/>
                  </a:lnTo>
                  <a:lnTo>
                    <a:pt x="0" y="135"/>
                  </a:lnTo>
                  <a:lnTo>
                    <a:pt x="0" y="156"/>
                  </a:lnTo>
                  <a:lnTo>
                    <a:pt x="4" y="177"/>
                  </a:lnTo>
                  <a:lnTo>
                    <a:pt x="12" y="197"/>
                  </a:lnTo>
                  <a:lnTo>
                    <a:pt x="25" y="215"/>
                  </a:lnTo>
                  <a:lnTo>
                    <a:pt x="40" y="230"/>
                  </a:lnTo>
                  <a:lnTo>
                    <a:pt x="57" y="242"/>
                  </a:lnTo>
                  <a:lnTo>
                    <a:pt x="78" y="250"/>
                  </a:lnTo>
                  <a:lnTo>
                    <a:pt x="100" y="254"/>
                  </a:lnTo>
                  <a:lnTo>
                    <a:pt x="120" y="254"/>
                  </a:lnTo>
                  <a:lnTo>
                    <a:pt x="139" y="252"/>
                  </a:lnTo>
                  <a:lnTo>
                    <a:pt x="158" y="248"/>
                  </a:lnTo>
                  <a:lnTo>
                    <a:pt x="174" y="239"/>
                  </a:lnTo>
                  <a:lnTo>
                    <a:pt x="190" y="229"/>
                  </a:lnTo>
                  <a:lnTo>
                    <a:pt x="203" y="216"/>
                  </a:lnTo>
                  <a:lnTo>
                    <a:pt x="213" y="201"/>
                  </a:lnTo>
                  <a:lnTo>
                    <a:pt x="220" y="184"/>
                  </a:lnTo>
                  <a:lnTo>
                    <a:pt x="464" y="227"/>
                  </a:lnTo>
                  <a:lnTo>
                    <a:pt x="464" y="229"/>
                  </a:lnTo>
                  <a:lnTo>
                    <a:pt x="464" y="231"/>
                  </a:lnTo>
                  <a:lnTo>
                    <a:pt x="463" y="234"/>
                  </a:lnTo>
                  <a:lnTo>
                    <a:pt x="463" y="236"/>
                  </a:lnTo>
                  <a:lnTo>
                    <a:pt x="464" y="258"/>
                  </a:lnTo>
                  <a:lnTo>
                    <a:pt x="466" y="280"/>
                  </a:lnTo>
                  <a:lnTo>
                    <a:pt x="470" y="301"/>
                  </a:lnTo>
                  <a:lnTo>
                    <a:pt x="474" y="321"/>
                  </a:lnTo>
                  <a:lnTo>
                    <a:pt x="246" y="430"/>
                  </a:lnTo>
                  <a:lnTo>
                    <a:pt x="236" y="413"/>
                  </a:lnTo>
                  <a:lnTo>
                    <a:pt x="223" y="401"/>
                  </a:lnTo>
                  <a:lnTo>
                    <a:pt x="208" y="390"/>
                  </a:lnTo>
                  <a:lnTo>
                    <a:pt x="192" y="383"/>
                  </a:lnTo>
                  <a:lnTo>
                    <a:pt x="174" y="379"/>
                  </a:lnTo>
                  <a:lnTo>
                    <a:pt x="155" y="378"/>
                  </a:lnTo>
                  <a:lnTo>
                    <a:pt x="136" y="379"/>
                  </a:lnTo>
                  <a:lnTo>
                    <a:pt x="116" y="382"/>
                  </a:lnTo>
                  <a:lnTo>
                    <a:pt x="95" y="390"/>
                  </a:lnTo>
                  <a:lnTo>
                    <a:pt x="77" y="402"/>
                  </a:lnTo>
                  <a:lnTo>
                    <a:pt x="62" y="417"/>
                  </a:lnTo>
                  <a:lnTo>
                    <a:pt x="50" y="434"/>
                  </a:lnTo>
                  <a:lnTo>
                    <a:pt x="41" y="454"/>
                  </a:lnTo>
                  <a:lnTo>
                    <a:pt x="37" y="475"/>
                  </a:lnTo>
                  <a:lnTo>
                    <a:pt x="37" y="496"/>
                  </a:lnTo>
                  <a:lnTo>
                    <a:pt x="40" y="518"/>
                  </a:lnTo>
                  <a:lnTo>
                    <a:pt x="42" y="526"/>
                  </a:lnTo>
                  <a:lnTo>
                    <a:pt x="46" y="533"/>
                  </a:lnTo>
                  <a:lnTo>
                    <a:pt x="49" y="541"/>
                  </a:lnTo>
                  <a:lnTo>
                    <a:pt x="54" y="548"/>
                  </a:lnTo>
                  <a:lnTo>
                    <a:pt x="56" y="531"/>
                  </a:lnTo>
                  <a:lnTo>
                    <a:pt x="61" y="515"/>
                  </a:lnTo>
                  <a:lnTo>
                    <a:pt x="68" y="500"/>
                  </a:lnTo>
                  <a:lnTo>
                    <a:pt x="77" y="486"/>
                  </a:lnTo>
                  <a:lnTo>
                    <a:pt x="88" y="473"/>
                  </a:lnTo>
                  <a:lnTo>
                    <a:pt x="102" y="463"/>
                  </a:lnTo>
                  <a:lnTo>
                    <a:pt x="117" y="455"/>
                  </a:lnTo>
                  <a:lnTo>
                    <a:pt x="133" y="449"/>
                  </a:lnTo>
                  <a:lnTo>
                    <a:pt x="150" y="446"/>
                  </a:lnTo>
                  <a:lnTo>
                    <a:pt x="166" y="445"/>
                  </a:lnTo>
                  <a:lnTo>
                    <a:pt x="182" y="447"/>
                  </a:lnTo>
                  <a:lnTo>
                    <a:pt x="198" y="450"/>
                  </a:lnTo>
                  <a:lnTo>
                    <a:pt x="213" y="456"/>
                  </a:lnTo>
                  <a:lnTo>
                    <a:pt x="226" y="464"/>
                  </a:lnTo>
                  <a:lnTo>
                    <a:pt x="238" y="475"/>
                  </a:lnTo>
                  <a:lnTo>
                    <a:pt x="250" y="486"/>
                  </a:lnTo>
                  <a:lnTo>
                    <a:pt x="250" y="487"/>
                  </a:lnTo>
                  <a:lnTo>
                    <a:pt x="252" y="486"/>
                  </a:lnTo>
                  <a:lnTo>
                    <a:pt x="259" y="484"/>
                  </a:lnTo>
                  <a:lnTo>
                    <a:pt x="269" y="479"/>
                  </a:lnTo>
                  <a:lnTo>
                    <a:pt x="282" y="473"/>
                  </a:lnTo>
                  <a:lnTo>
                    <a:pt x="298" y="465"/>
                  </a:lnTo>
                  <a:lnTo>
                    <a:pt x="315" y="457"/>
                  </a:lnTo>
                  <a:lnTo>
                    <a:pt x="334" y="448"/>
                  </a:lnTo>
                  <a:lnTo>
                    <a:pt x="355" y="438"/>
                  </a:lnTo>
                  <a:lnTo>
                    <a:pt x="374" y="428"/>
                  </a:lnTo>
                  <a:lnTo>
                    <a:pt x="395" y="418"/>
                  </a:lnTo>
                  <a:lnTo>
                    <a:pt x="416" y="408"/>
                  </a:lnTo>
                  <a:lnTo>
                    <a:pt x="434" y="398"/>
                  </a:lnTo>
                  <a:lnTo>
                    <a:pt x="451" y="390"/>
                  </a:lnTo>
                  <a:lnTo>
                    <a:pt x="468" y="382"/>
                  </a:lnTo>
                  <a:lnTo>
                    <a:pt x="480" y="375"/>
                  </a:lnTo>
                  <a:lnTo>
                    <a:pt x="491" y="371"/>
                  </a:lnTo>
                  <a:lnTo>
                    <a:pt x="498" y="386"/>
                  </a:lnTo>
                  <a:lnTo>
                    <a:pt x="504" y="401"/>
                  </a:lnTo>
                  <a:lnTo>
                    <a:pt x="512" y="415"/>
                  </a:lnTo>
                  <a:lnTo>
                    <a:pt x="522" y="428"/>
                  </a:lnTo>
                  <a:lnTo>
                    <a:pt x="312" y="564"/>
                  </a:lnTo>
                  <a:lnTo>
                    <a:pt x="312" y="570"/>
                  </a:lnTo>
                  <a:lnTo>
                    <a:pt x="310" y="583"/>
                  </a:lnTo>
                  <a:lnTo>
                    <a:pt x="305" y="602"/>
                  </a:lnTo>
                  <a:lnTo>
                    <a:pt x="298" y="624"/>
                  </a:lnTo>
                  <a:lnTo>
                    <a:pt x="287" y="646"/>
                  </a:lnTo>
                  <a:lnTo>
                    <a:pt x="269" y="665"/>
                  </a:lnTo>
                  <a:lnTo>
                    <a:pt x="247" y="676"/>
                  </a:lnTo>
                  <a:lnTo>
                    <a:pt x="218" y="680"/>
                  </a:lnTo>
                  <a:lnTo>
                    <a:pt x="211" y="680"/>
                  </a:lnTo>
                  <a:lnTo>
                    <a:pt x="203" y="678"/>
                  </a:lnTo>
                  <a:lnTo>
                    <a:pt x="196" y="677"/>
                  </a:lnTo>
                  <a:lnTo>
                    <a:pt x="190" y="676"/>
                  </a:lnTo>
                  <a:lnTo>
                    <a:pt x="183" y="674"/>
                  </a:lnTo>
                  <a:lnTo>
                    <a:pt x="176" y="672"/>
                  </a:lnTo>
                  <a:lnTo>
                    <a:pt x="170" y="669"/>
                  </a:lnTo>
                  <a:lnTo>
                    <a:pt x="165" y="666"/>
                  </a:lnTo>
                  <a:lnTo>
                    <a:pt x="163" y="665"/>
                  </a:lnTo>
                  <a:lnTo>
                    <a:pt x="162" y="665"/>
                  </a:lnTo>
                  <a:lnTo>
                    <a:pt x="162" y="664"/>
                  </a:lnTo>
                  <a:lnTo>
                    <a:pt x="151" y="649"/>
                  </a:lnTo>
                  <a:lnTo>
                    <a:pt x="143" y="634"/>
                  </a:lnTo>
                  <a:lnTo>
                    <a:pt x="136" y="616"/>
                  </a:lnTo>
                  <a:lnTo>
                    <a:pt x="133" y="600"/>
                  </a:lnTo>
                  <a:lnTo>
                    <a:pt x="133" y="583"/>
                  </a:lnTo>
                  <a:lnTo>
                    <a:pt x="136" y="566"/>
                  </a:lnTo>
                  <a:lnTo>
                    <a:pt x="140" y="549"/>
                  </a:lnTo>
                  <a:lnTo>
                    <a:pt x="148" y="533"/>
                  </a:lnTo>
                  <a:lnTo>
                    <a:pt x="140" y="537"/>
                  </a:lnTo>
                  <a:lnTo>
                    <a:pt x="132" y="541"/>
                  </a:lnTo>
                  <a:lnTo>
                    <a:pt x="124" y="547"/>
                  </a:lnTo>
                  <a:lnTo>
                    <a:pt x="117" y="553"/>
                  </a:lnTo>
                  <a:lnTo>
                    <a:pt x="102" y="570"/>
                  </a:lnTo>
                  <a:lnTo>
                    <a:pt x="91" y="589"/>
                  </a:lnTo>
                  <a:lnTo>
                    <a:pt x="84" y="609"/>
                  </a:lnTo>
                  <a:lnTo>
                    <a:pt x="80" y="631"/>
                  </a:lnTo>
                  <a:lnTo>
                    <a:pt x="80" y="652"/>
                  </a:lnTo>
                  <a:lnTo>
                    <a:pt x="86" y="673"/>
                  </a:lnTo>
                  <a:lnTo>
                    <a:pt x="95" y="692"/>
                  </a:lnTo>
                  <a:lnTo>
                    <a:pt x="110" y="708"/>
                  </a:lnTo>
                  <a:lnTo>
                    <a:pt x="131" y="725"/>
                  </a:lnTo>
                  <a:lnTo>
                    <a:pt x="151" y="737"/>
                  </a:lnTo>
                  <a:lnTo>
                    <a:pt x="170" y="744"/>
                  </a:lnTo>
                  <a:lnTo>
                    <a:pt x="190" y="749"/>
                  </a:lnTo>
                  <a:lnTo>
                    <a:pt x="208" y="749"/>
                  </a:lnTo>
                  <a:lnTo>
                    <a:pt x="226" y="746"/>
                  </a:lnTo>
                  <a:lnTo>
                    <a:pt x="243" y="741"/>
                  </a:lnTo>
                  <a:lnTo>
                    <a:pt x="259" y="734"/>
                  </a:lnTo>
                  <a:lnTo>
                    <a:pt x="273" y="725"/>
                  </a:lnTo>
                  <a:lnTo>
                    <a:pt x="287" y="714"/>
                  </a:lnTo>
                  <a:lnTo>
                    <a:pt x="298" y="702"/>
                  </a:lnTo>
                  <a:lnTo>
                    <a:pt x="307" y="689"/>
                  </a:lnTo>
                  <a:lnTo>
                    <a:pt x="315" y="676"/>
                  </a:lnTo>
                  <a:lnTo>
                    <a:pt x="321" y="662"/>
                  </a:lnTo>
                  <a:lnTo>
                    <a:pt x="325" y="650"/>
                  </a:lnTo>
                  <a:lnTo>
                    <a:pt x="326" y="638"/>
                  </a:lnTo>
                  <a:lnTo>
                    <a:pt x="326" y="631"/>
                  </a:lnTo>
                  <a:lnTo>
                    <a:pt x="325" y="624"/>
                  </a:lnTo>
                  <a:lnTo>
                    <a:pt x="324" y="619"/>
                  </a:lnTo>
                  <a:lnTo>
                    <a:pt x="322" y="612"/>
                  </a:lnTo>
                  <a:lnTo>
                    <a:pt x="554" y="470"/>
                  </a:lnTo>
                  <a:lnTo>
                    <a:pt x="565" y="483"/>
                  </a:lnTo>
                  <a:lnTo>
                    <a:pt x="578" y="494"/>
                  </a:lnTo>
                  <a:lnTo>
                    <a:pt x="592" y="506"/>
                  </a:lnTo>
                  <a:lnTo>
                    <a:pt x="606" y="516"/>
                  </a:lnTo>
                  <a:lnTo>
                    <a:pt x="620" y="526"/>
                  </a:lnTo>
                  <a:lnTo>
                    <a:pt x="635" y="536"/>
                  </a:lnTo>
                  <a:lnTo>
                    <a:pt x="650" y="544"/>
                  </a:lnTo>
                  <a:lnTo>
                    <a:pt x="666" y="552"/>
                  </a:lnTo>
                  <a:lnTo>
                    <a:pt x="682" y="559"/>
                  </a:lnTo>
                  <a:lnTo>
                    <a:pt x="698" y="564"/>
                  </a:lnTo>
                  <a:lnTo>
                    <a:pt x="715" y="569"/>
                  </a:lnTo>
                  <a:lnTo>
                    <a:pt x="733" y="574"/>
                  </a:lnTo>
                  <a:lnTo>
                    <a:pt x="750" y="577"/>
                  </a:lnTo>
                  <a:lnTo>
                    <a:pt x="767" y="579"/>
                  </a:lnTo>
                  <a:lnTo>
                    <a:pt x="786" y="582"/>
                  </a:lnTo>
                  <a:lnTo>
                    <a:pt x="804" y="582"/>
                  </a:lnTo>
                  <a:lnTo>
                    <a:pt x="821" y="582"/>
                  </a:lnTo>
                  <a:lnTo>
                    <a:pt x="837" y="581"/>
                  </a:lnTo>
                  <a:lnTo>
                    <a:pt x="854" y="578"/>
                  </a:lnTo>
                  <a:lnTo>
                    <a:pt x="870" y="575"/>
                  </a:lnTo>
                  <a:lnTo>
                    <a:pt x="886" y="571"/>
                  </a:lnTo>
                  <a:lnTo>
                    <a:pt x="901" y="568"/>
                  </a:lnTo>
                  <a:lnTo>
                    <a:pt x="916" y="562"/>
                  </a:lnTo>
                  <a:lnTo>
                    <a:pt x="931" y="556"/>
                  </a:lnTo>
                  <a:lnTo>
                    <a:pt x="946" y="551"/>
                  </a:lnTo>
                  <a:lnTo>
                    <a:pt x="960" y="544"/>
                  </a:lnTo>
                  <a:lnTo>
                    <a:pt x="973" y="536"/>
                  </a:lnTo>
                  <a:lnTo>
                    <a:pt x="987" y="528"/>
                  </a:lnTo>
                  <a:lnTo>
                    <a:pt x="1000" y="519"/>
                  </a:lnTo>
                  <a:lnTo>
                    <a:pt x="1013" y="510"/>
                  </a:lnTo>
                  <a:lnTo>
                    <a:pt x="1025" y="500"/>
                  </a:lnTo>
                  <a:lnTo>
                    <a:pt x="1037" y="490"/>
                  </a:lnTo>
                  <a:lnTo>
                    <a:pt x="1265" y="629"/>
                  </a:lnTo>
                  <a:lnTo>
                    <a:pt x="1264" y="636"/>
                  </a:lnTo>
                  <a:lnTo>
                    <a:pt x="1263" y="642"/>
                  </a:lnTo>
                  <a:lnTo>
                    <a:pt x="1261" y="649"/>
                  </a:lnTo>
                  <a:lnTo>
                    <a:pt x="1261" y="655"/>
                  </a:lnTo>
                  <a:lnTo>
                    <a:pt x="1263" y="667"/>
                  </a:lnTo>
                  <a:lnTo>
                    <a:pt x="1266" y="680"/>
                  </a:lnTo>
                  <a:lnTo>
                    <a:pt x="1272" y="693"/>
                  </a:lnTo>
                  <a:lnTo>
                    <a:pt x="1280" y="706"/>
                  </a:lnTo>
                  <a:lnTo>
                    <a:pt x="1289" y="719"/>
                  </a:lnTo>
                  <a:lnTo>
                    <a:pt x="1301" y="732"/>
                  </a:lnTo>
                  <a:lnTo>
                    <a:pt x="1314" y="742"/>
                  </a:lnTo>
                  <a:lnTo>
                    <a:pt x="1328" y="751"/>
                  </a:lnTo>
                  <a:lnTo>
                    <a:pt x="1344" y="758"/>
                  </a:lnTo>
                  <a:lnTo>
                    <a:pt x="1362" y="764"/>
                  </a:lnTo>
                  <a:lnTo>
                    <a:pt x="1379" y="766"/>
                  </a:lnTo>
                  <a:lnTo>
                    <a:pt x="1397" y="766"/>
                  </a:lnTo>
                  <a:lnTo>
                    <a:pt x="1417" y="761"/>
                  </a:lnTo>
                  <a:lnTo>
                    <a:pt x="1437" y="755"/>
                  </a:lnTo>
                  <a:lnTo>
                    <a:pt x="1456" y="742"/>
                  </a:lnTo>
                  <a:lnTo>
                    <a:pt x="1477" y="726"/>
                  </a:lnTo>
                  <a:lnTo>
                    <a:pt x="1492" y="710"/>
                  </a:lnTo>
                  <a:lnTo>
                    <a:pt x="1501" y="690"/>
                  </a:lnTo>
                  <a:lnTo>
                    <a:pt x="1507" y="669"/>
                  </a:lnTo>
                  <a:lnTo>
                    <a:pt x="1507" y="649"/>
                  </a:lnTo>
                  <a:lnTo>
                    <a:pt x="1503" y="627"/>
                  </a:lnTo>
                  <a:lnTo>
                    <a:pt x="1496" y="606"/>
                  </a:lnTo>
                  <a:lnTo>
                    <a:pt x="1485" y="587"/>
                  </a:lnTo>
                  <a:lnTo>
                    <a:pt x="1470" y="570"/>
                  </a:lnTo>
                  <a:lnTo>
                    <a:pt x="1463" y="564"/>
                  </a:lnTo>
                  <a:lnTo>
                    <a:pt x="1455" y="559"/>
                  </a:lnTo>
                  <a:lnTo>
                    <a:pt x="1447" y="554"/>
                  </a:lnTo>
                  <a:lnTo>
                    <a:pt x="1439" y="551"/>
                  </a:lnTo>
                  <a:lnTo>
                    <a:pt x="1447" y="567"/>
                  </a:lnTo>
                  <a:lnTo>
                    <a:pt x="1452" y="583"/>
                  </a:lnTo>
                  <a:lnTo>
                    <a:pt x="1454" y="600"/>
                  </a:lnTo>
                  <a:lnTo>
                    <a:pt x="1454" y="617"/>
                  </a:lnTo>
                  <a:lnTo>
                    <a:pt x="1450" y="634"/>
                  </a:lnTo>
                  <a:lnTo>
                    <a:pt x="1445" y="651"/>
                  </a:lnTo>
                  <a:lnTo>
                    <a:pt x="1437" y="666"/>
                  </a:lnTo>
                  <a:lnTo>
                    <a:pt x="1425" y="681"/>
                  </a:lnTo>
                  <a:lnTo>
                    <a:pt x="1425" y="682"/>
                  </a:lnTo>
                  <a:lnTo>
                    <a:pt x="1424" y="682"/>
                  </a:lnTo>
                  <a:lnTo>
                    <a:pt x="1423" y="683"/>
                  </a:lnTo>
                  <a:lnTo>
                    <a:pt x="1417" y="687"/>
                  </a:lnTo>
                  <a:lnTo>
                    <a:pt x="1410" y="689"/>
                  </a:lnTo>
                  <a:lnTo>
                    <a:pt x="1404" y="691"/>
                  </a:lnTo>
                  <a:lnTo>
                    <a:pt x="1397" y="693"/>
                  </a:lnTo>
                  <a:lnTo>
                    <a:pt x="1390" y="695"/>
                  </a:lnTo>
                  <a:lnTo>
                    <a:pt x="1384" y="696"/>
                  </a:lnTo>
                  <a:lnTo>
                    <a:pt x="1377" y="697"/>
                  </a:lnTo>
                  <a:lnTo>
                    <a:pt x="1370" y="697"/>
                  </a:lnTo>
                  <a:lnTo>
                    <a:pt x="1340" y="693"/>
                  </a:lnTo>
                  <a:lnTo>
                    <a:pt x="1318" y="682"/>
                  </a:lnTo>
                  <a:lnTo>
                    <a:pt x="1301" y="664"/>
                  </a:lnTo>
                  <a:lnTo>
                    <a:pt x="1289" y="642"/>
                  </a:lnTo>
                  <a:lnTo>
                    <a:pt x="1282" y="620"/>
                  </a:lnTo>
                  <a:lnTo>
                    <a:pt x="1278" y="600"/>
                  </a:lnTo>
                  <a:lnTo>
                    <a:pt x="1275" y="587"/>
                  </a:lnTo>
                  <a:lnTo>
                    <a:pt x="1275" y="582"/>
                  </a:lnTo>
                  <a:lnTo>
                    <a:pt x="1072" y="450"/>
                  </a:lnTo>
                  <a:lnTo>
                    <a:pt x="1077" y="443"/>
                  </a:lnTo>
                  <a:lnTo>
                    <a:pt x="1083" y="438"/>
                  </a:lnTo>
                  <a:lnTo>
                    <a:pt x="1087" y="431"/>
                  </a:lnTo>
                  <a:lnTo>
                    <a:pt x="1092" y="424"/>
                  </a:lnTo>
                  <a:lnTo>
                    <a:pt x="1097" y="416"/>
                  </a:lnTo>
                  <a:lnTo>
                    <a:pt x="1101" y="409"/>
                  </a:lnTo>
                  <a:lnTo>
                    <a:pt x="1106" y="402"/>
                  </a:lnTo>
                  <a:lnTo>
                    <a:pt x="1109" y="394"/>
                  </a:lnTo>
                  <a:lnTo>
                    <a:pt x="1122" y="400"/>
                  </a:lnTo>
                  <a:lnTo>
                    <a:pt x="1136" y="408"/>
                  </a:lnTo>
                  <a:lnTo>
                    <a:pt x="1152" y="416"/>
                  </a:lnTo>
                  <a:lnTo>
                    <a:pt x="1170" y="424"/>
                  </a:lnTo>
                  <a:lnTo>
                    <a:pt x="1189" y="433"/>
                  </a:lnTo>
                  <a:lnTo>
                    <a:pt x="1207" y="442"/>
                  </a:lnTo>
                  <a:lnTo>
                    <a:pt x="1226" y="451"/>
                  </a:lnTo>
                  <a:lnTo>
                    <a:pt x="1245" y="461"/>
                  </a:lnTo>
                  <a:lnTo>
                    <a:pt x="1263" y="470"/>
                  </a:lnTo>
                  <a:lnTo>
                    <a:pt x="1280" y="478"/>
                  </a:lnTo>
                  <a:lnTo>
                    <a:pt x="1296" y="486"/>
                  </a:lnTo>
                  <a:lnTo>
                    <a:pt x="1310" y="492"/>
                  </a:lnTo>
                  <a:lnTo>
                    <a:pt x="1320" y="498"/>
                  </a:lnTo>
                  <a:lnTo>
                    <a:pt x="1329" y="502"/>
                  </a:lnTo>
                  <a:lnTo>
                    <a:pt x="1335" y="504"/>
                  </a:lnTo>
                  <a:lnTo>
                    <a:pt x="1337" y="504"/>
                  </a:lnTo>
                  <a:lnTo>
                    <a:pt x="1337" y="503"/>
                  </a:lnTo>
                  <a:lnTo>
                    <a:pt x="1348" y="492"/>
                  </a:lnTo>
                  <a:lnTo>
                    <a:pt x="1361" y="481"/>
                  </a:lnTo>
                  <a:lnTo>
                    <a:pt x="1374" y="473"/>
                  </a:lnTo>
                  <a:lnTo>
                    <a:pt x="1389" y="468"/>
                  </a:lnTo>
                  <a:lnTo>
                    <a:pt x="1404" y="464"/>
                  </a:lnTo>
                  <a:lnTo>
                    <a:pt x="1420" y="462"/>
                  </a:lnTo>
                  <a:lnTo>
                    <a:pt x="1438" y="463"/>
                  </a:lnTo>
                  <a:lnTo>
                    <a:pt x="1454" y="466"/>
                  </a:lnTo>
                  <a:lnTo>
                    <a:pt x="1470" y="472"/>
                  </a:lnTo>
                  <a:lnTo>
                    <a:pt x="1485" y="480"/>
                  </a:lnTo>
                  <a:lnTo>
                    <a:pt x="1499" y="491"/>
                  </a:lnTo>
                  <a:lnTo>
                    <a:pt x="1510" y="503"/>
                  </a:lnTo>
                  <a:lnTo>
                    <a:pt x="1520" y="517"/>
                  </a:lnTo>
                  <a:lnTo>
                    <a:pt x="1526" y="532"/>
                  </a:lnTo>
                  <a:lnTo>
                    <a:pt x="1531" y="548"/>
                  </a:lnTo>
                  <a:lnTo>
                    <a:pt x="1533" y="566"/>
                  </a:lnTo>
                  <a:lnTo>
                    <a:pt x="1538" y="559"/>
                  </a:lnTo>
                  <a:lnTo>
                    <a:pt x="1541" y="551"/>
                  </a:lnTo>
                  <a:lnTo>
                    <a:pt x="1545" y="544"/>
                  </a:lnTo>
                  <a:lnTo>
                    <a:pt x="1547" y="536"/>
                  </a:lnTo>
                  <a:lnTo>
                    <a:pt x="1551" y="514"/>
                  </a:lnTo>
                  <a:lnTo>
                    <a:pt x="1551" y="492"/>
                  </a:lnTo>
                  <a:lnTo>
                    <a:pt x="1546" y="471"/>
                  </a:lnTo>
                  <a:lnTo>
                    <a:pt x="1537" y="451"/>
                  </a:lnTo>
                  <a:lnTo>
                    <a:pt x="1525" y="434"/>
                  </a:lnTo>
                  <a:lnTo>
                    <a:pt x="1510" y="419"/>
                  </a:lnTo>
                  <a:lnTo>
                    <a:pt x="1492" y="408"/>
                  </a:lnTo>
                  <a:lnTo>
                    <a:pt x="1471" y="400"/>
                  </a:lnTo>
                  <a:lnTo>
                    <a:pt x="1452" y="395"/>
                  </a:lnTo>
                  <a:lnTo>
                    <a:pt x="1432" y="394"/>
                  </a:lnTo>
                  <a:lnTo>
                    <a:pt x="1414" y="396"/>
                  </a:lnTo>
                  <a:lnTo>
                    <a:pt x="1395" y="401"/>
                  </a:lnTo>
                  <a:lnTo>
                    <a:pt x="1379" y="408"/>
                  </a:lnTo>
                  <a:lnTo>
                    <a:pt x="1364" y="418"/>
                  </a:lnTo>
                  <a:lnTo>
                    <a:pt x="1351" y="431"/>
                  </a:lnTo>
                  <a:lnTo>
                    <a:pt x="1341" y="447"/>
                  </a:lnTo>
                  <a:lnTo>
                    <a:pt x="1129" y="347"/>
                  </a:lnTo>
                  <a:lnTo>
                    <a:pt x="1134" y="328"/>
                  </a:lnTo>
                  <a:lnTo>
                    <a:pt x="1138" y="310"/>
                  </a:lnTo>
                  <a:lnTo>
                    <a:pt x="1142" y="291"/>
                  </a:lnTo>
                  <a:lnTo>
                    <a:pt x="1145" y="273"/>
                  </a:lnTo>
                  <a:lnTo>
                    <a:pt x="1434" y="118"/>
                  </a:lnTo>
                  <a:lnTo>
                    <a:pt x="1445" y="135"/>
                  </a:lnTo>
                  <a:lnTo>
                    <a:pt x="1457" y="147"/>
                  </a:lnTo>
                  <a:lnTo>
                    <a:pt x="1472" y="158"/>
                  </a:lnTo>
                  <a:lnTo>
                    <a:pt x="1488" y="165"/>
                  </a:lnTo>
                  <a:lnTo>
                    <a:pt x="1507" y="169"/>
                  </a:lnTo>
                  <a:lnTo>
                    <a:pt x="1525" y="171"/>
                  </a:lnTo>
                  <a:lnTo>
                    <a:pt x="1545" y="170"/>
                  </a:lnTo>
                  <a:lnTo>
                    <a:pt x="1564" y="166"/>
                  </a:lnTo>
                  <a:lnTo>
                    <a:pt x="1585" y="158"/>
                  </a:lnTo>
                  <a:lnTo>
                    <a:pt x="1604" y="146"/>
                  </a:lnTo>
                  <a:lnTo>
                    <a:pt x="1619" y="131"/>
                  </a:lnTo>
                  <a:lnTo>
                    <a:pt x="1631" y="114"/>
                  </a:lnTo>
                  <a:lnTo>
                    <a:pt x="1639" y="94"/>
                  </a:lnTo>
                  <a:lnTo>
                    <a:pt x="1644" y="73"/>
                  </a:lnTo>
                  <a:lnTo>
                    <a:pt x="1645" y="52"/>
                  </a:lnTo>
                  <a:lnTo>
                    <a:pt x="1640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20526" name="Group 70"/>
          <p:cNvGrpSpPr>
            <a:grpSpLocks/>
          </p:cNvGrpSpPr>
          <p:nvPr/>
        </p:nvGrpSpPr>
        <p:grpSpPr bwMode="auto">
          <a:xfrm>
            <a:off x="8388350" y="476250"/>
            <a:ext cx="358775" cy="357188"/>
            <a:chOff x="4559" y="2433"/>
            <a:chExt cx="362" cy="361"/>
          </a:xfrm>
        </p:grpSpPr>
        <p:sp>
          <p:nvSpPr>
            <p:cNvPr id="20534" name="Arc 71"/>
            <p:cNvSpPr>
              <a:spLocks/>
            </p:cNvSpPr>
            <p:nvPr/>
          </p:nvSpPr>
          <p:spPr bwMode="auto">
            <a:xfrm>
              <a:off x="4559" y="2433"/>
              <a:ext cx="362" cy="192"/>
            </a:xfrm>
            <a:custGeom>
              <a:avLst/>
              <a:gdLst>
                <a:gd name="T0" fmla="*/ 0 w 43200"/>
                <a:gd name="T1" fmla="*/ 192 h 22937"/>
                <a:gd name="T2" fmla="*/ 362 w 43200"/>
                <a:gd name="T3" fmla="*/ 181 h 22937"/>
                <a:gd name="T4" fmla="*/ 181 w 43200"/>
                <a:gd name="T5" fmla="*/ 181 h 229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2937" fill="none" extrusionOk="0">
                  <a:moveTo>
                    <a:pt x="41" y="22936"/>
                  </a:moveTo>
                  <a:cubicBezTo>
                    <a:pt x="13" y="22491"/>
                    <a:pt x="0" y="2204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</a:path>
                <a:path w="43200" h="22937" stroke="0" extrusionOk="0">
                  <a:moveTo>
                    <a:pt x="41" y="22936"/>
                  </a:moveTo>
                  <a:cubicBezTo>
                    <a:pt x="13" y="22491"/>
                    <a:pt x="0" y="22045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599"/>
                  </a:cubicBezTo>
                  <a:lnTo>
                    <a:pt x="21600" y="21600"/>
                  </a:lnTo>
                  <a:lnTo>
                    <a:pt x="41" y="22936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20535" name="Arc 72"/>
            <p:cNvSpPr>
              <a:spLocks/>
            </p:cNvSpPr>
            <p:nvPr/>
          </p:nvSpPr>
          <p:spPr bwMode="auto">
            <a:xfrm>
              <a:off x="4559" y="2603"/>
              <a:ext cx="361" cy="191"/>
            </a:xfrm>
            <a:custGeom>
              <a:avLst/>
              <a:gdLst>
                <a:gd name="T0" fmla="*/ 361 w 43163"/>
                <a:gd name="T1" fmla="*/ 0 h 22823"/>
                <a:gd name="T2" fmla="*/ 0 w 43163"/>
                <a:gd name="T3" fmla="*/ 21 h 22823"/>
                <a:gd name="T4" fmla="*/ 180 w 43163"/>
                <a:gd name="T5" fmla="*/ 10 h 228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163" h="22823" fill="none" extrusionOk="0">
                  <a:moveTo>
                    <a:pt x="43128" y="-1"/>
                  </a:moveTo>
                  <a:cubicBezTo>
                    <a:pt x="43151" y="407"/>
                    <a:pt x="43163" y="815"/>
                    <a:pt x="43163" y="1223"/>
                  </a:cubicBezTo>
                  <a:cubicBezTo>
                    <a:pt x="43163" y="13152"/>
                    <a:pt x="33492" y="22823"/>
                    <a:pt x="21563" y="22823"/>
                  </a:cubicBezTo>
                  <a:cubicBezTo>
                    <a:pt x="10125" y="22823"/>
                    <a:pt x="670" y="13906"/>
                    <a:pt x="0" y="2488"/>
                  </a:cubicBezTo>
                </a:path>
                <a:path w="43163" h="22823" stroke="0" extrusionOk="0">
                  <a:moveTo>
                    <a:pt x="43128" y="-1"/>
                  </a:moveTo>
                  <a:cubicBezTo>
                    <a:pt x="43151" y="407"/>
                    <a:pt x="43163" y="815"/>
                    <a:pt x="43163" y="1223"/>
                  </a:cubicBezTo>
                  <a:cubicBezTo>
                    <a:pt x="43163" y="13152"/>
                    <a:pt x="33492" y="22823"/>
                    <a:pt x="21563" y="22823"/>
                  </a:cubicBezTo>
                  <a:cubicBezTo>
                    <a:pt x="10125" y="22823"/>
                    <a:pt x="670" y="13906"/>
                    <a:pt x="0" y="2488"/>
                  </a:cubicBezTo>
                  <a:lnTo>
                    <a:pt x="21563" y="1223"/>
                  </a:lnTo>
                  <a:lnTo>
                    <a:pt x="43128" y="-1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grpSp>
        <p:nvGrpSpPr>
          <p:cNvPr id="20527" name="Group 73"/>
          <p:cNvGrpSpPr>
            <a:grpSpLocks/>
          </p:cNvGrpSpPr>
          <p:nvPr/>
        </p:nvGrpSpPr>
        <p:grpSpPr bwMode="auto">
          <a:xfrm>
            <a:off x="8388350" y="981075"/>
            <a:ext cx="576263" cy="471488"/>
            <a:chOff x="3878" y="1979"/>
            <a:chExt cx="499" cy="546"/>
          </a:xfrm>
        </p:grpSpPr>
        <p:sp>
          <p:nvSpPr>
            <p:cNvPr id="20532" name="AutoShape 74"/>
            <p:cNvSpPr>
              <a:spLocks noChangeArrowheads="1"/>
            </p:cNvSpPr>
            <p:nvPr/>
          </p:nvSpPr>
          <p:spPr bwMode="auto">
            <a:xfrm>
              <a:off x="3923" y="1979"/>
              <a:ext cx="454" cy="274"/>
            </a:xfrm>
            <a:prstGeom prst="curvedDownArrow">
              <a:avLst>
                <a:gd name="adj1" fmla="val 33139"/>
                <a:gd name="adj2" fmla="val 66277"/>
                <a:gd name="adj3" fmla="val 33333"/>
              </a:avLst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0533" name="AutoShape 75"/>
            <p:cNvSpPr>
              <a:spLocks noChangeArrowheads="1"/>
            </p:cNvSpPr>
            <p:nvPr/>
          </p:nvSpPr>
          <p:spPr bwMode="auto">
            <a:xfrm flipH="1" flipV="1">
              <a:off x="3878" y="2251"/>
              <a:ext cx="454" cy="274"/>
            </a:xfrm>
            <a:prstGeom prst="curvedDownArrow">
              <a:avLst>
                <a:gd name="adj1" fmla="val 33139"/>
                <a:gd name="adj2" fmla="val 66277"/>
                <a:gd name="adj3" fmla="val 33333"/>
              </a:avLst>
            </a:prstGeom>
            <a:solidFill>
              <a:srgbClr val="FF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r" eaLnBrk="1" hangingPunct="1"/>
              <a:endParaRPr lang="ja-JP" altLang="en-US">
                <a:latin typeface="Tahoma" panose="020B0604030504040204" pitchFamily="34" charset="0"/>
              </a:endParaRPr>
            </a:p>
          </p:txBody>
        </p:sp>
      </p:grpSp>
      <p:pic>
        <p:nvPicPr>
          <p:cNvPr id="20528" name="Picture 76" descr="active directory_mini_s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260350"/>
            <a:ext cx="2873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9" name="Picture 77" descr="AD_AM_mini_s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188913"/>
            <a:ext cx="2794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0" name="Picture 78" descr="図1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4724400"/>
            <a:ext cx="115252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1" name="Picture 79" descr="exe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5872163"/>
            <a:ext cx="30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A584B144-3982-4C4B-92DB-162009D79BA9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87" y="4938460"/>
            <a:ext cx="874712" cy="876674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09A62969-B8BD-4AC0-AECF-FA2F0DEC1908}"/>
              </a:ext>
            </a:extLst>
          </p:cNvPr>
          <p:cNvPicPr>
            <a:picLocks noChangeAspect="1"/>
          </p:cNvPicPr>
          <p:nvPr/>
        </p:nvPicPr>
        <p:blipFill>
          <a:blip r:embed="rId5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6983" y="5949950"/>
            <a:ext cx="669144" cy="659493"/>
          </a:xfrm>
          <a:prstGeom prst="rect">
            <a:avLst/>
          </a:prstGeom>
        </p:spPr>
      </p:pic>
      <p:sp>
        <p:nvSpPr>
          <p:cNvPr id="2" name="WordArt 52">
            <a:extLst>
              <a:ext uri="{FF2B5EF4-FFF2-40B4-BE49-F238E27FC236}">
                <a16:creationId xmlns:a16="http://schemas.microsoft.com/office/drawing/2014/main" id="{039F1993-E77D-40C7-BD68-32B41E88977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308725" y="6102350"/>
            <a:ext cx="346075" cy="50323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ja-JP" altLang="en-US" sz="3600" kern="10">
                <a:ln w="9525">
                  <a:solidFill>
                    <a:srgbClr val="FF0000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FF00"/>
                    </a:gs>
                    <a:gs pos="100000">
                      <a:srgbClr val="FF9933"/>
                    </a:gs>
                  </a:gsLst>
                  <a:path path="rect">
                    <a:fillToRect l="50000" t="50000" r="50000" b="50000"/>
                  </a:path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ＭＳ Ｐゴシック" panose="020B0600070205080204" pitchFamily="50" charset="-128"/>
              </a:rPr>
              <a:t>？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76250"/>
            <a:ext cx="19621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07" name="Group 3"/>
          <p:cNvGrpSpPr>
            <a:grpSpLocks/>
          </p:cNvGrpSpPr>
          <p:nvPr/>
        </p:nvGrpSpPr>
        <p:grpSpPr bwMode="auto">
          <a:xfrm>
            <a:off x="755650" y="1773238"/>
            <a:ext cx="847725" cy="1150937"/>
            <a:chOff x="1292" y="1979"/>
            <a:chExt cx="534" cy="725"/>
          </a:xfrm>
        </p:grpSpPr>
        <p:pic>
          <p:nvPicPr>
            <p:cNvPr id="21546" name="Picture 4" descr="Server s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" y="1979"/>
              <a:ext cx="494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47" name="Picture 5" descr="Database S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4" y="2387"/>
              <a:ext cx="262" cy="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508" name="Picture 6" descr="gear_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4614863"/>
            <a:ext cx="3524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7" descr="mini key_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3811588"/>
            <a:ext cx="1682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9" descr="Server s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773238"/>
            <a:ext cx="784225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10" descr="Tools s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2333625"/>
            <a:ext cx="43338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AutoShape 11"/>
          <p:cNvSpPr>
            <a:spLocks noChangeArrowheads="1"/>
          </p:cNvSpPr>
          <p:nvPr/>
        </p:nvSpPr>
        <p:spPr bwMode="auto">
          <a:xfrm>
            <a:off x="7380288" y="908050"/>
            <a:ext cx="1223962" cy="1009650"/>
          </a:xfrm>
          <a:prstGeom prst="can">
            <a:avLst>
              <a:gd name="adj" fmla="val 15403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endParaRPr lang="ja-JP" altLang="en-US" sz="1600"/>
          </a:p>
        </p:txBody>
      </p:sp>
      <p:grpSp>
        <p:nvGrpSpPr>
          <p:cNvPr id="21513" name="Group 12"/>
          <p:cNvGrpSpPr>
            <a:grpSpLocks/>
          </p:cNvGrpSpPr>
          <p:nvPr/>
        </p:nvGrpSpPr>
        <p:grpSpPr bwMode="auto">
          <a:xfrm>
            <a:off x="7740650" y="1268413"/>
            <a:ext cx="144463" cy="360362"/>
            <a:chOff x="1746" y="1752"/>
            <a:chExt cx="91" cy="227"/>
          </a:xfrm>
        </p:grpSpPr>
        <p:sp>
          <p:nvSpPr>
            <p:cNvPr id="21542" name="Line 13"/>
            <p:cNvSpPr>
              <a:spLocks noChangeShapeType="1"/>
            </p:cNvSpPr>
            <p:nvPr/>
          </p:nvSpPr>
          <p:spPr bwMode="auto">
            <a:xfrm>
              <a:off x="1791" y="1752"/>
              <a:ext cx="0" cy="136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543" name="Line 14"/>
            <p:cNvSpPr>
              <a:spLocks noChangeShapeType="1"/>
            </p:cNvSpPr>
            <p:nvPr/>
          </p:nvSpPr>
          <p:spPr bwMode="auto">
            <a:xfrm>
              <a:off x="1791" y="1752"/>
              <a:ext cx="46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544" name="Line 15"/>
            <p:cNvSpPr>
              <a:spLocks noChangeShapeType="1"/>
            </p:cNvSpPr>
            <p:nvPr/>
          </p:nvSpPr>
          <p:spPr bwMode="auto">
            <a:xfrm>
              <a:off x="1791" y="1797"/>
              <a:ext cx="46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545" name="Oval 16"/>
            <p:cNvSpPr>
              <a:spLocks noChangeArrowheads="1"/>
            </p:cNvSpPr>
            <p:nvPr/>
          </p:nvSpPr>
          <p:spPr bwMode="auto">
            <a:xfrm>
              <a:off x="1746" y="1888"/>
              <a:ext cx="91" cy="91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sz="1000"/>
                <a:t>S</a:t>
              </a:r>
            </a:p>
          </p:txBody>
        </p:sp>
      </p:grpSp>
      <p:grpSp>
        <p:nvGrpSpPr>
          <p:cNvPr id="21514" name="Group 17"/>
          <p:cNvGrpSpPr>
            <a:grpSpLocks/>
          </p:cNvGrpSpPr>
          <p:nvPr/>
        </p:nvGrpSpPr>
        <p:grpSpPr bwMode="auto">
          <a:xfrm>
            <a:off x="8101013" y="1268413"/>
            <a:ext cx="144462" cy="360362"/>
            <a:chOff x="2018" y="1752"/>
            <a:chExt cx="91" cy="227"/>
          </a:xfrm>
        </p:grpSpPr>
        <p:sp>
          <p:nvSpPr>
            <p:cNvPr id="21538" name="Line 18"/>
            <p:cNvSpPr>
              <a:spLocks noChangeShapeType="1"/>
            </p:cNvSpPr>
            <p:nvPr/>
          </p:nvSpPr>
          <p:spPr bwMode="auto">
            <a:xfrm>
              <a:off x="2063" y="1752"/>
              <a:ext cx="0" cy="13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539" name="Line 19"/>
            <p:cNvSpPr>
              <a:spLocks noChangeShapeType="1"/>
            </p:cNvSpPr>
            <p:nvPr/>
          </p:nvSpPr>
          <p:spPr bwMode="auto">
            <a:xfrm>
              <a:off x="2018" y="1752"/>
              <a:ext cx="4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540" name="Line 20"/>
            <p:cNvSpPr>
              <a:spLocks noChangeShapeType="1"/>
            </p:cNvSpPr>
            <p:nvPr/>
          </p:nvSpPr>
          <p:spPr bwMode="auto">
            <a:xfrm>
              <a:off x="2018" y="1797"/>
              <a:ext cx="4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541" name="Oval 21"/>
            <p:cNvSpPr>
              <a:spLocks noChangeArrowheads="1"/>
            </p:cNvSpPr>
            <p:nvPr/>
          </p:nvSpPr>
          <p:spPr bwMode="auto">
            <a:xfrm>
              <a:off x="2018" y="1888"/>
              <a:ext cx="91" cy="91"/>
            </a:xfrm>
            <a:prstGeom prst="ellipse">
              <a:avLst/>
            </a:prstGeom>
            <a:solidFill>
              <a:srgbClr val="FFCCCC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sz="1000"/>
                <a:t>P</a:t>
              </a:r>
            </a:p>
          </p:txBody>
        </p:sp>
      </p:grpSp>
      <p:sp>
        <p:nvSpPr>
          <p:cNvPr id="21515" name="Text Box 22"/>
          <p:cNvSpPr txBox="1">
            <a:spLocks noChangeArrowheads="1"/>
          </p:cNvSpPr>
          <p:nvPr/>
        </p:nvSpPr>
        <p:spPr bwMode="auto">
          <a:xfrm>
            <a:off x="7453313" y="1052513"/>
            <a:ext cx="565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ja-JP" altLang="en-US" sz="1000"/>
              <a:t>秘密鍵</a:t>
            </a:r>
          </a:p>
        </p:txBody>
      </p:sp>
      <p:sp>
        <p:nvSpPr>
          <p:cNvPr id="21516" name="Text Box 23"/>
          <p:cNvSpPr txBox="1">
            <a:spLocks noChangeArrowheads="1"/>
          </p:cNvSpPr>
          <p:nvPr/>
        </p:nvSpPr>
        <p:spPr bwMode="auto">
          <a:xfrm>
            <a:off x="7956550" y="1052513"/>
            <a:ext cx="565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ja-JP" altLang="en-US" sz="1000"/>
              <a:t>公開鍵</a:t>
            </a:r>
          </a:p>
        </p:txBody>
      </p:sp>
      <p:sp>
        <p:nvSpPr>
          <p:cNvPr id="21517" name="Text Box 24"/>
          <p:cNvSpPr txBox="1">
            <a:spLocks noChangeArrowheads="1"/>
          </p:cNvSpPr>
          <p:nvPr/>
        </p:nvSpPr>
        <p:spPr bwMode="auto">
          <a:xfrm>
            <a:off x="7524750" y="620713"/>
            <a:ext cx="9350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000"/>
              <a:t>キーコンテナ</a:t>
            </a:r>
          </a:p>
        </p:txBody>
      </p:sp>
      <p:sp>
        <p:nvSpPr>
          <p:cNvPr id="21518" name="Text Box 25"/>
          <p:cNvSpPr txBox="1">
            <a:spLocks noChangeArrowheads="1"/>
          </p:cNvSpPr>
          <p:nvPr/>
        </p:nvSpPr>
        <p:spPr bwMode="auto">
          <a:xfrm>
            <a:off x="7308850" y="1628775"/>
            <a:ext cx="13287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en-US" altLang="ja-JP" sz="1000"/>
              <a:t>WebAppA.RSAKeys</a:t>
            </a:r>
          </a:p>
        </p:txBody>
      </p:sp>
      <p:sp>
        <p:nvSpPr>
          <p:cNvPr id="21519" name="AutoShape 26"/>
          <p:cNvSpPr>
            <a:spLocks noChangeArrowheads="1"/>
          </p:cNvSpPr>
          <p:nvPr/>
        </p:nvSpPr>
        <p:spPr bwMode="auto">
          <a:xfrm>
            <a:off x="7380288" y="2349500"/>
            <a:ext cx="1223962" cy="1296988"/>
          </a:xfrm>
          <a:prstGeom prst="can">
            <a:avLst>
              <a:gd name="adj" fmla="val 13746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endParaRPr lang="ja-JP" altLang="en-US" sz="1600"/>
          </a:p>
        </p:txBody>
      </p:sp>
      <p:grpSp>
        <p:nvGrpSpPr>
          <p:cNvPr id="21520" name="Group 27"/>
          <p:cNvGrpSpPr>
            <a:grpSpLocks/>
          </p:cNvGrpSpPr>
          <p:nvPr/>
        </p:nvGrpSpPr>
        <p:grpSpPr bwMode="auto">
          <a:xfrm>
            <a:off x="7596188" y="2709863"/>
            <a:ext cx="260350" cy="647700"/>
            <a:chOff x="1746" y="1752"/>
            <a:chExt cx="91" cy="227"/>
          </a:xfrm>
        </p:grpSpPr>
        <p:sp>
          <p:nvSpPr>
            <p:cNvPr id="21534" name="Line 28"/>
            <p:cNvSpPr>
              <a:spLocks noChangeShapeType="1"/>
            </p:cNvSpPr>
            <p:nvPr/>
          </p:nvSpPr>
          <p:spPr bwMode="auto">
            <a:xfrm>
              <a:off x="1791" y="1752"/>
              <a:ext cx="0" cy="136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535" name="Line 29"/>
            <p:cNvSpPr>
              <a:spLocks noChangeShapeType="1"/>
            </p:cNvSpPr>
            <p:nvPr/>
          </p:nvSpPr>
          <p:spPr bwMode="auto">
            <a:xfrm>
              <a:off x="1791" y="1752"/>
              <a:ext cx="46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536" name="Line 30"/>
            <p:cNvSpPr>
              <a:spLocks noChangeShapeType="1"/>
            </p:cNvSpPr>
            <p:nvPr/>
          </p:nvSpPr>
          <p:spPr bwMode="auto">
            <a:xfrm>
              <a:off x="1791" y="1797"/>
              <a:ext cx="46" cy="0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537" name="Oval 31"/>
            <p:cNvSpPr>
              <a:spLocks noChangeArrowheads="1"/>
            </p:cNvSpPr>
            <p:nvPr/>
          </p:nvSpPr>
          <p:spPr bwMode="auto">
            <a:xfrm>
              <a:off x="1746" y="1888"/>
              <a:ext cx="91" cy="91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sz="1400"/>
                <a:t>S</a:t>
              </a:r>
            </a:p>
          </p:txBody>
        </p:sp>
      </p:grpSp>
      <p:grpSp>
        <p:nvGrpSpPr>
          <p:cNvPr id="21521" name="Group 32"/>
          <p:cNvGrpSpPr>
            <a:grpSpLocks/>
          </p:cNvGrpSpPr>
          <p:nvPr/>
        </p:nvGrpSpPr>
        <p:grpSpPr bwMode="auto">
          <a:xfrm>
            <a:off x="8101013" y="2709863"/>
            <a:ext cx="260350" cy="649287"/>
            <a:chOff x="2018" y="1752"/>
            <a:chExt cx="91" cy="227"/>
          </a:xfrm>
        </p:grpSpPr>
        <p:sp>
          <p:nvSpPr>
            <p:cNvPr id="21530" name="Line 33"/>
            <p:cNvSpPr>
              <a:spLocks noChangeShapeType="1"/>
            </p:cNvSpPr>
            <p:nvPr/>
          </p:nvSpPr>
          <p:spPr bwMode="auto">
            <a:xfrm>
              <a:off x="2063" y="1752"/>
              <a:ext cx="0" cy="13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531" name="Line 34"/>
            <p:cNvSpPr>
              <a:spLocks noChangeShapeType="1"/>
            </p:cNvSpPr>
            <p:nvPr/>
          </p:nvSpPr>
          <p:spPr bwMode="auto">
            <a:xfrm>
              <a:off x="2018" y="1752"/>
              <a:ext cx="4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532" name="Line 35"/>
            <p:cNvSpPr>
              <a:spLocks noChangeShapeType="1"/>
            </p:cNvSpPr>
            <p:nvPr/>
          </p:nvSpPr>
          <p:spPr bwMode="auto">
            <a:xfrm>
              <a:off x="2018" y="1797"/>
              <a:ext cx="46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533" name="Oval 36"/>
            <p:cNvSpPr>
              <a:spLocks noChangeArrowheads="1"/>
            </p:cNvSpPr>
            <p:nvPr/>
          </p:nvSpPr>
          <p:spPr bwMode="auto">
            <a:xfrm>
              <a:off x="2018" y="1888"/>
              <a:ext cx="91" cy="91"/>
            </a:xfrm>
            <a:prstGeom prst="ellipse">
              <a:avLst/>
            </a:prstGeom>
            <a:solidFill>
              <a:srgbClr val="FFCCCC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sz="1400"/>
                <a:t>P</a:t>
              </a:r>
            </a:p>
          </p:txBody>
        </p:sp>
      </p:grpSp>
      <p:sp>
        <p:nvSpPr>
          <p:cNvPr id="21522" name="Text Box 37"/>
          <p:cNvSpPr txBox="1">
            <a:spLocks noChangeArrowheads="1"/>
          </p:cNvSpPr>
          <p:nvPr/>
        </p:nvSpPr>
        <p:spPr bwMode="auto">
          <a:xfrm>
            <a:off x="7308850" y="2422525"/>
            <a:ext cx="717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ja-JP" altLang="en-US" sz="1400"/>
              <a:t>秘密鍵</a:t>
            </a:r>
          </a:p>
        </p:txBody>
      </p:sp>
      <p:sp>
        <p:nvSpPr>
          <p:cNvPr id="21523" name="Text Box 38"/>
          <p:cNvSpPr txBox="1">
            <a:spLocks noChangeArrowheads="1"/>
          </p:cNvSpPr>
          <p:nvPr/>
        </p:nvSpPr>
        <p:spPr bwMode="auto">
          <a:xfrm>
            <a:off x="7956550" y="2422525"/>
            <a:ext cx="7175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ja-JP" altLang="en-US" sz="1400"/>
              <a:t>公開鍵</a:t>
            </a:r>
          </a:p>
        </p:txBody>
      </p:sp>
      <p:sp>
        <p:nvSpPr>
          <p:cNvPr id="21524" name="Text Box 39"/>
          <p:cNvSpPr txBox="1">
            <a:spLocks noChangeArrowheads="1"/>
          </p:cNvSpPr>
          <p:nvPr/>
        </p:nvSpPr>
        <p:spPr bwMode="auto">
          <a:xfrm>
            <a:off x="7164388" y="1990725"/>
            <a:ext cx="1584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600"/>
              <a:t>キーコンテナ</a:t>
            </a:r>
          </a:p>
        </p:txBody>
      </p:sp>
      <p:sp>
        <p:nvSpPr>
          <p:cNvPr id="21525" name="Text Box 40"/>
          <p:cNvSpPr txBox="1">
            <a:spLocks noChangeArrowheads="1"/>
          </p:cNvSpPr>
          <p:nvPr/>
        </p:nvSpPr>
        <p:spPr bwMode="auto">
          <a:xfrm>
            <a:off x="7092950" y="3357563"/>
            <a:ext cx="17954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en-US" altLang="ja-JP" sz="1400"/>
              <a:t>WebAppA.RSAKeys</a:t>
            </a:r>
          </a:p>
        </p:txBody>
      </p:sp>
      <p:grpSp>
        <p:nvGrpSpPr>
          <p:cNvPr id="21526" name="Group 41"/>
          <p:cNvGrpSpPr>
            <a:grpSpLocks/>
          </p:cNvGrpSpPr>
          <p:nvPr/>
        </p:nvGrpSpPr>
        <p:grpSpPr bwMode="auto">
          <a:xfrm>
            <a:off x="3563938" y="3687763"/>
            <a:ext cx="1512887" cy="893762"/>
            <a:chOff x="2245" y="2115"/>
            <a:chExt cx="1304" cy="771"/>
          </a:xfrm>
        </p:grpSpPr>
        <p:pic>
          <p:nvPicPr>
            <p:cNvPr id="21527" name="Picture 42" descr="pc-new-sm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2" y="2115"/>
              <a:ext cx="495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8" name="Picture 43" descr="Web app_s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" y="2341"/>
              <a:ext cx="488" cy="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29" name="Picture 44" descr="Yellow User sm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" y="2387"/>
              <a:ext cx="371" cy="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4" name="Picture 11" descr="Document Sm">
            <a:extLst>
              <a:ext uri="{FF2B5EF4-FFF2-40B4-BE49-F238E27FC236}">
                <a16:creationId xmlns:a16="http://schemas.microsoft.com/office/drawing/2014/main" id="{E7E978DD-86BC-4D58-BC2D-4895DC18F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916113"/>
            <a:ext cx="41116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82362C36-4403-4115-A2C2-97090CA46C22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9481" y="908050"/>
            <a:ext cx="669144" cy="659493"/>
          </a:xfrm>
          <a:prstGeom prst="rect">
            <a:avLst/>
          </a:prstGeom>
        </p:spPr>
      </p:pic>
      <p:pic>
        <p:nvPicPr>
          <p:cNvPr id="1026" name="Picture 2" descr="ロゴ, 会社名&#10;&#10;自動的に生成された説明">
            <a:extLst>
              <a:ext uri="{FF2B5EF4-FFF2-40B4-BE49-F238E27FC236}">
                <a16:creationId xmlns:a16="http://schemas.microsoft.com/office/drawing/2014/main" id="{2764B027-C686-4B60-BAA6-5ADFF245A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150" y="4221474"/>
            <a:ext cx="3409950" cy="19145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2"/>
          <p:cNvGraphicFramePr>
            <a:graphicFrameLocks noChangeAspect="1"/>
          </p:cNvGraphicFramePr>
          <p:nvPr/>
        </p:nvGraphicFramePr>
        <p:xfrm>
          <a:off x="684213" y="836613"/>
          <a:ext cx="355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55305" imgH="355305" progId="Photoshop.Image.6">
                  <p:embed/>
                </p:oleObj>
              </mc:Choice>
              <mc:Fallback>
                <p:oleObj name="Image" r:id="rId3" imgW="355305" imgH="355305" progId="Photoshop.Image.6">
                  <p:embed/>
                  <p:pic>
                    <p:nvPicPr>
                      <p:cNvPr id="2253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836613"/>
                        <a:ext cx="355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3"/>
          <p:cNvGraphicFramePr>
            <a:graphicFrameLocks noChangeAspect="1"/>
          </p:cNvGraphicFramePr>
          <p:nvPr/>
        </p:nvGraphicFramePr>
        <p:xfrm>
          <a:off x="1187450" y="836613"/>
          <a:ext cx="355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355305" imgH="355305" progId="Photoshop.Image.6">
                  <p:embed/>
                </p:oleObj>
              </mc:Choice>
              <mc:Fallback>
                <p:oleObj name="Image" r:id="rId5" imgW="355305" imgH="355305" progId="Photoshop.Image.6">
                  <p:embed/>
                  <p:pic>
                    <p:nvPicPr>
                      <p:cNvPr id="225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836613"/>
                        <a:ext cx="355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692275" y="836613"/>
          <a:ext cx="355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355305" imgH="355305" progId="Photoshop.Image.6">
                  <p:embed/>
                </p:oleObj>
              </mc:Choice>
              <mc:Fallback>
                <p:oleObj name="Image" r:id="rId7" imgW="355305" imgH="355305" progId="Photoshop.Image.6">
                  <p:embed/>
                  <p:pic>
                    <p:nvPicPr>
                      <p:cNvPr id="225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836613"/>
                        <a:ext cx="355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3" name="Object 5"/>
          <p:cNvGraphicFramePr>
            <a:graphicFrameLocks noChangeAspect="1"/>
          </p:cNvGraphicFramePr>
          <p:nvPr/>
        </p:nvGraphicFramePr>
        <p:xfrm>
          <a:off x="2195513" y="836613"/>
          <a:ext cx="355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9" imgW="355305" imgH="355305" progId="Photoshop.Image.6">
                  <p:embed/>
                </p:oleObj>
              </mc:Choice>
              <mc:Fallback>
                <p:oleObj name="Image" r:id="rId9" imgW="355305" imgH="355305" progId="Photoshop.Image.6">
                  <p:embed/>
                  <p:pic>
                    <p:nvPicPr>
                      <p:cNvPr id="225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836613"/>
                        <a:ext cx="355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4" name="Object 6"/>
          <p:cNvGraphicFramePr>
            <a:graphicFrameLocks noChangeAspect="1"/>
          </p:cNvGraphicFramePr>
          <p:nvPr/>
        </p:nvGraphicFramePr>
        <p:xfrm>
          <a:off x="2700338" y="836613"/>
          <a:ext cx="355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1" imgW="355305" imgH="355305" progId="Photoshop.Image.6">
                  <p:embed/>
                </p:oleObj>
              </mc:Choice>
              <mc:Fallback>
                <p:oleObj name="Image" r:id="rId11" imgW="355305" imgH="355305" progId="Photoshop.Image.6">
                  <p:embed/>
                  <p:pic>
                    <p:nvPicPr>
                      <p:cNvPr id="225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836613"/>
                        <a:ext cx="355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5" name="Object 7"/>
          <p:cNvGraphicFramePr>
            <a:graphicFrameLocks noChangeAspect="1"/>
          </p:cNvGraphicFramePr>
          <p:nvPr/>
        </p:nvGraphicFramePr>
        <p:xfrm>
          <a:off x="3203575" y="836613"/>
          <a:ext cx="355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355305" imgH="355305" progId="Photoshop.Image.6">
                  <p:embed/>
                </p:oleObj>
              </mc:Choice>
              <mc:Fallback>
                <p:oleObj name="Image" r:id="rId13" imgW="355305" imgH="355305" progId="Photoshop.Image.6">
                  <p:embed/>
                  <p:pic>
                    <p:nvPicPr>
                      <p:cNvPr id="2253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836613"/>
                        <a:ext cx="355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6" name="Object 8"/>
          <p:cNvGraphicFramePr>
            <a:graphicFrameLocks noChangeAspect="1"/>
          </p:cNvGraphicFramePr>
          <p:nvPr/>
        </p:nvGraphicFramePr>
        <p:xfrm>
          <a:off x="3708400" y="836613"/>
          <a:ext cx="355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5" imgW="355305" imgH="355305" progId="Photoshop.Image.6">
                  <p:embed/>
                </p:oleObj>
              </mc:Choice>
              <mc:Fallback>
                <p:oleObj name="Image" r:id="rId15" imgW="355305" imgH="355305" progId="Photoshop.Image.6">
                  <p:embed/>
                  <p:pic>
                    <p:nvPicPr>
                      <p:cNvPr id="2253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836613"/>
                        <a:ext cx="355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7" name="Picture 9" descr="img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765175"/>
            <a:ext cx="21621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8" name="Picture 10" descr="wss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700213"/>
            <a:ext cx="2852737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9" name="Picture 11" descr="img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708275"/>
            <a:ext cx="4581525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0" name="Picture 12" descr="img5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5949950"/>
            <a:ext cx="4953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1" name="Picture 13" descr="img6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1989138"/>
            <a:ext cx="45339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2" name="Picture 14" descr="img7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5876925"/>
            <a:ext cx="53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3" name="Picture 15" descr="img8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5300663"/>
            <a:ext cx="46958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4" name="Picture 16" descr="img11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5949950"/>
            <a:ext cx="4476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5" name="Picture 17" descr="img10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4076700"/>
            <a:ext cx="39878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6" name="Picture 18" descr="WindowsServer2003Enterprise_Logoのコピー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076700"/>
            <a:ext cx="3673475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7" name="Picture 19" descr="vs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734050"/>
            <a:ext cx="10715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8" name="Picture 20" descr="winxppro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836613"/>
            <a:ext cx="2303463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9" name="Picture 21" descr="Windows Vista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1700213"/>
            <a:ext cx="1439862" cy="3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0" name="Picture 22" descr="ws2008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357563"/>
            <a:ext cx="41148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EF8F39-3A23-5EB3-6D6C-12A7294C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データベース管理ツールの選択肢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344A76-B498-EC51-90E1-CD66567BD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SQL Server </a:t>
            </a:r>
            <a:r>
              <a:rPr kumimoji="1" lang="ja-JP" altLang="en-US"/>
              <a:t>データベースに直接アクセスしてスキーマやデータを確認するためのツールとしては以下がある</a:t>
            </a:r>
            <a:endParaRPr kumimoji="1" lang="en-US" altLang="ja-JP"/>
          </a:p>
          <a:p>
            <a:pPr lvl="1"/>
            <a:r>
              <a:rPr lang="ja-JP" altLang="en-US"/>
              <a:t>サンプルデータベース導入のためのスクリプトを流す目的でも利用できる</a:t>
            </a:r>
            <a:endParaRPr lang="en-US" altLang="ja-JP"/>
          </a:p>
          <a:p>
            <a:pPr lvl="1"/>
            <a:r>
              <a:rPr lang="ja-JP" altLang="en-US"/>
              <a:t>いずれを利用しても構わないが、本資料では </a:t>
            </a:r>
            <a:r>
              <a:rPr lang="en-US" altLang="ja-JP"/>
              <a:t>Azure Data Studio </a:t>
            </a:r>
            <a:r>
              <a:rPr lang="ja-JP" altLang="en-US"/>
              <a:t>について解説する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5CD12C7-44FE-2D83-81FF-D7B6A3E885AA}"/>
              </a:ext>
            </a:extLst>
          </p:cNvPr>
          <p:cNvSpPr/>
          <p:nvPr/>
        </p:nvSpPr>
        <p:spPr>
          <a:xfrm>
            <a:off x="457201" y="2493293"/>
            <a:ext cx="2636932" cy="415958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1400" u="sng" kern="0">
                <a:solidFill>
                  <a:prstClr val="black"/>
                </a:solidFill>
                <a:latin typeface="+mn-lt"/>
                <a:ea typeface="+mn-ea"/>
              </a:rPr>
              <a:t>① </a:t>
            </a:r>
            <a:r>
              <a:rPr kumimoji="0" lang="en-US" altLang="ja-JP" sz="1400" u="sng" kern="0">
                <a:solidFill>
                  <a:prstClr val="black"/>
                </a:solidFill>
                <a:latin typeface="+mn-lt"/>
                <a:ea typeface="+mn-ea"/>
              </a:rPr>
              <a:t>Management Studio</a:t>
            </a:r>
            <a:endParaRPr kumimoji="0" lang="ja-JP" altLang="en-US" sz="1400" u="sng" kern="0">
              <a:solidFill>
                <a:prstClr val="black"/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4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昔からある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SQL Server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の管理ツール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略称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SSMS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（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SQL Server Management Studio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）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フルセットの管理機能が提供されるが、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Windows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マシンでのみ利用可能</a:t>
            </a:r>
            <a:endParaRPr kumimoji="0" lang="ja-JP" altLang="en-US" sz="12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FAAC283-0480-C61F-020B-45C7CCC5DE52}"/>
              </a:ext>
            </a:extLst>
          </p:cNvPr>
          <p:cNvSpPr/>
          <p:nvPr/>
        </p:nvSpPr>
        <p:spPr>
          <a:xfrm>
            <a:off x="3253534" y="2493293"/>
            <a:ext cx="2636932" cy="415958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1400" u="sng" kern="0">
                <a:solidFill>
                  <a:prstClr val="black"/>
                </a:solidFill>
                <a:latin typeface="+mn-lt"/>
                <a:ea typeface="+mn-ea"/>
              </a:rPr>
              <a:t>② </a:t>
            </a:r>
            <a:r>
              <a:rPr kumimoji="0" lang="en-US" altLang="ja-JP" sz="1400" u="sng" kern="0">
                <a:solidFill>
                  <a:prstClr val="black"/>
                </a:solidFill>
                <a:latin typeface="+mn-lt"/>
                <a:ea typeface="+mn-ea"/>
              </a:rPr>
              <a:t>Azure Data Studio</a:t>
            </a:r>
            <a:endParaRPr kumimoji="0" lang="ja-JP" altLang="en-US" sz="1400" u="sng" kern="0">
              <a:solidFill>
                <a:prstClr val="black"/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4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Windows, Linux, macOS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などのマルチ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OS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に対応した新しい管理ツール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近代的な開発に対応しており、ソースコードコントロール対応、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Jupiter Notebook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統合などがサポートされる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E75DA83-6BC9-BCC7-5A9E-F4C54B36EA6E}"/>
              </a:ext>
            </a:extLst>
          </p:cNvPr>
          <p:cNvSpPr/>
          <p:nvPr/>
        </p:nvSpPr>
        <p:spPr>
          <a:xfrm>
            <a:off x="6049869" y="2493293"/>
            <a:ext cx="2636932" cy="415958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1400" u="sng" kern="0">
                <a:solidFill>
                  <a:prstClr val="black"/>
                </a:solidFill>
                <a:latin typeface="+mn-lt"/>
                <a:ea typeface="+mn-ea"/>
              </a:rPr>
              <a:t>③ </a:t>
            </a:r>
            <a:r>
              <a:rPr kumimoji="0" lang="en-US" altLang="ja-JP" sz="1400" u="sng" kern="0">
                <a:solidFill>
                  <a:prstClr val="black"/>
                </a:solidFill>
                <a:latin typeface="+mn-lt"/>
                <a:ea typeface="+mn-ea"/>
              </a:rPr>
              <a:t>Visual Studio</a:t>
            </a:r>
            <a:endParaRPr kumimoji="0" lang="ja-JP" altLang="en-US" sz="1400" u="sng" kern="0">
              <a:solidFill>
                <a:prstClr val="black"/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4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Visual Studio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のデータエクスプローラ機能により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SQL Server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の簡易な管理ができる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SSMS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から、開発者に必要な最低限のデータ操作機能を切り出したもの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5092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win20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989138"/>
            <a:ext cx="388778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 descr="win2000sev_logoのコピ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169988"/>
            <a:ext cx="2232025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 descr="名称未設定 1のコピ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284538"/>
            <a:ext cx="3184525" cy="264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 descr="SharePoint Porta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1916113"/>
            <a:ext cx="7588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 descr="SQ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747713"/>
            <a:ext cx="6159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7" descr="BizTalk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0" y="747713"/>
            <a:ext cx="630238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8" descr="XML fil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5" y="2535238"/>
            <a:ext cx="15240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 descr="slide0010_image18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550" y="460375"/>
            <a:ext cx="1046163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2" name="Picture 10" descr="BTS200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476250"/>
            <a:ext cx="1090613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3" name="Picture 11" descr="SPS200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2276475"/>
            <a:ext cx="100965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4" name="Picture 12" descr="InfoPath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3213100"/>
            <a:ext cx="896937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5" name="Picture 13" descr="Exchange Server sm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933825"/>
            <a:ext cx="16129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"/>
          <p:cNvGrpSpPr>
            <a:grpSpLocks/>
          </p:cNvGrpSpPr>
          <p:nvPr/>
        </p:nvGrpSpPr>
        <p:grpSpPr bwMode="auto">
          <a:xfrm>
            <a:off x="900113" y="1268413"/>
            <a:ext cx="738187" cy="774700"/>
            <a:chOff x="2880" y="572"/>
            <a:chExt cx="1286" cy="1350"/>
          </a:xfrm>
        </p:grpSpPr>
        <p:pic>
          <p:nvPicPr>
            <p:cNvPr id="24607" name="Picture 3" descr="Folder s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" y="572"/>
              <a:ext cx="1014" cy="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8" name="Picture 4" descr="Globe sm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162"/>
              <a:ext cx="721" cy="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579" name="Group 5"/>
          <p:cNvGrpSpPr>
            <a:grpSpLocks/>
          </p:cNvGrpSpPr>
          <p:nvPr/>
        </p:nvGrpSpPr>
        <p:grpSpPr bwMode="auto">
          <a:xfrm>
            <a:off x="2195513" y="1268413"/>
            <a:ext cx="725487" cy="792162"/>
            <a:chOff x="1701" y="799"/>
            <a:chExt cx="457" cy="499"/>
          </a:xfrm>
        </p:grpSpPr>
        <p:pic>
          <p:nvPicPr>
            <p:cNvPr id="24605" name="Picture 6" descr="Folder s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1" y="799"/>
              <a:ext cx="367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6" name="Picture 7" descr="Tools sm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1" y="935"/>
              <a:ext cx="243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580" name="Group 8"/>
          <p:cNvGrpSpPr>
            <a:grpSpLocks/>
          </p:cNvGrpSpPr>
          <p:nvPr/>
        </p:nvGrpSpPr>
        <p:grpSpPr bwMode="auto">
          <a:xfrm>
            <a:off x="3419475" y="1268413"/>
            <a:ext cx="654050" cy="798512"/>
            <a:chOff x="2699" y="799"/>
            <a:chExt cx="412" cy="503"/>
          </a:xfrm>
        </p:grpSpPr>
        <p:pic>
          <p:nvPicPr>
            <p:cNvPr id="24603" name="Picture 9" descr="Folder s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4" y="799"/>
              <a:ext cx="367" cy="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04" name="Picture 10" descr="Database Sm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" y="1026"/>
              <a:ext cx="230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4581" name="Picture 11" descr="sqlinstan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565400"/>
            <a:ext cx="58420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12" descr="sqldatabas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565400"/>
            <a:ext cx="503237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13" descr="sqlntgrou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492375"/>
            <a:ext cx="70485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14" descr="sqlntuse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2565400"/>
            <a:ext cx="563563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Picture 15" descr="sqlserveruse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492375"/>
            <a:ext cx="623887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586" name="Object 16"/>
          <p:cNvGraphicFramePr>
            <a:graphicFrameLocks noChangeAspect="1"/>
          </p:cNvGraphicFramePr>
          <p:nvPr/>
        </p:nvGraphicFramePr>
        <p:xfrm>
          <a:off x="1116013" y="3357563"/>
          <a:ext cx="503237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2" imgW="393512" imgH="330159" progId="Photoshop.Image.6">
                  <p:embed/>
                </p:oleObj>
              </mc:Choice>
              <mc:Fallback>
                <p:oleObj name="Image" r:id="rId12" imgW="393512" imgH="330159" progId="Photoshop.Image.6">
                  <p:embed/>
                  <p:pic>
                    <p:nvPicPr>
                      <p:cNvPr id="2458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357563"/>
                        <a:ext cx="503237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587" name="Picture 17" descr="sqldbuser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2492375"/>
            <a:ext cx="64135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8" name="Picture 18" descr="sqlserverrol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221163"/>
            <a:ext cx="5715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Picture 19" descr="sqldbrol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4076700"/>
            <a:ext cx="6508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90" name="Group 20"/>
          <p:cNvGrpSpPr>
            <a:grpSpLocks/>
          </p:cNvGrpSpPr>
          <p:nvPr/>
        </p:nvGrpSpPr>
        <p:grpSpPr bwMode="auto">
          <a:xfrm>
            <a:off x="4284663" y="4005263"/>
            <a:ext cx="649287" cy="582612"/>
            <a:chOff x="3651" y="799"/>
            <a:chExt cx="272" cy="244"/>
          </a:xfrm>
        </p:grpSpPr>
        <p:pic>
          <p:nvPicPr>
            <p:cNvPr id="24591" name="Picture 21" descr="msmq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1" y="799"/>
              <a:ext cx="171" cy="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592" name="Group 22"/>
            <p:cNvGrpSpPr>
              <a:grpSpLocks/>
            </p:cNvGrpSpPr>
            <p:nvPr/>
          </p:nvGrpSpPr>
          <p:grpSpPr bwMode="auto">
            <a:xfrm>
              <a:off x="3651" y="913"/>
              <a:ext cx="272" cy="130"/>
              <a:chOff x="1701" y="3611"/>
              <a:chExt cx="1042" cy="500"/>
            </a:xfrm>
          </p:grpSpPr>
          <p:grpSp>
            <p:nvGrpSpPr>
              <p:cNvPr id="24593" name="Group 23"/>
              <p:cNvGrpSpPr>
                <a:grpSpLocks/>
              </p:cNvGrpSpPr>
              <p:nvPr/>
            </p:nvGrpSpPr>
            <p:grpSpPr bwMode="auto">
              <a:xfrm>
                <a:off x="1701" y="3611"/>
                <a:ext cx="1042" cy="500"/>
                <a:chOff x="1565" y="3475"/>
                <a:chExt cx="1042" cy="500"/>
              </a:xfrm>
            </p:grpSpPr>
            <p:sp>
              <p:nvSpPr>
                <p:cNvPr id="24597" name="Line 24"/>
                <p:cNvSpPr>
                  <a:spLocks noChangeShapeType="1"/>
                </p:cNvSpPr>
                <p:nvPr/>
              </p:nvSpPr>
              <p:spPr bwMode="auto">
                <a:xfrm>
                  <a:off x="1565" y="3475"/>
                  <a:ext cx="90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24598" name="Line 25"/>
                <p:cNvSpPr>
                  <a:spLocks noChangeShapeType="1"/>
                </p:cNvSpPr>
                <p:nvPr/>
              </p:nvSpPr>
              <p:spPr bwMode="auto">
                <a:xfrm>
                  <a:off x="1655" y="3566"/>
                  <a:ext cx="86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24599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2517" y="3475"/>
                  <a:ext cx="90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24600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1565" y="3884"/>
                  <a:ext cx="90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24601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1655" y="3884"/>
                  <a:ext cx="86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  <p:sp>
              <p:nvSpPr>
                <p:cNvPr id="24602" name="Line 29"/>
                <p:cNvSpPr>
                  <a:spLocks noChangeShapeType="1"/>
                </p:cNvSpPr>
                <p:nvPr/>
              </p:nvSpPr>
              <p:spPr bwMode="auto">
                <a:xfrm flipH="1" flipV="1">
                  <a:off x="2517" y="3884"/>
                  <a:ext cx="90" cy="9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ja-JP" altLang="en-US"/>
                </a:p>
              </p:txBody>
            </p:sp>
          </p:grpSp>
          <p:sp>
            <p:nvSpPr>
              <p:cNvPr id="24594" name="Oval 30"/>
              <p:cNvSpPr>
                <a:spLocks noChangeArrowheads="1"/>
              </p:cNvSpPr>
              <p:nvPr/>
            </p:nvSpPr>
            <p:spPr bwMode="auto">
              <a:xfrm>
                <a:off x="1837" y="3748"/>
                <a:ext cx="226" cy="227"/>
              </a:xfrm>
              <a:prstGeom prst="ellipse">
                <a:avLst/>
              </a:prstGeom>
              <a:gradFill rotWithShape="1">
                <a:gsLst>
                  <a:gs pos="0">
                    <a:srgbClr val="CBFFDD"/>
                  </a:gs>
                  <a:gs pos="50000">
                    <a:srgbClr val="66FF99"/>
                  </a:gs>
                  <a:gs pos="100000">
                    <a:srgbClr val="CBFFDD"/>
                  </a:gs>
                </a:gsLst>
                <a:lin ang="2700000" scaled="1"/>
              </a:gradFill>
              <a:ln w="952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4595" name="Oval 31"/>
              <p:cNvSpPr>
                <a:spLocks noChangeArrowheads="1"/>
              </p:cNvSpPr>
              <p:nvPr/>
            </p:nvSpPr>
            <p:spPr bwMode="auto">
              <a:xfrm>
                <a:off x="2109" y="3748"/>
                <a:ext cx="226" cy="227"/>
              </a:xfrm>
              <a:prstGeom prst="ellipse">
                <a:avLst/>
              </a:prstGeom>
              <a:gradFill rotWithShape="1">
                <a:gsLst>
                  <a:gs pos="0">
                    <a:srgbClr val="CBFFDD"/>
                  </a:gs>
                  <a:gs pos="50000">
                    <a:srgbClr val="66FF99"/>
                  </a:gs>
                  <a:gs pos="100000">
                    <a:srgbClr val="CBFFDD"/>
                  </a:gs>
                </a:gsLst>
                <a:lin ang="2700000" scaled="1"/>
              </a:gradFill>
              <a:ln w="952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  <p:sp>
            <p:nvSpPr>
              <p:cNvPr id="24596" name="Oval 32"/>
              <p:cNvSpPr>
                <a:spLocks noChangeArrowheads="1"/>
              </p:cNvSpPr>
              <p:nvPr/>
            </p:nvSpPr>
            <p:spPr bwMode="auto">
              <a:xfrm>
                <a:off x="2382" y="3748"/>
                <a:ext cx="226" cy="227"/>
              </a:xfrm>
              <a:prstGeom prst="ellipse">
                <a:avLst/>
              </a:prstGeom>
              <a:gradFill rotWithShape="1">
                <a:gsLst>
                  <a:gs pos="0">
                    <a:srgbClr val="CBFFDD"/>
                  </a:gs>
                  <a:gs pos="50000">
                    <a:srgbClr val="66FF99"/>
                  </a:gs>
                  <a:gs pos="100000">
                    <a:srgbClr val="CBFFDD"/>
                  </a:gs>
                </a:gsLst>
                <a:lin ang="2700000" scaled="1"/>
              </a:gradFill>
              <a:ln w="9525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eaLnBrk="1" hangingPunct="1"/>
                <a:endParaRPr lang="ja-JP" altLang="en-US"/>
              </a:p>
            </p:txBody>
          </p: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573" y="858442"/>
            <a:ext cx="5845969" cy="4793456"/>
            <a:chOff x="3" y="1"/>
            <a:chExt cx="4910" cy="4026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" y="1"/>
              <a:ext cx="4910" cy="4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073" y="3116"/>
              <a:ext cx="503" cy="500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102" y="3153"/>
              <a:ext cx="28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FFFFFF"/>
                  </a:solidFill>
                  <a:latin typeface="Calibri" panose="020F0502020204030204" pitchFamily="34" charset="0"/>
                </a:rPr>
                <a:t>Office </a:t>
              </a:r>
              <a:endParaRPr kumimoji="0" lang="en-US" sz="135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102" y="3280"/>
              <a:ext cx="12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FFFFFF"/>
                  </a:solidFill>
                  <a:latin typeface="Calibri" panose="020F0502020204030204" pitchFamily="34" charset="0"/>
                </a:rPr>
                <a:t>On</a:t>
              </a:r>
              <a:endParaRPr kumimoji="0" lang="en-US" sz="135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2227" y="3280"/>
              <a:ext cx="3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FFFFFF"/>
                  </a:solidFill>
                  <a:latin typeface="Calibri" panose="020F0502020204030204" pitchFamily="34" charset="0"/>
                </a:rPr>
                <a:t>-</a:t>
              </a:r>
              <a:endParaRPr kumimoji="0" lang="en-US" sz="1350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2102" y="3406"/>
              <a:ext cx="38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FFFFFF"/>
                  </a:solidFill>
                  <a:latin typeface="Calibri" panose="020F0502020204030204" pitchFamily="34" charset="0"/>
                </a:rPr>
                <a:t>premesis</a:t>
              </a:r>
              <a:endParaRPr kumimoji="0" lang="en-US" sz="1350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800" y="3116"/>
              <a:ext cx="503" cy="5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843" y="3216"/>
              <a:ext cx="40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FFFFFF"/>
                  </a:solidFill>
                  <a:latin typeface="Calibri" panose="020F0502020204030204" pitchFamily="34" charset="0"/>
                </a:rPr>
                <a:t>Windows</a:t>
              </a:r>
              <a:endParaRPr kumimoji="0" lang="en-US" sz="1350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843" y="3343"/>
              <a:ext cx="246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FFFFFF"/>
                  </a:solidFill>
                  <a:latin typeface="Calibri" panose="020F0502020204030204" pitchFamily="34" charset="0"/>
                </a:rPr>
                <a:t>Azure</a:t>
              </a:r>
              <a:endParaRPr kumimoji="0" lang="en-US" sz="1350"/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1429" y="3116"/>
              <a:ext cx="503" cy="50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1462" y="3153"/>
              <a:ext cx="42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FFFFFF"/>
                  </a:solidFill>
                  <a:latin typeface="Calibri" panose="020F0502020204030204" pitchFamily="34" charset="0"/>
                </a:rPr>
                <a:t>Windows </a:t>
              </a:r>
              <a:endParaRPr kumimoji="0" lang="en-US" sz="1350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1462" y="3280"/>
              <a:ext cx="466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FFFFFF"/>
                  </a:solidFill>
                  <a:latin typeface="Calibri" panose="020F0502020204030204" pitchFamily="34" charset="0"/>
                </a:rPr>
                <a:t>Azure Pack</a:t>
              </a:r>
              <a:endParaRPr kumimoji="0" lang="en-US" sz="1350"/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1462" y="3406"/>
              <a:ext cx="3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FFFFFF"/>
                  </a:solidFill>
                  <a:latin typeface="Calibri" panose="020F0502020204030204" pitchFamily="34" charset="0"/>
                </a:rPr>
                <a:t>(</a:t>
              </a:r>
              <a:endParaRPr kumimoji="0" lang="en-US" sz="1350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1494" y="3406"/>
              <a:ext cx="21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FFFFFF"/>
                  </a:solidFill>
                  <a:latin typeface="Calibri" panose="020F0502020204030204" pitchFamily="34" charset="0"/>
                </a:rPr>
                <a:t>Katal</a:t>
              </a:r>
              <a:endParaRPr kumimoji="0" lang="en-US" sz="1350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1709" y="3406"/>
              <a:ext cx="3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FFFFFF"/>
                  </a:solidFill>
                  <a:latin typeface="Calibri" panose="020F0502020204030204" pitchFamily="34" charset="0"/>
                </a:rPr>
                <a:t>)</a:t>
              </a:r>
              <a:endParaRPr kumimoji="0" lang="en-US" sz="1350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94" y="52"/>
              <a:ext cx="136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1500">
                  <a:solidFill>
                    <a:srgbClr val="000000"/>
                  </a:solidFill>
                  <a:latin typeface="Calibri" panose="020F0502020204030204" pitchFamily="34" charset="0"/>
                </a:rPr>
                <a:t>Instructions for BETA</a:t>
              </a:r>
              <a:endParaRPr kumimoji="0" lang="en-US" sz="1350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1484" y="52"/>
              <a:ext cx="11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1500">
                  <a:solidFill>
                    <a:srgbClr val="000000"/>
                  </a:solidFill>
                  <a:latin typeface="Calibri" panose="020F0502020204030204" pitchFamily="34" charset="0"/>
                </a:rPr>
                <a:t>2 </a:t>
              </a:r>
              <a:endParaRPr kumimoji="0" lang="en-US" sz="1350"/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1603" y="52"/>
              <a:ext cx="201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1500">
                  <a:solidFill>
                    <a:srgbClr val="000000"/>
                  </a:solidFill>
                  <a:latin typeface="Calibri" panose="020F0502020204030204" pitchFamily="34" charset="0"/>
                </a:rPr>
                <a:t>Windows Azure Icon Template </a:t>
              </a:r>
              <a:endParaRPr kumimoji="0" lang="en-US" sz="1350"/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94" y="249"/>
              <a:ext cx="464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The icons in this template are the official set used by Windows Azure UX and the Microsoft Content Services </a:t>
              </a:r>
              <a:endParaRPr kumimoji="0" lang="en-US" sz="1350"/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94" y="376"/>
              <a:ext cx="96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&amp; </a:t>
              </a:r>
              <a:endParaRPr kumimoji="0" lang="en-US" sz="1350"/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191" y="376"/>
              <a:ext cx="57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International </a:t>
              </a:r>
              <a:endParaRPr kumimoji="0" lang="en-US" sz="1350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779" y="376"/>
              <a:ext cx="3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(</a:t>
              </a:r>
              <a:endParaRPr kumimoji="0" lang="en-US" sz="1350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811" y="376"/>
              <a:ext cx="13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CSI</a:t>
              </a:r>
              <a:endParaRPr kumimoji="0" lang="en-US" sz="1350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944" y="376"/>
              <a:ext cx="5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) </a:t>
              </a:r>
              <a:endParaRPr kumimoji="0" lang="en-US" sz="1350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1000" y="376"/>
              <a:ext cx="25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group</a:t>
              </a:r>
              <a:endParaRPr kumimoji="0" lang="en-US" sz="1350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1256" y="376"/>
              <a:ext cx="5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. </a:t>
              </a:r>
              <a:endParaRPr kumimoji="0" lang="en-US" sz="1350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1307" y="376"/>
              <a:ext cx="219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The UX group helps create the look and feel for WA</a:t>
              </a:r>
              <a:endParaRPr kumimoji="0" lang="en-US" sz="1350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3533" y="376"/>
              <a:ext cx="2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.</a:t>
              </a:r>
              <a:endParaRPr kumimoji="0" lang="en-US" sz="1350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3560" y="376"/>
              <a:ext cx="128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COM and the Windows Azure </a:t>
              </a:r>
              <a:endParaRPr kumimoji="0" lang="en-US" sz="1350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94" y="505"/>
              <a:ext cx="25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Portal</a:t>
              </a:r>
              <a:endParaRPr kumimoji="0" lang="en-US" sz="1350"/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354" y="505"/>
              <a:ext cx="7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.  </a:t>
              </a:r>
              <a:endParaRPr kumimoji="0" lang="en-US" sz="1350"/>
            </a:p>
          </p:txBody>
        </p:sp>
        <p:sp>
          <p:nvSpPr>
            <p:cNvPr id="35" name="Rectangle 35"/>
            <p:cNvSpPr>
              <a:spLocks noChangeArrowheads="1"/>
            </p:cNvSpPr>
            <p:nvPr/>
          </p:nvSpPr>
          <p:spPr bwMode="auto">
            <a:xfrm>
              <a:off x="429" y="505"/>
              <a:ext cx="405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The CSI group maintains much of the official Windows Azure documentation on MSDN and WA</a:t>
              </a:r>
              <a:endParaRPr kumimoji="0" lang="en-US" sz="1350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4536" y="505"/>
              <a:ext cx="2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.</a:t>
              </a:r>
              <a:endParaRPr kumimoji="0" lang="en-US" sz="1350"/>
            </a:p>
          </p:txBody>
        </p:sp>
        <p:sp>
          <p:nvSpPr>
            <p:cNvPr id="37" name="Rectangle 37"/>
            <p:cNvSpPr>
              <a:spLocks noChangeArrowheads="1"/>
            </p:cNvSpPr>
            <p:nvPr/>
          </p:nvSpPr>
          <p:spPr bwMode="auto">
            <a:xfrm>
              <a:off x="4563" y="505"/>
              <a:ext cx="21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COM</a:t>
              </a:r>
              <a:endParaRPr kumimoji="0" lang="en-US" sz="1350"/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4782" y="505"/>
              <a:ext cx="5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. </a:t>
              </a:r>
              <a:endParaRPr kumimoji="0" lang="en-US" sz="1350"/>
            </a:p>
          </p:txBody>
        </p:sp>
        <p:sp>
          <p:nvSpPr>
            <p:cNvPr id="39" name="Rectangle 39"/>
            <p:cNvSpPr>
              <a:spLocks noChangeArrowheads="1"/>
            </p:cNvSpPr>
            <p:nvPr/>
          </p:nvSpPr>
          <p:spPr bwMode="auto">
            <a:xfrm>
              <a:off x="94" y="632"/>
              <a:ext cx="3286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Over time this set of icons will be worked into the properties for both groups</a:t>
              </a:r>
              <a:endParaRPr kumimoji="0" lang="en-US" sz="1350"/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3420" y="632"/>
              <a:ext cx="5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. </a:t>
              </a:r>
              <a:endParaRPr kumimoji="0" lang="en-US" sz="1350"/>
            </a:p>
          </p:txBody>
        </p:sp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>
              <a:off x="94" y="886"/>
              <a:ext cx="467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Using this icon set helps to create a consistent visual language to describe systems built with Windows Azure </a:t>
              </a:r>
              <a:endParaRPr kumimoji="0" lang="en-US" sz="1350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>
              <a:off x="94" y="1013"/>
              <a:ext cx="65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and eventually </a:t>
              </a:r>
              <a:endParaRPr kumimoji="0" lang="en-US" sz="1350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756" y="1013"/>
              <a:ext cx="96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other related products</a:t>
              </a:r>
              <a:endParaRPr kumimoji="0" lang="en-US" sz="1350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1736" y="1013"/>
              <a:ext cx="5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. </a:t>
              </a:r>
              <a:endParaRPr kumimoji="0" lang="en-US" sz="1350"/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1787" y="1013"/>
              <a:ext cx="263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Such a language can help anchor discussion among Microsoft </a:t>
              </a:r>
              <a:endParaRPr kumimoji="0" lang="en-US" sz="1350"/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94" y="1139"/>
              <a:ext cx="111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employees and customers</a:t>
              </a:r>
              <a:endParaRPr kumimoji="0" lang="en-US" sz="1350"/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1228" y="1139"/>
              <a:ext cx="5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. </a:t>
              </a:r>
              <a:endParaRPr kumimoji="0" lang="en-US" sz="1350"/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1279" y="1139"/>
              <a:ext cx="3386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It can make it faster to understand and communicate product features and the </a:t>
              </a:r>
              <a:endParaRPr kumimoji="0" lang="en-US" sz="1350"/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94" y="1266"/>
              <a:ext cx="247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useful scenarios and architectures that use those features</a:t>
              </a:r>
              <a:endParaRPr kumimoji="0" lang="en-US" sz="1350"/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2600" y="1266"/>
              <a:ext cx="5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. </a:t>
              </a:r>
              <a:endParaRPr kumimoji="0" lang="en-US" sz="1350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94" y="1522"/>
              <a:ext cx="137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Open a new blank Visio diagram</a:t>
              </a:r>
              <a:endParaRPr kumimoji="0" lang="en-US" sz="1350"/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1485" y="1522"/>
              <a:ext cx="8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. (</a:t>
              </a:r>
              <a:endParaRPr kumimoji="0" lang="en-US" sz="1350"/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569" y="1522"/>
              <a:ext cx="191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Opening a diagram of a specific type such as </a:t>
              </a:r>
              <a:endParaRPr kumimoji="0" lang="en-US" sz="1350"/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3504" y="1522"/>
              <a:ext cx="4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?</a:t>
              </a:r>
              <a:endParaRPr kumimoji="0" lang="en-US" sz="1350"/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3549" y="1522"/>
              <a:ext cx="40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flowchart</a:t>
              </a:r>
              <a:endParaRPr kumimoji="0" lang="en-US" sz="1350"/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963" y="1522"/>
              <a:ext cx="4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?</a:t>
              </a:r>
              <a:endParaRPr kumimoji="0" lang="en-US" sz="1350"/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4032" y="1522"/>
              <a:ext cx="72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may change and </a:t>
              </a:r>
              <a:endParaRPr kumimoji="0" lang="en-US" sz="1350"/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94" y="1649"/>
              <a:ext cx="225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recolor the icons when you drag them onto the page</a:t>
              </a:r>
              <a:endParaRPr kumimoji="0" lang="en-US" sz="1350"/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auto">
            <a:xfrm>
              <a:off x="2374" y="1649"/>
              <a:ext cx="8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.) </a:t>
              </a:r>
              <a:endParaRPr kumimoji="0" lang="en-US" sz="1350"/>
            </a:p>
          </p:txBody>
        </p:sp>
        <p:sp>
          <p:nvSpPr>
            <p:cNvPr id="60" name="Rectangle 60"/>
            <p:cNvSpPr>
              <a:spLocks noChangeArrowheads="1"/>
            </p:cNvSpPr>
            <p:nvPr/>
          </p:nvSpPr>
          <p:spPr bwMode="auto">
            <a:xfrm>
              <a:off x="2457" y="1649"/>
              <a:ext cx="197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Drag and drop the icons on your Visio diagram</a:t>
              </a:r>
              <a:endParaRPr kumimoji="0" lang="en-US" sz="1350"/>
            </a:p>
          </p:txBody>
        </p:sp>
        <p:sp>
          <p:nvSpPr>
            <p:cNvPr id="61" name="Rectangle 61"/>
            <p:cNvSpPr>
              <a:spLocks noChangeArrowheads="1"/>
            </p:cNvSpPr>
            <p:nvPr/>
          </p:nvSpPr>
          <p:spPr bwMode="auto">
            <a:xfrm>
              <a:off x="4463" y="1649"/>
              <a:ext cx="5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. </a:t>
              </a:r>
              <a:endParaRPr kumimoji="0" lang="en-US" sz="1350"/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4514" y="1649"/>
              <a:ext cx="186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You </a:t>
              </a:r>
              <a:endParaRPr kumimoji="0" lang="en-US" sz="1350"/>
            </a:p>
          </p:txBody>
        </p:sp>
        <p:sp>
          <p:nvSpPr>
            <p:cNvPr id="63" name="Rectangle 63"/>
            <p:cNvSpPr>
              <a:spLocks noChangeArrowheads="1"/>
            </p:cNvSpPr>
            <p:nvPr/>
          </p:nvSpPr>
          <p:spPr bwMode="auto">
            <a:xfrm>
              <a:off x="94" y="1776"/>
              <a:ext cx="231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can drag and drop these icons into PowerPoint as well</a:t>
              </a:r>
              <a:endParaRPr kumimoji="0" lang="en-US" sz="1350"/>
            </a:p>
          </p:txBody>
        </p:sp>
        <p:sp>
          <p:nvSpPr>
            <p:cNvPr id="64" name="Rectangle 64"/>
            <p:cNvSpPr>
              <a:spLocks noChangeArrowheads="1"/>
            </p:cNvSpPr>
            <p:nvPr/>
          </p:nvSpPr>
          <p:spPr bwMode="auto">
            <a:xfrm>
              <a:off x="2438" y="1776"/>
              <a:ext cx="5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. </a:t>
              </a:r>
              <a:endParaRPr kumimoji="0" lang="en-US" sz="1350"/>
            </a:p>
          </p:txBody>
        </p:sp>
        <p:sp>
          <p:nvSpPr>
            <p:cNvPr id="65" name="Rectangle 65"/>
            <p:cNvSpPr>
              <a:spLocks noChangeArrowheads="1"/>
            </p:cNvSpPr>
            <p:nvPr/>
          </p:nvSpPr>
          <p:spPr bwMode="auto">
            <a:xfrm>
              <a:off x="2489" y="1776"/>
              <a:ext cx="66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They are vector</a:t>
              </a:r>
              <a:endParaRPr kumimoji="0" lang="en-US" sz="1350"/>
            </a:p>
          </p:txBody>
        </p:sp>
        <p:sp>
          <p:nvSpPr>
            <p:cNvPr id="66" name="Rectangle 66"/>
            <p:cNvSpPr>
              <a:spLocks noChangeArrowheads="1"/>
            </p:cNvSpPr>
            <p:nvPr/>
          </p:nvSpPr>
          <p:spPr bwMode="auto">
            <a:xfrm>
              <a:off x="3163" y="1776"/>
              <a:ext cx="3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-</a:t>
              </a:r>
              <a:endParaRPr kumimoji="0" lang="en-US" sz="1350"/>
            </a:p>
          </p:txBody>
        </p:sp>
        <p:sp>
          <p:nvSpPr>
            <p:cNvPr id="67" name="Rectangle 67"/>
            <p:cNvSpPr>
              <a:spLocks noChangeArrowheads="1"/>
            </p:cNvSpPr>
            <p:nvPr/>
          </p:nvSpPr>
          <p:spPr bwMode="auto">
            <a:xfrm>
              <a:off x="3195" y="1776"/>
              <a:ext cx="158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based and should not degrade if you </a:t>
              </a:r>
              <a:endParaRPr kumimoji="0" lang="en-US" sz="1350"/>
            </a:p>
          </p:txBody>
        </p:sp>
        <p:sp>
          <p:nvSpPr>
            <p:cNvPr id="68" name="Rectangle 68"/>
            <p:cNvSpPr>
              <a:spLocks noChangeArrowheads="1"/>
            </p:cNvSpPr>
            <p:nvPr/>
          </p:nvSpPr>
          <p:spPr bwMode="auto">
            <a:xfrm>
              <a:off x="94" y="1903"/>
              <a:ext cx="150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make them larger in either product</a:t>
              </a:r>
              <a:endParaRPr kumimoji="0" lang="en-US" sz="1350"/>
            </a:p>
          </p:txBody>
        </p:sp>
        <p:sp>
          <p:nvSpPr>
            <p:cNvPr id="69" name="Rectangle 69"/>
            <p:cNvSpPr>
              <a:spLocks noChangeArrowheads="1"/>
            </p:cNvSpPr>
            <p:nvPr/>
          </p:nvSpPr>
          <p:spPr bwMode="auto">
            <a:xfrm>
              <a:off x="1618" y="1903"/>
              <a:ext cx="2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.</a:t>
              </a:r>
              <a:endParaRPr kumimoji="0" lang="en-US" sz="1350"/>
            </a:p>
          </p:txBody>
        </p:sp>
        <p:sp>
          <p:nvSpPr>
            <p:cNvPr id="70" name="Rectangle 70"/>
            <p:cNvSpPr>
              <a:spLocks noChangeArrowheads="1"/>
            </p:cNvSpPr>
            <p:nvPr/>
          </p:nvSpPr>
          <p:spPr bwMode="auto">
            <a:xfrm>
              <a:off x="94" y="2156"/>
              <a:ext cx="77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Color is important</a:t>
              </a:r>
              <a:endParaRPr kumimoji="0" lang="en-US" sz="1350"/>
            </a:p>
          </p:txBody>
        </p:sp>
        <p:sp>
          <p:nvSpPr>
            <p:cNvPr id="71" name="Rectangle 71"/>
            <p:cNvSpPr>
              <a:spLocks noChangeArrowheads="1"/>
            </p:cNvSpPr>
            <p:nvPr/>
          </p:nvSpPr>
          <p:spPr bwMode="auto">
            <a:xfrm>
              <a:off x="877" y="2156"/>
              <a:ext cx="5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. </a:t>
              </a:r>
              <a:endParaRPr kumimoji="0" lang="en-US" sz="1350"/>
            </a:p>
          </p:txBody>
        </p:sp>
        <p:sp>
          <p:nvSpPr>
            <p:cNvPr id="72" name="Rectangle 72"/>
            <p:cNvSpPr>
              <a:spLocks noChangeArrowheads="1"/>
            </p:cNvSpPr>
            <p:nvPr/>
          </p:nvSpPr>
          <p:spPr bwMode="auto">
            <a:xfrm>
              <a:off x="928" y="2156"/>
              <a:ext cx="142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The following colors are reserved</a:t>
              </a:r>
              <a:endParaRPr kumimoji="0" lang="en-US" sz="1350"/>
            </a:p>
          </p:txBody>
        </p:sp>
        <p:sp>
          <p:nvSpPr>
            <p:cNvPr id="73" name="Rectangle 73"/>
            <p:cNvSpPr>
              <a:spLocks noChangeArrowheads="1"/>
            </p:cNvSpPr>
            <p:nvPr/>
          </p:nvSpPr>
          <p:spPr bwMode="auto">
            <a:xfrm>
              <a:off x="2368" y="2156"/>
              <a:ext cx="5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. </a:t>
              </a:r>
              <a:endParaRPr kumimoji="0" lang="en-US" sz="1350"/>
            </a:p>
          </p:txBody>
        </p:sp>
        <p:sp>
          <p:nvSpPr>
            <p:cNvPr id="74" name="Rectangle 74"/>
            <p:cNvSpPr>
              <a:spLocks noChangeArrowheads="1"/>
            </p:cNvSpPr>
            <p:nvPr/>
          </p:nvSpPr>
          <p:spPr bwMode="auto">
            <a:xfrm>
              <a:off x="2419" y="2156"/>
              <a:ext cx="86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To drive consistency</a:t>
              </a:r>
              <a:endParaRPr kumimoji="0" lang="en-US" sz="1350"/>
            </a:p>
          </p:txBody>
        </p:sp>
        <p:sp>
          <p:nvSpPr>
            <p:cNvPr id="75" name="Rectangle 75"/>
            <p:cNvSpPr>
              <a:spLocks noChangeArrowheads="1"/>
            </p:cNvSpPr>
            <p:nvPr/>
          </p:nvSpPr>
          <p:spPr bwMode="auto">
            <a:xfrm>
              <a:off x="3297" y="2156"/>
              <a:ext cx="5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, </a:t>
              </a:r>
              <a:endParaRPr kumimoji="0" lang="en-US" sz="1350"/>
            </a:p>
          </p:txBody>
        </p:sp>
        <p:sp>
          <p:nvSpPr>
            <p:cNvPr id="76" name="Rectangle 76"/>
            <p:cNvSpPr>
              <a:spLocks noChangeArrowheads="1"/>
            </p:cNvSpPr>
            <p:nvPr/>
          </p:nvSpPr>
          <p:spPr bwMode="auto">
            <a:xfrm>
              <a:off x="3348" y="2156"/>
              <a:ext cx="131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consider using these colors on </a:t>
              </a:r>
              <a:endParaRPr kumimoji="0" lang="en-US" sz="1350"/>
            </a:p>
          </p:txBody>
        </p:sp>
        <p:sp>
          <p:nvSpPr>
            <p:cNvPr id="77" name="Rectangle 77"/>
            <p:cNvSpPr>
              <a:spLocks noChangeArrowheads="1"/>
            </p:cNvSpPr>
            <p:nvPr/>
          </p:nvSpPr>
          <p:spPr bwMode="auto">
            <a:xfrm>
              <a:off x="94" y="2285"/>
              <a:ext cx="149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other icons not part of this icon set</a:t>
              </a:r>
              <a:endParaRPr kumimoji="0" lang="en-US" sz="1350"/>
            </a:p>
          </p:txBody>
        </p:sp>
        <p:sp>
          <p:nvSpPr>
            <p:cNvPr id="78" name="Rectangle 78"/>
            <p:cNvSpPr>
              <a:spLocks noChangeArrowheads="1"/>
            </p:cNvSpPr>
            <p:nvPr/>
          </p:nvSpPr>
          <p:spPr bwMode="auto">
            <a:xfrm>
              <a:off x="1611" y="2285"/>
              <a:ext cx="5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. </a:t>
              </a:r>
              <a:endParaRPr kumimoji="0" lang="en-US" sz="1350"/>
            </a:p>
          </p:txBody>
        </p:sp>
        <p:sp>
          <p:nvSpPr>
            <p:cNvPr id="79" name="Rectangle 79"/>
            <p:cNvSpPr>
              <a:spLocks noChangeArrowheads="1"/>
            </p:cNvSpPr>
            <p:nvPr/>
          </p:nvSpPr>
          <p:spPr bwMode="auto">
            <a:xfrm>
              <a:off x="1662" y="2285"/>
              <a:ext cx="184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Other products are not defined at this time</a:t>
              </a:r>
              <a:endParaRPr kumimoji="0" lang="en-US" sz="1350"/>
            </a:p>
          </p:txBody>
        </p:sp>
        <p:sp>
          <p:nvSpPr>
            <p:cNvPr id="80" name="Rectangle 80"/>
            <p:cNvSpPr>
              <a:spLocks noChangeArrowheads="1"/>
            </p:cNvSpPr>
            <p:nvPr/>
          </p:nvSpPr>
          <p:spPr bwMode="auto">
            <a:xfrm>
              <a:off x="3531" y="2285"/>
              <a:ext cx="5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. </a:t>
              </a:r>
              <a:endParaRPr kumimoji="0" lang="en-US" sz="1350"/>
            </a:p>
          </p:txBody>
        </p:sp>
        <p:sp>
          <p:nvSpPr>
            <p:cNvPr id="81" name="Rectangle 81"/>
            <p:cNvSpPr>
              <a:spLocks noChangeArrowheads="1"/>
            </p:cNvSpPr>
            <p:nvPr/>
          </p:nvSpPr>
          <p:spPr bwMode="auto">
            <a:xfrm>
              <a:off x="3582" y="2285"/>
              <a:ext cx="119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We recognize that you may </a:t>
              </a:r>
              <a:endParaRPr kumimoji="0" lang="en-US" sz="1350"/>
            </a:p>
          </p:txBody>
        </p:sp>
        <p:sp>
          <p:nvSpPr>
            <p:cNvPr id="82" name="Rectangle 82"/>
            <p:cNvSpPr>
              <a:spLocks noChangeArrowheads="1"/>
            </p:cNvSpPr>
            <p:nvPr/>
          </p:nvSpPr>
          <p:spPr bwMode="auto">
            <a:xfrm>
              <a:off x="94" y="2412"/>
              <a:ext cx="186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need to change colors given your templates</a:t>
              </a:r>
              <a:endParaRPr kumimoji="0" lang="en-US" sz="1350"/>
            </a:p>
          </p:txBody>
        </p:sp>
        <p:sp>
          <p:nvSpPr>
            <p:cNvPr id="83" name="Rectangle 83"/>
            <p:cNvSpPr>
              <a:spLocks noChangeArrowheads="1"/>
            </p:cNvSpPr>
            <p:nvPr/>
          </p:nvSpPr>
          <p:spPr bwMode="auto">
            <a:xfrm>
              <a:off x="1986" y="2412"/>
              <a:ext cx="5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. </a:t>
              </a:r>
              <a:endParaRPr kumimoji="0" lang="en-US" sz="1350"/>
            </a:p>
          </p:txBody>
        </p:sp>
        <p:sp>
          <p:nvSpPr>
            <p:cNvPr id="84" name="Rectangle 84"/>
            <p:cNvSpPr>
              <a:spLocks noChangeArrowheads="1"/>
            </p:cNvSpPr>
            <p:nvPr/>
          </p:nvSpPr>
          <p:spPr bwMode="auto">
            <a:xfrm>
              <a:off x="2037" y="2412"/>
              <a:ext cx="174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Just try to stay close for consistency sake</a:t>
              </a:r>
              <a:endParaRPr kumimoji="0" lang="en-US" sz="1350"/>
            </a:p>
          </p:txBody>
        </p:sp>
        <p:sp>
          <p:nvSpPr>
            <p:cNvPr id="85" name="Rectangle 85"/>
            <p:cNvSpPr>
              <a:spLocks noChangeArrowheads="1"/>
            </p:cNvSpPr>
            <p:nvPr/>
          </p:nvSpPr>
          <p:spPr bwMode="auto">
            <a:xfrm>
              <a:off x="3807" y="2412"/>
              <a:ext cx="7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.  </a:t>
              </a:r>
              <a:endParaRPr kumimoji="0" lang="en-US" sz="1350"/>
            </a:p>
          </p:txBody>
        </p:sp>
        <p:sp>
          <p:nvSpPr>
            <p:cNvPr id="86" name="Rectangle 86"/>
            <p:cNvSpPr>
              <a:spLocks noChangeArrowheads="1"/>
            </p:cNvSpPr>
            <p:nvPr/>
          </p:nvSpPr>
          <p:spPr bwMode="auto">
            <a:xfrm>
              <a:off x="94" y="2666"/>
              <a:ext cx="249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Provide feedback on the icon set using the short survey at </a:t>
              </a:r>
              <a:endParaRPr kumimoji="0" lang="en-US" sz="1350"/>
            </a:p>
          </p:txBody>
        </p:sp>
        <p:sp>
          <p:nvSpPr>
            <p:cNvPr id="87" name="Rectangle 87"/>
            <p:cNvSpPr>
              <a:spLocks noChangeArrowheads="1"/>
            </p:cNvSpPr>
            <p:nvPr/>
          </p:nvSpPr>
          <p:spPr bwMode="auto">
            <a:xfrm>
              <a:off x="2625" y="2666"/>
              <a:ext cx="18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563C1"/>
                  </a:solidFill>
                  <a:latin typeface="Calibri" panose="020F0502020204030204" pitchFamily="34" charset="0"/>
                </a:rPr>
                <a:t>http</a:t>
              </a:r>
              <a:endParaRPr kumimoji="0" lang="en-US" sz="1350"/>
            </a:p>
          </p:txBody>
        </p:sp>
        <p:sp>
          <p:nvSpPr>
            <p:cNvPr id="88" name="Rectangle 88"/>
            <p:cNvSpPr>
              <a:spLocks noChangeArrowheads="1"/>
            </p:cNvSpPr>
            <p:nvPr/>
          </p:nvSpPr>
          <p:spPr bwMode="auto">
            <a:xfrm>
              <a:off x="2808" y="2666"/>
              <a:ext cx="10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563C1"/>
                  </a:solidFill>
                  <a:latin typeface="Calibri" panose="020F0502020204030204" pitchFamily="34" charset="0"/>
                </a:rPr>
                <a:t>://</a:t>
              </a:r>
              <a:endParaRPr kumimoji="0" lang="en-US" sz="1350"/>
            </a:p>
          </p:txBody>
        </p:sp>
        <p:sp>
          <p:nvSpPr>
            <p:cNvPr id="89" name="Rectangle 89"/>
            <p:cNvSpPr>
              <a:spLocks noChangeArrowheads="1"/>
            </p:cNvSpPr>
            <p:nvPr/>
          </p:nvSpPr>
          <p:spPr bwMode="auto">
            <a:xfrm>
              <a:off x="2919" y="2666"/>
              <a:ext cx="14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563C1"/>
                  </a:solidFill>
                  <a:latin typeface="Calibri" panose="020F0502020204030204" pitchFamily="34" charset="0"/>
                </a:rPr>
                <a:t>aka</a:t>
              </a:r>
              <a:endParaRPr kumimoji="0" lang="en-US" sz="1350"/>
            </a:p>
          </p:txBody>
        </p:sp>
        <p:sp>
          <p:nvSpPr>
            <p:cNvPr id="90" name="Rectangle 90"/>
            <p:cNvSpPr>
              <a:spLocks noChangeArrowheads="1"/>
            </p:cNvSpPr>
            <p:nvPr/>
          </p:nvSpPr>
          <p:spPr bwMode="auto">
            <a:xfrm>
              <a:off x="3070" y="2666"/>
              <a:ext cx="2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563C1"/>
                  </a:solidFill>
                  <a:latin typeface="Calibri" panose="020F0502020204030204" pitchFamily="34" charset="0"/>
                </a:rPr>
                <a:t>.</a:t>
              </a:r>
              <a:endParaRPr kumimoji="0" lang="en-US" sz="1350"/>
            </a:p>
          </p:txBody>
        </p:sp>
        <p:sp>
          <p:nvSpPr>
            <p:cNvPr id="91" name="Rectangle 91"/>
            <p:cNvSpPr>
              <a:spLocks noChangeArrowheads="1"/>
            </p:cNvSpPr>
            <p:nvPr/>
          </p:nvSpPr>
          <p:spPr bwMode="auto">
            <a:xfrm>
              <a:off x="3097" y="2666"/>
              <a:ext cx="12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563C1"/>
                  </a:solidFill>
                  <a:latin typeface="Calibri" panose="020F0502020204030204" pitchFamily="34" charset="0"/>
                </a:rPr>
                <a:t>ms</a:t>
              </a:r>
              <a:endParaRPr kumimoji="0" lang="en-US" sz="1350"/>
            </a:p>
          </p:txBody>
        </p:sp>
        <p:sp>
          <p:nvSpPr>
            <p:cNvPr id="92" name="Rectangle 92"/>
            <p:cNvSpPr>
              <a:spLocks noChangeArrowheads="1"/>
            </p:cNvSpPr>
            <p:nvPr/>
          </p:nvSpPr>
          <p:spPr bwMode="auto">
            <a:xfrm>
              <a:off x="3223" y="2666"/>
              <a:ext cx="4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563C1"/>
                  </a:solidFill>
                  <a:latin typeface="Calibri" panose="020F0502020204030204" pitchFamily="34" charset="0"/>
                </a:rPr>
                <a:t>/</a:t>
              </a:r>
              <a:endParaRPr kumimoji="0" lang="en-US" sz="1350"/>
            </a:p>
          </p:txBody>
        </p:sp>
        <p:sp>
          <p:nvSpPr>
            <p:cNvPr id="93" name="Rectangle 93"/>
            <p:cNvSpPr>
              <a:spLocks noChangeArrowheads="1"/>
            </p:cNvSpPr>
            <p:nvPr/>
          </p:nvSpPr>
          <p:spPr bwMode="auto">
            <a:xfrm>
              <a:off x="3265" y="2666"/>
              <a:ext cx="68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563C1"/>
                  </a:solidFill>
                  <a:latin typeface="Calibri" panose="020F0502020204030204" pitchFamily="34" charset="0"/>
                </a:rPr>
                <a:t>AzureIconsBETA</a:t>
              </a:r>
              <a:endParaRPr kumimoji="0" lang="en-US" sz="1350"/>
            </a:p>
          </p:txBody>
        </p:sp>
        <p:sp>
          <p:nvSpPr>
            <p:cNvPr id="94" name="Rectangle 94"/>
            <p:cNvSpPr>
              <a:spLocks noChangeArrowheads="1"/>
            </p:cNvSpPr>
            <p:nvPr/>
          </p:nvSpPr>
          <p:spPr bwMode="auto">
            <a:xfrm>
              <a:off x="3964" y="2666"/>
              <a:ext cx="5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563C1"/>
                  </a:solidFill>
                  <a:latin typeface="Calibri" panose="020F0502020204030204" pitchFamily="34" charset="0"/>
                </a:rPr>
                <a:t>2</a:t>
              </a:r>
              <a:endParaRPr kumimoji="0" lang="en-US" sz="1350"/>
            </a:p>
          </p:txBody>
        </p:sp>
        <p:sp>
          <p:nvSpPr>
            <p:cNvPr id="95" name="Rectangle 95"/>
            <p:cNvSpPr>
              <a:spLocks noChangeArrowheads="1"/>
            </p:cNvSpPr>
            <p:nvPr/>
          </p:nvSpPr>
          <p:spPr bwMode="auto">
            <a:xfrm>
              <a:off x="4018" y="2666"/>
              <a:ext cx="28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563C1"/>
                  </a:solidFill>
                  <a:latin typeface="Calibri" panose="020F0502020204030204" pitchFamily="34" charset="0"/>
                </a:rPr>
                <a:t>Survey</a:t>
              </a:r>
              <a:endParaRPr kumimoji="0" lang="en-US" sz="1350"/>
            </a:p>
          </p:txBody>
        </p:sp>
        <p:sp>
          <p:nvSpPr>
            <p:cNvPr id="96" name="Rectangle 96"/>
            <p:cNvSpPr>
              <a:spLocks noChangeArrowheads="1"/>
            </p:cNvSpPr>
            <p:nvPr/>
          </p:nvSpPr>
          <p:spPr bwMode="auto">
            <a:xfrm>
              <a:off x="4310" y="2666"/>
              <a:ext cx="2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563C1"/>
                  </a:solidFill>
                  <a:latin typeface="Calibri" panose="020F0502020204030204" pitchFamily="34" charset="0"/>
                </a:rPr>
                <a:t>.</a:t>
              </a:r>
              <a:endParaRPr kumimoji="0" lang="en-US" sz="1350"/>
            </a:p>
          </p:txBody>
        </p:sp>
        <p:sp>
          <p:nvSpPr>
            <p:cNvPr id="97" name="Line 97"/>
            <p:cNvSpPr>
              <a:spLocks noChangeShapeType="1"/>
            </p:cNvSpPr>
            <p:nvPr/>
          </p:nvSpPr>
          <p:spPr bwMode="auto">
            <a:xfrm>
              <a:off x="2622" y="2774"/>
              <a:ext cx="1711" cy="0"/>
            </a:xfrm>
            <a:prstGeom prst="line">
              <a:avLst/>
            </a:prstGeom>
            <a:noFill/>
            <a:ln w="11113" cap="flat">
              <a:solidFill>
                <a:srgbClr val="0563C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98"/>
            <p:cNvSpPr>
              <a:spLocks noChangeArrowheads="1"/>
            </p:cNvSpPr>
            <p:nvPr/>
          </p:nvSpPr>
          <p:spPr bwMode="auto">
            <a:xfrm>
              <a:off x="94" y="2793"/>
              <a:ext cx="76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Email azureposter</a:t>
              </a:r>
              <a:endParaRPr kumimoji="0" lang="en-US" sz="1350"/>
            </a:p>
          </p:txBody>
        </p:sp>
        <p:sp>
          <p:nvSpPr>
            <p:cNvPr id="99" name="Rectangle 99"/>
            <p:cNvSpPr>
              <a:spLocks noChangeArrowheads="1"/>
            </p:cNvSpPr>
            <p:nvPr/>
          </p:nvSpPr>
          <p:spPr bwMode="auto">
            <a:xfrm>
              <a:off x="875" y="2793"/>
              <a:ext cx="9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@</a:t>
              </a:r>
              <a:endParaRPr kumimoji="0" lang="en-US" sz="1350"/>
            </a:p>
          </p:txBody>
        </p:sp>
        <p:sp>
          <p:nvSpPr>
            <p:cNvPr id="100" name="Rectangle 100"/>
            <p:cNvSpPr>
              <a:spLocks noChangeArrowheads="1"/>
            </p:cNvSpPr>
            <p:nvPr/>
          </p:nvSpPr>
          <p:spPr bwMode="auto">
            <a:xfrm>
              <a:off x="970" y="2793"/>
              <a:ext cx="40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microsoft</a:t>
              </a:r>
              <a:endParaRPr kumimoji="0" lang="en-US" sz="1350"/>
            </a:p>
          </p:txBody>
        </p:sp>
        <p:sp>
          <p:nvSpPr>
            <p:cNvPr id="101" name="Rectangle 101"/>
            <p:cNvSpPr>
              <a:spLocks noChangeArrowheads="1"/>
            </p:cNvSpPr>
            <p:nvPr/>
          </p:nvSpPr>
          <p:spPr bwMode="auto">
            <a:xfrm>
              <a:off x="1384" y="2793"/>
              <a:ext cx="2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.</a:t>
              </a:r>
              <a:endParaRPr kumimoji="0" lang="en-US" sz="1350"/>
            </a:p>
          </p:txBody>
        </p:sp>
        <p:sp>
          <p:nvSpPr>
            <p:cNvPr id="102" name="Rectangle 102"/>
            <p:cNvSpPr>
              <a:spLocks noChangeArrowheads="1"/>
            </p:cNvSpPr>
            <p:nvPr/>
          </p:nvSpPr>
          <p:spPr bwMode="auto">
            <a:xfrm>
              <a:off x="1411" y="2793"/>
              <a:ext cx="136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com if you have other problems</a:t>
              </a:r>
              <a:endParaRPr kumimoji="0" lang="en-US" sz="1350"/>
            </a:p>
          </p:txBody>
        </p:sp>
        <p:sp>
          <p:nvSpPr>
            <p:cNvPr id="103" name="Rectangle 103"/>
            <p:cNvSpPr>
              <a:spLocks noChangeArrowheads="1"/>
            </p:cNvSpPr>
            <p:nvPr/>
          </p:nvSpPr>
          <p:spPr bwMode="auto">
            <a:xfrm>
              <a:off x="2792" y="2793"/>
              <a:ext cx="4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/</a:t>
              </a:r>
              <a:endParaRPr kumimoji="0" lang="en-US" sz="1350"/>
            </a:p>
          </p:txBody>
        </p:sp>
        <p:sp>
          <p:nvSpPr>
            <p:cNvPr id="104" name="Rectangle 104"/>
            <p:cNvSpPr>
              <a:spLocks noChangeArrowheads="1"/>
            </p:cNvSpPr>
            <p:nvPr/>
          </p:nvSpPr>
          <p:spPr bwMode="auto">
            <a:xfrm>
              <a:off x="2833" y="2793"/>
              <a:ext cx="416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questions</a:t>
              </a:r>
              <a:endParaRPr kumimoji="0" lang="en-US" sz="1350"/>
            </a:p>
          </p:txBody>
        </p:sp>
        <p:sp>
          <p:nvSpPr>
            <p:cNvPr id="105" name="Rectangle 105"/>
            <p:cNvSpPr>
              <a:spLocks noChangeArrowheads="1"/>
            </p:cNvSpPr>
            <p:nvPr/>
          </p:nvSpPr>
          <p:spPr bwMode="auto">
            <a:xfrm>
              <a:off x="3254" y="2793"/>
              <a:ext cx="5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000000"/>
                  </a:solidFill>
                  <a:latin typeface="Calibri" panose="020F0502020204030204" pitchFamily="34" charset="0"/>
                </a:rPr>
                <a:t>. </a:t>
              </a:r>
              <a:endParaRPr kumimoji="0" lang="en-US" sz="1350"/>
            </a:p>
          </p:txBody>
        </p:sp>
        <p:sp>
          <p:nvSpPr>
            <p:cNvPr id="106" name="Rectangle 106"/>
            <p:cNvSpPr>
              <a:spLocks noChangeArrowheads="1"/>
            </p:cNvSpPr>
            <p:nvPr/>
          </p:nvSpPr>
          <p:spPr bwMode="auto">
            <a:xfrm>
              <a:off x="2695" y="3116"/>
              <a:ext cx="503" cy="500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107"/>
            <p:cNvSpPr>
              <a:spLocks noChangeArrowheads="1"/>
            </p:cNvSpPr>
            <p:nvPr/>
          </p:nvSpPr>
          <p:spPr bwMode="auto">
            <a:xfrm>
              <a:off x="2723" y="3280"/>
              <a:ext cx="28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FFFFFF"/>
                  </a:solidFill>
                  <a:latin typeface="Calibri" panose="020F0502020204030204" pitchFamily="34" charset="0"/>
                </a:rPr>
                <a:t>Office </a:t>
              </a:r>
              <a:endParaRPr kumimoji="0" lang="en-US" sz="1350"/>
            </a:p>
          </p:txBody>
        </p:sp>
        <p:sp>
          <p:nvSpPr>
            <p:cNvPr id="108" name="Rectangle 108"/>
            <p:cNvSpPr>
              <a:spLocks noChangeArrowheads="1"/>
            </p:cNvSpPr>
            <p:nvPr/>
          </p:nvSpPr>
          <p:spPr bwMode="auto">
            <a:xfrm>
              <a:off x="3002" y="3280"/>
              <a:ext cx="16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FFFFFF"/>
                  </a:solidFill>
                  <a:latin typeface="Calibri" panose="020F0502020204030204" pitchFamily="34" charset="0"/>
                </a:rPr>
                <a:t>365</a:t>
              </a:r>
              <a:endParaRPr kumimoji="0" lang="en-US" sz="1350"/>
            </a:p>
          </p:txBody>
        </p:sp>
        <p:sp>
          <p:nvSpPr>
            <p:cNvPr id="109" name="Rectangle 109"/>
            <p:cNvSpPr>
              <a:spLocks noChangeArrowheads="1"/>
            </p:cNvSpPr>
            <p:nvPr/>
          </p:nvSpPr>
          <p:spPr bwMode="auto">
            <a:xfrm>
              <a:off x="838" y="3668"/>
              <a:ext cx="4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R</a:t>
              </a:r>
              <a:endParaRPr kumimoji="0" lang="en-US" sz="1350"/>
            </a:p>
          </p:txBody>
        </p:sp>
        <p:sp>
          <p:nvSpPr>
            <p:cNvPr id="110" name="Rectangle 110"/>
            <p:cNvSpPr>
              <a:spLocks noChangeArrowheads="1"/>
            </p:cNvSpPr>
            <p:nvPr/>
          </p:nvSpPr>
          <p:spPr bwMode="auto">
            <a:xfrm>
              <a:off x="886" y="3668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=</a:t>
              </a:r>
              <a:endParaRPr kumimoji="0" lang="en-US" sz="1350"/>
            </a:p>
          </p:txBody>
        </p:sp>
        <p:sp>
          <p:nvSpPr>
            <p:cNvPr id="111" name="Rectangle 111"/>
            <p:cNvSpPr>
              <a:spLocks noChangeArrowheads="1"/>
            </p:cNvSpPr>
            <p:nvPr/>
          </p:nvSpPr>
          <p:spPr bwMode="auto">
            <a:xfrm>
              <a:off x="931" y="3668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0</a:t>
              </a:r>
              <a:endParaRPr kumimoji="0" lang="en-US" sz="1350"/>
            </a:p>
          </p:txBody>
        </p:sp>
        <p:sp>
          <p:nvSpPr>
            <p:cNvPr id="112" name="Rectangle 112"/>
            <p:cNvSpPr>
              <a:spLocks noChangeArrowheads="1"/>
            </p:cNvSpPr>
            <p:nvPr/>
          </p:nvSpPr>
          <p:spPr bwMode="auto">
            <a:xfrm>
              <a:off x="838" y="3774"/>
              <a:ext cx="5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G</a:t>
              </a:r>
              <a:endParaRPr kumimoji="0" lang="en-US" sz="1350"/>
            </a:p>
          </p:txBody>
        </p:sp>
        <p:sp>
          <p:nvSpPr>
            <p:cNvPr id="113" name="Rectangle 113"/>
            <p:cNvSpPr>
              <a:spLocks noChangeArrowheads="1"/>
            </p:cNvSpPr>
            <p:nvPr/>
          </p:nvSpPr>
          <p:spPr bwMode="auto">
            <a:xfrm>
              <a:off x="894" y="3774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=</a:t>
              </a:r>
              <a:endParaRPr kumimoji="0" lang="en-US" sz="1350"/>
            </a:p>
          </p:txBody>
        </p:sp>
        <p:sp>
          <p:nvSpPr>
            <p:cNvPr id="114" name="Rectangle 114"/>
            <p:cNvSpPr>
              <a:spLocks noChangeArrowheads="1"/>
            </p:cNvSpPr>
            <p:nvPr/>
          </p:nvSpPr>
          <p:spPr bwMode="auto">
            <a:xfrm>
              <a:off x="938" y="3774"/>
              <a:ext cx="13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188</a:t>
              </a:r>
              <a:endParaRPr kumimoji="0" lang="en-US" sz="1350"/>
            </a:p>
          </p:txBody>
        </p:sp>
        <p:sp>
          <p:nvSpPr>
            <p:cNvPr id="115" name="Rectangle 115"/>
            <p:cNvSpPr>
              <a:spLocks noChangeArrowheads="1"/>
            </p:cNvSpPr>
            <p:nvPr/>
          </p:nvSpPr>
          <p:spPr bwMode="auto">
            <a:xfrm>
              <a:off x="838" y="3880"/>
              <a:ext cx="4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B</a:t>
              </a:r>
              <a:endParaRPr kumimoji="0" lang="en-US" sz="1350"/>
            </a:p>
          </p:txBody>
        </p:sp>
        <p:sp>
          <p:nvSpPr>
            <p:cNvPr id="116" name="Rectangle 116"/>
            <p:cNvSpPr>
              <a:spLocks noChangeArrowheads="1"/>
            </p:cNvSpPr>
            <p:nvPr/>
          </p:nvSpPr>
          <p:spPr bwMode="auto">
            <a:xfrm>
              <a:off x="886" y="3880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=</a:t>
              </a:r>
              <a:endParaRPr kumimoji="0" lang="en-US" sz="1350"/>
            </a:p>
          </p:txBody>
        </p:sp>
        <p:sp>
          <p:nvSpPr>
            <p:cNvPr id="117" name="Rectangle 117"/>
            <p:cNvSpPr>
              <a:spLocks noChangeArrowheads="1"/>
            </p:cNvSpPr>
            <p:nvPr/>
          </p:nvSpPr>
          <p:spPr bwMode="auto">
            <a:xfrm>
              <a:off x="931" y="3880"/>
              <a:ext cx="13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242</a:t>
              </a:r>
              <a:endParaRPr kumimoji="0" lang="en-US" sz="1350"/>
            </a:p>
          </p:txBody>
        </p:sp>
        <p:sp>
          <p:nvSpPr>
            <p:cNvPr id="118" name="Rectangle 118"/>
            <p:cNvSpPr>
              <a:spLocks noChangeArrowheads="1"/>
            </p:cNvSpPr>
            <p:nvPr/>
          </p:nvSpPr>
          <p:spPr bwMode="auto">
            <a:xfrm>
              <a:off x="1467" y="3668"/>
              <a:ext cx="4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R</a:t>
              </a:r>
              <a:endParaRPr kumimoji="0" lang="en-US" sz="1350"/>
            </a:p>
          </p:txBody>
        </p:sp>
        <p:sp>
          <p:nvSpPr>
            <p:cNvPr id="119" name="Rectangle 119"/>
            <p:cNvSpPr>
              <a:spLocks noChangeArrowheads="1"/>
            </p:cNvSpPr>
            <p:nvPr/>
          </p:nvSpPr>
          <p:spPr bwMode="auto">
            <a:xfrm>
              <a:off x="1516" y="3668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=</a:t>
              </a:r>
              <a:endParaRPr kumimoji="0" lang="en-US" sz="1350"/>
            </a:p>
          </p:txBody>
        </p:sp>
        <p:sp>
          <p:nvSpPr>
            <p:cNvPr id="120" name="Rectangle 120"/>
            <p:cNvSpPr>
              <a:spLocks noChangeArrowheads="1"/>
            </p:cNvSpPr>
            <p:nvPr/>
          </p:nvSpPr>
          <p:spPr bwMode="auto">
            <a:xfrm>
              <a:off x="1560" y="3668"/>
              <a:ext cx="13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104</a:t>
              </a:r>
              <a:endParaRPr kumimoji="0" lang="en-US" sz="1350"/>
            </a:p>
          </p:txBody>
        </p:sp>
        <p:sp>
          <p:nvSpPr>
            <p:cNvPr id="121" name="Rectangle 121"/>
            <p:cNvSpPr>
              <a:spLocks noChangeArrowheads="1"/>
            </p:cNvSpPr>
            <p:nvPr/>
          </p:nvSpPr>
          <p:spPr bwMode="auto">
            <a:xfrm>
              <a:off x="1467" y="3774"/>
              <a:ext cx="5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G</a:t>
              </a:r>
              <a:endParaRPr kumimoji="0" lang="en-US" sz="1350"/>
            </a:p>
          </p:txBody>
        </p:sp>
        <p:sp>
          <p:nvSpPr>
            <p:cNvPr id="122" name="Rectangle 122"/>
            <p:cNvSpPr>
              <a:spLocks noChangeArrowheads="1"/>
            </p:cNvSpPr>
            <p:nvPr/>
          </p:nvSpPr>
          <p:spPr bwMode="auto">
            <a:xfrm>
              <a:off x="1523" y="3774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=</a:t>
              </a:r>
              <a:endParaRPr kumimoji="0" lang="en-US" sz="1350"/>
            </a:p>
          </p:txBody>
        </p:sp>
        <p:sp>
          <p:nvSpPr>
            <p:cNvPr id="123" name="Rectangle 123"/>
            <p:cNvSpPr>
              <a:spLocks noChangeArrowheads="1"/>
            </p:cNvSpPr>
            <p:nvPr/>
          </p:nvSpPr>
          <p:spPr bwMode="auto">
            <a:xfrm>
              <a:off x="1568" y="3774"/>
              <a:ext cx="8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33</a:t>
              </a:r>
              <a:endParaRPr kumimoji="0" lang="en-US" sz="1350"/>
            </a:p>
          </p:txBody>
        </p:sp>
        <p:sp>
          <p:nvSpPr>
            <p:cNvPr id="124" name="Rectangle 124"/>
            <p:cNvSpPr>
              <a:spLocks noChangeArrowheads="1"/>
            </p:cNvSpPr>
            <p:nvPr/>
          </p:nvSpPr>
          <p:spPr bwMode="auto">
            <a:xfrm>
              <a:off x="1467" y="3880"/>
              <a:ext cx="4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B</a:t>
              </a:r>
              <a:endParaRPr kumimoji="0" lang="en-US" sz="1350"/>
            </a:p>
          </p:txBody>
        </p:sp>
        <p:sp>
          <p:nvSpPr>
            <p:cNvPr id="125" name="Rectangle 125"/>
            <p:cNvSpPr>
              <a:spLocks noChangeArrowheads="1"/>
            </p:cNvSpPr>
            <p:nvPr/>
          </p:nvSpPr>
          <p:spPr bwMode="auto">
            <a:xfrm>
              <a:off x="1516" y="3880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=</a:t>
              </a:r>
              <a:endParaRPr kumimoji="0" lang="en-US" sz="1350"/>
            </a:p>
          </p:txBody>
        </p:sp>
        <p:sp>
          <p:nvSpPr>
            <p:cNvPr id="126" name="Rectangle 126"/>
            <p:cNvSpPr>
              <a:spLocks noChangeArrowheads="1"/>
            </p:cNvSpPr>
            <p:nvPr/>
          </p:nvSpPr>
          <p:spPr bwMode="auto">
            <a:xfrm>
              <a:off x="1560" y="3880"/>
              <a:ext cx="13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122</a:t>
              </a:r>
              <a:endParaRPr kumimoji="0" lang="en-US" sz="1350"/>
            </a:p>
          </p:txBody>
        </p:sp>
        <p:sp>
          <p:nvSpPr>
            <p:cNvPr id="127" name="Rectangle 127"/>
            <p:cNvSpPr>
              <a:spLocks noChangeArrowheads="1"/>
            </p:cNvSpPr>
            <p:nvPr/>
          </p:nvSpPr>
          <p:spPr bwMode="auto">
            <a:xfrm>
              <a:off x="2112" y="3668"/>
              <a:ext cx="4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R</a:t>
              </a:r>
              <a:endParaRPr kumimoji="0" lang="en-US" sz="1350"/>
            </a:p>
          </p:txBody>
        </p:sp>
        <p:sp>
          <p:nvSpPr>
            <p:cNvPr id="128" name="Rectangle 128"/>
            <p:cNvSpPr>
              <a:spLocks noChangeArrowheads="1"/>
            </p:cNvSpPr>
            <p:nvPr/>
          </p:nvSpPr>
          <p:spPr bwMode="auto">
            <a:xfrm>
              <a:off x="2160" y="3668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=</a:t>
              </a:r>
              <a:endParaRPr kumimoji="0" lang="en-US" sz="1350"/>
            </a:p>
          </p:txBody>
        </p:sp>
        <p:sp>
          <p:nvSpPr>
            <p:cNvPr id="129" name="Rectangle 129"/>
            <p:cNvSpPr>
              <a:spLocks noChangeArrowheads="1"/>
            </p:cNvSpPr>
            <p:nvPr/>
          </p:nvSpPr>
          <p:spPr bwMode="auto">
            <a:xfrm>
              <a:off x="2204" y="3668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0</a:t>
              </a:r>
              <a:endParaRPr kumimoji="0" lang="en-US" sz="1350"/>
            </a:p>
          </p:txBody>
        </p:sp>
        <p:sp>
          <p:nvSpPr>
            <p:cNvPr id="130" name="Rectangle 130"/>
            <p:cNvSpPr>
              <a:spLocks noChangeArrowheads="1"/>
            </p:cNvSpPr>
            <p:nvPr/>
          </p:nvSpPr>
          <p:spPr bwMode="auto">
            <a:xfrm>
              <a:off x="2112" y="3774"/>
              <a:ext cx="5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G</a:t>
              </a:r>
              <a:endParaRPr kumimoji="0" lang="en-US" sz="1350"/>
            </a:p>
          </p:txBody>
        </p:sp>
        <p:sp>
          <p:nvSpPr>
            <p:cNvPr id="131" name="Rectangle 131"/>
            <p:cNvSpPr>
              <a:spLocks noChangeArrowheads="1"/>
            </p:cNvSpPr>
            <p:nvPr/>
          </p:nvSpPr>
          <p:spPr bwMode="auto">
            <a:xfrm>
              <a:off x="2168" y="3774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=</a:t>
              </a:r>
              <a:endParaRPr kumimoji="0" lang="en-US" sz="1350"/>
            </a:p>
          </p:txBody>
        </p:sp>
        <p:sp>
          <p:nvSpPr>
            <p:cNvPr id="132" name="Rectangle 132"/>
            <p:cNvSpPr>
              <a:spLocks noChangeArrowheads="1"/>
            </p:cNvSpPr>
            <p:nvPr/>
          </p:nvSpPr>
          <p:spPr bwMode="auto">
            <a:xfrm>
              <a:off x="2212" y="3774"/>
              <a:ext cx="13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114</a:t>
              </a:r>
              <a:endParaRPr kumimoji="0" lang="en-US" sz="1350"/>
            </a:p>
          </p:txBody>
        </p:sp>
        <p:sp>
          <p:nvSpPr>
            <p:cNvPr id="133" name="Rectangle 133"/>
            <p:cNvSpPr>
              <a:spLocks noChangeArrowheads="1"/>
            </p:cNvSpPr>
            <p:nvPr/>
          </p:nvSpPr>
          <p:spPr bwMode="auto">
            <a:xfrm>
              <a:off x="2112" y="3880"/>
              <a:ext cx="4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B</a:t>
              </a:r>
              <a:endParaRPr kumimoji="0" lang="en-US" sz="1350"/>
            </a:p>
          </p:txBody>
        </p:sp>
        <p:sp>
          <p:nvSpPr>
            <p:cNvPr id="134" name="Rectangle 134"/>
            <p:cNvSpPr>
              <a:spLocks noChangeArrowheads="1"/>
            </p:cNvSpPr>
            <p:nvPr/>
          </p:nvSpPr>
          <p:spPr bwMode="auto">
            <a:xfrm>
              <a:off x="2160" y="3880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=</a:t>
              </a:r>
              <a:endParaRPr kumimoji="0" lang="en-US" sz="1350"/>
            </a:p>
          </p:txBody>
        </p:sp>
        <p:sp>
          <p:nvSpPr>
            <p:cNvPr id="135" name="Rectangle 135"/>
            <p:cNvSpPr>
              <a:spLocks noChangeArrowheads="1"/>
            </p:cNvSpPr>
            <p:nvPr/>
          </p:nvSpPr>
          <p:spPr bwMode="auto">
            <a:xfrm>
              <a:off x="2204" y="3880"/>
              <a:ext cx="13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198</a:t>
              </a:r>
              <a:endParaRPr kumimoji="0" lang="en-US" sz="1350"/>
            </a:p>
          </p:txBody>
        </p:sp>
        <p:sp>
          <p:nvSpPr>
            <p:cNvPr id="136" name="Rectangle 136"/>
            <p:cNvSpPr>
              <a:spLocks noChangeArrowheads="1"/>
            </p:cNvSpPr>
            <p:nvPr/>
          </p:nvSpPr>
          <p:spPr bwMode="auto">
            <a:xfrm>
              <a:off x="2733" y="3668"/>
              <a:ext cx="4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R</a:t>
              </a:r>
              <a:endParaRPr kumimoji="0" lang="en-US" sz="1350"/>
            </a:p>
          </p:txBody>
        </p:sp>
        <p:sp>
          <p:nvSpPr>
            <p:cNvPr id="137" name="Rectangle 137"/>
            <p:cNvSpPr>
              <a:spLocks noChangeArrowheads="1"/>
            </p:cNvSpPr>
            <p:nvPr/>
          </p:nvSpPr>
          <p:spPr bwMode="auto">
            <a:xfrm>
              <a:off x="2782" y="3668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=</a:t>
              </a:r>
              <a:endParaRPr kumimoji="0" lang="en-US" sz="1350"/>
            </a:p>
          </p:txBody>
        </p:sp>
        <p:sp>
          <p:nvSpPr>
            <p:cNvPr id="138" name="Rectangle 138"/>
            <p:cNvSpPr>
              <a:spLocks noChangeArrowheads="1"/>
            </p:cNvSpPr>
            <p:nvPr/>
          </p:nvSpPr>
          <p:spPr bwMode="auto">
            <a:xfrm>
              <a:off x="2826" y="3668"/>
              <a:ext cx="13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235</a:t>
              </a:r>
              <a:endParaRPr kumimoji="0" lang="en-US" sz="1350"/>
            </a:p>
          </p:txBody>
        </p:sp>
        <p:sp>
          <p:nvSpPr>
            <p:cNvPr id="139" name="Rectangle 139"/>
            <p:cNvSpPr>
              <a:spLocks noChangeArrowheads="1"/>
            </p:cNvSpPr>
            <p:nvPr/>
          </p:nvSpPr>
          <p:spPr bwMode="auto">
            <a:xfrm>
              <a:off x="2733" y="3774"/>
              <a:ext cx="5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G</a:t>
              </a:r>
              <a:endParaRPr kumimoji="0" lang="en-US" sz="1350"/>
            </a:p>
          </p:txBody>
        </p:sp>
        <p:sp>
          <p:nvSpPr>
            <p:cNvPr id="140" name="Rectangle 140"/>
            <p:cNvSpPr>
              <a:spLocks noChangeArrowheads="1"/>
            </p:cNvSpPr>
            <p:nvPr/>
          </p:nvSpPr>
          <p:spPr bwMode="auto">
            <a:xfrm>
              <a:off x="2789" y="3774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=</a:t>
              </a:r>
              <a:endParaRPr kumimoji="0" lang="en-US" sz="1350"/>
            </a:p>
          </p:txBody>
        </p:sp>
        <p:sp>
          <p:nvSpPr>
            <p:cNvPr id="141" name="Rectangle 141"/>
            <p:cNvSpPr>
              <a:spLocks noChangeArrowheads="1"/>
            </p:cNvSpPr>
            <p:nvPr/>
          </p:nvSpPr>
          <p:spPr bwMode="auto">
            <a:xfrm>
              <a:off x="2834" y="3774"/>
              <a:ext cx="8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60</a:t>
              </a:r>
              <a:endParaRPr kumimoji="0" lang="en-US" sz="1350"/>
            </a:p>
          </p:txBody>
        </p:sp>
        <p:sp>
          <p:nvSpPr>
            <p:cNvPr id="142" name="Rectangle 142"/>
            <p:cNvSpPr>
              <a:spLocks noChangeArrowheads="1"/>
            </p:cNvSpPr>
            <p:nvPr/>
          </p:nvSpPr>
          <p:spPr bwMode="auto">
            <a:xfrm>
              <a:off x="2733" y="3880"/>
              <a:ext cx="4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B</a:t>
              </a:r>
              <a:endParaRPr kumimoji="0" lang="en-US" sz="1350"/>
            </a:p>
          </p:txBody>
        </p:sp>
        <p:sp>
          <p:nvSpPr>
            <p:cNvPr id="143" name="Rectangle 143"/>
            <p:cNvSpPr>
              <a:spLocks noChangeArrowheads="1"/>
            </p:cNvSpPr>
            <p:nvPr/>
          </p:nvSpPr>
          <p:spPr bwMode="auto">
            <a:xfrm>
              <a:off x="2782" y="3880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=</a:t>
              </a:r>
              <a:endParaRPr kumimoji="0" lang="en-US" sz="1350"/>
            </a:p>
          </p:txBody>
        </p:sp>
        <p:sp>
          <p:nvSpPr>
            <p:cNvPr id="144" name="Rectangle 144"/>
            <p:cNvSpPr>
              <a:spLocks noChangeArrowheads="1"/>
            </p:cNvSpPr>
            <p:nvPr/>
          </p:nvSpPr>
          <p:spPr bwMode="auto">
            <a:xfrm>
              <a:off x="2826" y="3880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0</a:t>
              </a:r>
              <a:endParaRPr kumimoji="0" lang="en-US" sz="1350"/>
            </a:p>
          </p:txBody>
        </p:sp>
        <p:sp>
          <p:nvSpPr>
            <p:cNvPr id="145" name="Rectangle 145"/>
            <p:cNvSpPr>
              <a:spLocks noChangeArrowheads="1"/>
            </p:cNvSpPr>
            <p:nvPr/>
          </p:nvSpPr>
          <p:spPr bwMode="auto">
            <a:xfrm>
              <a:off x="160" y="3116"/>
              <a:ext cx="503" cy="50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Rectangle 146"/>
            <p:cNvSpPr>
              <a:spLocks noChangeArrowheads="1"/>
            </p:cNvSpPr>
            <p:nvPr/>
          </p:nvSpPr>
          <p:spPr bwMode="auto">
            <a:xfrm>
              <a:off x="203" y="3280"/>
              <a:ext cx="33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FFFFFF"/>
                  </a:solidFill>
                  <a:latin typeface="Calibri" panose="020F0502020204030204" pitchFamily="34" charset="0"/>
                </a:rPr>
                <a:t>General</a:t>
              </a:r>
              <a:endParaRPr kumimoji="0" lang="en-US" sz="1350"/>
            </a:p>
          </p:txBody>
        </p:sp>
        <p:sp>
          <p:nvSpPr>
            <p:cNvPr id="147" name="Rectangle 147"/>
            <p:cNvSpPr>
              <a:spLocks noChangeArrowheads="1"/>
            </p:cNvSpPr>
            <p:nvPr/>
          </p:nvSpPr>
          <p:spPr bwMode="auto">
            <a:xfrm>
              <a:off x="199" y="3668"/>
              <a:ext cx="4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R</a:t>
              </a:r>
              <a:endParaRPr kumimoji="0" lang="en-US" sz="1350"/>
            </a:p>
          </p:txBody>
        </p:sp>
        <p:sp>
          <p:nvSpPr>
            <p:cNvPr id="148" name="Rectangle 148"/>
            <p:cNvSpPr>
              <a:spLocks noChangeArrowheads="1"/>
            </p:cNvSpPr>
            <p:nvPr/>
          </p:nvSpPr>
          <p:spPr bwMode="auto">
            <a:xfrm>
              <a:off x="247" y="3668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=</a:t>
              </a:r>
              <a:endParaRPr kumimoji="0" lang="en-US" sz="1350"/>
            </a:p>
          </p:txBody>
        </p:sp>
        <p:sp>
          <p:nvSpPr>
            <p:cNvPr id="149" name="Rectangle 149"/>
            <p:cNvSpPr>
              <a:spLocks noChangeArrowheads="1"/>
            </p:cNvSpPr>
            <p:nvPr/>
          </p:nvSpPr>
          <p:spPr bwMode="auto">
            <a:xfrm>
              <a:off x="291" y="3668"/>
              <a:ext cx="13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150</a:t>
              </a:r>
              <a:endParaRPr kumimoji="0" lang="en-US" sz="1350"/>
            </a:p>
          </p:txBody>
        </p:sp>
        <p:sp>
          <p:nvSpPr>
            <p:cNvPr id="150" name="Rectangle 150"/>
            <p:cNvSpPr>
              <a:spLocks noChangeArrowheads="1"/>
            </p:cNvSpPr>
            <p:nvPr/>
          </p:nvSpPr>
          <p:spPr bwMode="auto">
            <a:xfrm>
              <a:off x="199" y="3774"/>
              <a:ext cx="5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G</a:t>
              </a:r>
              <a:endParaRPr kumimoji="0" lang="en-US" sz="1350"/>
            </a:p>
          </p:txBody>
        </p:sp>
        <p:sp>
          <p:nvSpPr>
            <p:cNvPr id="151" name="Rectangle 151"/>
            <p:cNvSpPr>
              <a:spLocks noChangeArrowheads="1"/>
            </p:cNvSpPr>
            <p:nvPr/>
          </p:nvSpPr>
          <p:spPr bwMode="auto">
            <a:xfrm>
              <a:off x="255" y="3774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=</a:t>
              </a:r>
              <a:endParaRPr kumimoji="0" lang="en-US" sz="1350"/>
            </a:p>
          </p:txBody>
        </p:sp>
        <p:sp>
          <p:nvSpPr>
            <p:cNvPr id="152" name="Rectangle 152"/>
            <p:cNvSpPr>
              <a:spLocks noChangeArrowheads="1"/>
            </p:cNvSpPr>
            <p:nvPr/>
          </p:nvSpPr>
          <p:spPr bwMode="auto">
            <a:xfrm>
              <a:off x="299" y="3774"/>
              <a:ext cx="13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150</a:t>
              </a:r>
              <a:endParaRPr kumimoji="0" lang="en-US" sz="1350"/>
            </a:p>
          </p:txBody>
        </p:sp>
        <p:sp>
          <p:nvSpPr>
            <p:cNvPr id="153" name="Rectangle 153"/>
            <p:cNvSpPr>
              <a:spLocks noChangeArrowheads="1"/>
            </p:cNvSpPr>
            <p:nvPr/>
          </p:nvSpPr>
          <p:spPr bwMode="auto">
            <a:xfrm>
              <a:off x="199" y="3880"/>
              <a:ext cx="4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B</a:t>
              </a:r>
              <a:endParaRPr kumimoji="0" lang="en-US" sz="1350"/>
            </a:p>
          </p:txBody>
        </p:sp>
        <p:sp>
          <p:nvSpPr>
            <p:cNvPr id="154" name="Rectangle 154"/>
            <p:cNvSpPr>
              <a:spLocks noChangeArrowheads="1"/>
            </p:cNvSpPr>
            <p:nvPr/>
          </p:nvSpPr>
          <p:spPr bwMode="auto">
            <a:xfrm>
              <a:off x="247" y="3880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=</a:t>
              </a:r>
              <a:endParaRPr kumimoji="0" lang="en-US" sz="1350"/>
            </a:p>
          </p:txBody>
        </p:sp>
        <p:sp>
          <p:nvSpPr>
            <p:cNvPr id="155" name="Rectangle 155"/>
            <p:cNvSpPr>
              <a:spLocks noChangeArrowheads="1"/>
            </p:cNvSpPr>
            <p:nvPr/>
          </p:nvSpPr>
          <p:spPr bwMode="auto">
            <a:xfrm>
              <a:off x="291" y="3880"/>
              <a:ext cx="133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150</a:t>
              </a:r>
              <a:endParaRPr kumimoji="0" lang="en-US" sz="1350"/>
            </a:p>
          </p:txBody>
        </p:sp>
        <p:sp>
          <p:nvSpPr>
            <p:cNvPr id="156" name="Rectangle 156"/>
            <p:cNvSpPr>
              <a:spLocks noChangeArrowheads="1"/>
            </p:cNvSpPr>
            <p:nvPr/>
          </p:nvSpPr>
          <p:spPr bwMode="auto">
            <a:xfrm>
              <a:off x="3335" y="3116"/>
              <a:ext cx="503" cy="500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157"/>
            <p:cNvSpPr>
              <a:spLocks noChangeArrowheads="1"/>
            </p:cNvSpPr>
            <p:nvPr/>
          </p:nvSpPr>
          <p:spPr bwMode="auto">
            <a:xfrm>
              <a:off x="3364" y="3280"/>
              <a:ext cx="27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975">
                  <a:solidFill>
                    <a:srgbClr val="FFFFFF"/>
                  </a:solidFill>
                  <a:latin typeface="Calibri" panose="020F0502020204030204" pitchFamily="34" charset="0"/>
                </a:rPr>
                <a:t>Server</a:t>
              </a:r>
              <a:endParaRPr kumimoji="0" lang="en-US" sz="1350"/>
            </a:p>
          </p:txBody>
        </p:sp>
        <p:sp>
          <p:nvSpPr>
            <p:cNvPr id="158" name="Rectangle 158"/>
            <p:cNvSpPr>
              <a:spLocks noChangeArrowheads="1"/>
            </p:cNvSpPr>
            <p:nvPr/>
          </p:nvSpPr>
          <p:spPr bwMode="auto">
            <a:xfrm>
              <a:off x="3374" y="3668"/>
              <a:ext cx="4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R</a:t>
              </a:r>
              <a:endParaRPr kumimoji="0" lang="en-US" sz="1350"/>
            </a:p>
          </p:txBody>
        </p:sp>
        <p:sp>
          <p:nvSpPr>
            <p:cNvPr id="159" name="Rectangle 159"/>
            <p:cNvSpPr>
              <a:spLocks noChangeArrowheads="1"/>
            </p:cNvSpPr>
            <p:nvPr/>
          </p:nvSpPr>
          <p:spPr bwMode="auto">
            <a:xfrm>
              <a:off x="3422" y="3668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=</a:t>
              </a:r>
              <a:endParaRPr kumimoji="0" lang="en-US" sz="1350"/>
            </a:p>
          </p:txBody>
        </p:sp>
        <p:sp>
          <p:nvSpPr>
            <p:cNvPr id="160" name="Rectangle 160"/>
            <p:cNvSpPr>
              <a:spLocks noChangeArrowheads="1"/>
            </p:cNvSpPr>
            <p:nvPr/>
          </p:nvSpPr>
          <p:spPr bwMode="auto">
            <a:xfrm>
              <a:off x="3466" y="3668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0</a:t>
              </a:r>
              <a:endParaRPr kumimoji="0" lang="en-US" sz="1350"/>
            </a:p>
          </p:txBody>
        </p:sp>
        <p:sp>
          <p:nvSpPr>
            <p:cNvPr id="161" name="Rectangle 161"/>
            <p:cNvSpPr>
              <a:spLocks noChangeArrowheads="1"/>
            </p:cNvSpPr>
            <p:nvPr/>
          </p:nvSpPr>
          <p:spPr bwMode="auto">
            <a:xfrm>
              <a:off x="3374" y="3774"/>
              <a:ext cx="57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G</a:t>
              </a:r>
              <a:endParaRPr kumimoji="0" lang="en-US" sz="1350"/>
            </a:p>
          </p:txBody>
        </p:sp>
        <p:sp>
          <p:nvSpPr>
            <p:cNvPr id="162" name="Rectangle 162"/>
            <p:cNvSpPr>
              <a:spLocks noChangeArrowheads="1"/>
            </p:cNvSpPr>
            <p:nvPr/>
          </p:nvSpPr>
          <p:spPr bwMode="auto">
            <a:xfrm>
              <a:off x="3430" y="3774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=</a:t>
              </a:r>
              <a:endParaRPr kumimoji="0" lang="en-US" sz="1350"/>
            </a:p>
          </p:txBody>
        </p:sp>
        <p:sp>
          <p:nvSpPr>
            <p:cNvPr id="163" name="Rectangle 163"/>
            <p:cNvSpPr>
              <a:spLocks noChangeArrowheads="1"/>
            </p:cNvSpPr>
            <p:nvPr/>
          </p:nvSpPr>
          <p:spPr bwMode="auto">
            <a:xfrm>
              <a:off x="3474" y="3774"/>
              <a:ext cx="8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32</a:t>
              </a:r>
              <a:endParaRPr kumimoji="0" lang="en-US" sz="1350"/>
            </a:p>
          </p:txBody>
        </p:sp>
        <p:sp>
          <p:nvSpPr>
            <p:cNvPr id="164" name="Rectangle 164"/>
            <p:cNvSpPr>
              <a:spLocks noChangeArrowheads="1"/>
            </p:cNvSpPr>
            <p:nvPr/>
          </p:nvSpPr>
          <p:spPr bwMode="auto">
            <a:xfrm>
              <a:off x="3374" y="3880"/>
              <a:ext cx="48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B</a:t>
              </a:r>
              <a:endParaRPr kumimoji="0" lang="en-US" sz="1350"/>
            </a:p>
          </p:txBody>
        </p:sp>
        <p:sp>
          <p:nvSpPr>
            <p:cNvPr id="165" name="Rectangle 165"/>
            <p:cNvSpPr>
              <a:spLocks noChangeArrowheads="1"/>
            </p:cNvSpPr>
            <p:nvPr/>
          </p:nvSpPr>
          <p:spPr bwMode="auto">
            <a:xfrm>
              <a:off x="3422" y="3880"/>
              <a:ext cx="4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=</a:t>
              </a:r>
              <a:endParaRPr kumimoji="0" lang="en-US" sz="1350"/>
            </a:p>
          </p:txBody>
        </p:sp>
        <p:sp>
          <p:nvSpPr>
            <p:cNvPr id="166" name="Rectangle 166"/>
            <p:cNvSpPr>
              <a:spLocks noChangeArrowheads="1"/>
            </p:cNvSpPr>
            <p:nvPr/>
          </p:nvSpPr>
          <p:spPr bwMode="auto">
            <a:xfrm>
              <a:off x="3466" y="3880"/>
              <a:ext cx="89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825">
                  <a:solidFill>
                    <a:srgbClr val="000000"/>
                  </a:solidFill>
                  <a:latin typeface="Calibri" panose="020F0502020204030204" pitchFamily="34" charset="0"/>
                </a:rPr>
                <a:t>80</a:t>
              </a:r>
              <a:endParaRPr kumimoji="0"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547192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" y="1870175"/>
            <a:ext cx="548258" cy="356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55" y="2251395"/>
            <a:ext cx="379563" cy="398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35" y="2701088"/>
            <a:ext cx="337389" cy="523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98" y="3254220"/>
            <a:ext cx="326846" cy="4608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655" y="3773913"/>
            <a:ext cx="432280" cy="2854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561" y="4137362"/>
            <a:ext cx="442823" cy="4085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8724" y="1550646"/>
            <a:ext cx="463910" cy="4085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39" y="4772419"/>
            <a:ext cx="463910" cy="1675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4508" y="5097792"/>
            <a:ext cx="463910" cy="4713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82592" y="1936725"/>
            <a:ext cx="442823" cy="3770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4557" y="2475045"/>
            <a:ext cx="453367" cy="3875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63914" y="1517746"/>
            <a:ext cx="337389" cy="4189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95873" y="2001133"/>
            <a:ext cx="474453" cy="4294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00618" y="2571806"/>
            <a:ext cx="379563" cy="2932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18506" y="2938325"/>
            <a:ext cx="822386" cy="2618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92060" y="3315700"/>
            <a:ext cx="379563" cy="3980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77715" y="3753741"/>
            <a:ext cx="379563" cy="3980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92059" y="4293793"/>
            <a:ext cx="347933" cy="3561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92060" y="4895667"/>
            <a:ext cx="347933" cy="35613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00226" y="5520743"/>
            <a:ext cx="347933" cy="35613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94934" y="1909741"/>
            <a:ext cx="94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Cloud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4934" y="2346854"/>
            <a:ext cx="94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94934" y="2915072"/>
            <a:ext cx="94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Enterprise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4935" y="3388631"/>
            <a:ext cx="129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Mobile Device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4934" y="3773913"/>
            <a:ext cx="94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Tablet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4934" y="4165757"/>
            <a:ext cx="94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Computer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74624" y="1629516"/>
            <a:ext cx="2775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Unidentified Feature Object (UFO)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4934" y="4714658"/>
            <a:ext cx="94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4934" y="5161306"/>
            <a:ext cx="1083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Server Rack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59130" y="1924544"/>
            <a:ext cx="940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Health Monitoring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59130" y="2510927"/>
            <a:ext cx="94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Healthy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740892" y="1587869"/>
            <a:ext cx="94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Import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40892" y="2071537"/>
            <a:ext cx="1156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Automation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40892" y="2555204"/>
            <a:ext cx="94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Message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40892" y="2947814"/>
            <a:ext cx="94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Queue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740892" y="3431481"/>
            <a:ext cx="94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type 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40892" y="3880198"/>
            <a:ext cx="94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File type 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40892" y="4328915"/>
            <a:ext cx="94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Code file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740892" y="4967654"/>
            <a:ext cx="94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Script file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740892" y="5560309"/>
            <a:ext cx="126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Powershell</a:t>
            </a:r>
            <a:r>
              <a:rPr lang="en-US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96043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Windows Azure General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50" y="2722258"/>
            <a:ext cx="459949" cy="431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66" y="3469502"/>
            <a:ext cx="477306" cy="318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139" y="2106672"/>
            <a:ext cx="468626" cy="3965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9314" y="2791858"/>
            <a:ext cx="616157" cy="646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1605" y="3611952"/>
            <a:ext cx="564089" cy="560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6151" y="2038435"/>
            <a:ext cx="298647" cy="3955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5532" y="2627235"/>
            <a:ext cx="579887" cy="3875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0514" y="3264026"/>
            <a:ext cx="474453" cy="3142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50105" y="2161798"/>
            <a:ext cx="940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Windows Azure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65943" y="2845621"/>
            <a:ext cx="94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Windows Azure SDK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64476" y="3561440"/>
            <a:ext cx="1064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subscription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93072" y="2150615"/>
            <a:ext cx="94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Certificate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93072" y="2791858"/>
            <a:ext cx="1279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Management Certificate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93072" y="3636603"/>
            <a:ext cx="94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Service Certificate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18681" y="2081573"/>
            <a:ext cx="1331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Load Balancer (generic)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18681" y="2682513"/>
            <a:ext cx="1596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Windows Azure Load Balancer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918681" y="3245983"/>
            <a:ext cx="94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Autoscale</a:t>
            </a: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5532" y="3685688"/>
            <a:ext cx="499436" cy="43566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918681" y="3813874"/>
            <a:ext cx="94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Alert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817" y="1975603"/>
            <a:ext cx="739347" cy="62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1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945" y="923268"/>
            <a:ext cx="7886700" cy="994172"/>
          </a:xfrm>
        </p:spPr>
        <p:txBody>
          <a:bodyPr/>
          <a:lstStyle/>
          <a:p>
            <a:r>
              <a:rPr lang="en-US"/>
              <a:t>Compute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15" y="1974724"/>
            <a:ext cx="421736" cy="4189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72" y="2462645"/>
            <a:ext cx="305759" cy="3980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45" y="2968896"/>
            <a:ext cx="390106" cy="3875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15" y="3458235"/>
            <a:ext cx="453367" cy="4504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402" y="3937635"/>
            <a:ext cx="432280" cy="4294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315" y="4479930"/>
            <a:ext cx="453367" cy="4189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2119" y="5036792"/>
            <a:ext cx="358476" cy="4085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673" y="5568474"/>
            <a:ext cx="421736" cy="3247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2478" y="1985197"/>
            <a:ext cx="474453" cy="3980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5092" y="2486355"/>
            <a:ext cx="429224" cy="3506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01612" y="2894092"/>
            <a:ext cx="484997" cy="40850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03564" y="3359756"/>
            <a:ext cx="432280" cy="3561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82733" y="3773046"/>
            <a:ext cx="484997" cy="4085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29024" y="4663849"/>
            <a:ext cx="557585" cy="5880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85726" y="2088540"/>
            <a:ext cx="400649" cy="49230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01284" y="2539281"/>
            <a:ext cx="358476" cy="49230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06812" y="3031582"/>
            <a:ext cx="379563" cy="50277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78247" y="3564016"/>
            <a:ext cx="453367" cy="49230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80616" y="4103227"/>
            <a:ext cx="305759" cy="49230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59601" y="4349379"/>
            <a:ext cx="369020" cy="1466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780616" y="4973107"/>
            <a:ext cx="305759" cy="31423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61606" y="2001875"/>
            <a:ext cx="94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Web Site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61606" y="2438989"/>
            <a:ext cx="94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MYSQL </a:t>
            </a:r>
          </a:p>
          <a:p>
            <a:r>
              <a:rPr lang="en-US"/>
              <a:t>Database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74914" y="2870587"/>
            <a:ext cx="940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Team Foundation Service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46409" y="3557987"/>
            <a:ext cx="129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Git</a:t>
            </a:r>
            <a:r>
              <a:rPr lang="en-US"/>
              <a:t> Repository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70183" y="3939178"/>
            <a:ext cx="94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GitHub</a:t>
            </a:r>
            <a:r>
              <a:rPr lang="en-US"/>
              <a:t> code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70183" y="4417232"/>
            <a:ext cx="1008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DropBox</a:t>
            </a:r>
            <a:endParaRPr lang="en-US"/>
          </a:p>
          <a:p>
            <a:r>
              <a:rPr lang="en-US"/>
              <a:t>Code source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81940" y="5001948"/>
            <a:ext cx="1147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BitBucket</a:t>
            </a:r>
            <a:endParaRPr lang="en-US"/>
          </a:p>
          <a:p>
            <a:r>
              <a:rPr lang="en-US"/>
              <a:t>Code source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92616" y="5540254"/>
            <a:ext cx="1083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Codeplex</a:t>
            </a:r>
            <a:r>
              <a:rPr lang="en-US"/>
              <a:t> code source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525767" y="2018498"/>
            <a:ext cx="1101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Cloud Service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525767" y="2423880"/>
            <a:ext cx="94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Web role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525767" y="2992097"/>
            <a:ext cx="94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Web roles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525767" y="3465657"/>
            <a:ext cx="129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Worker role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525767" y="3850939"/>
            <a:ext cx="1152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Worker roles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525767" y="4242783"/>
            <a:ext cx="94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endpoint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525767" y="4791685"/>
            <a:ext cx="94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Affinity Group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211425" y="2106229"/>
            <a:ext cx="94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CSDEF file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11425" y="2543342"/>
            <a:ext cx="94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CSCFG file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211425" y="3111560"/>
            <a:ext cx="94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CSPKG file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211425" y="3585119"/>
            <a:ext cx="129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WADCFG file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211425" y="3970401"/>
            <a:ext cx="940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RDP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167109" y="4957564"/>
            <a:ext cx="1272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Startup task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54902" y="2098799"/>
            <a:ext cx="421736" cy="38755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54903" y="2603501"/>
            <a:ext cx="449799" cy="35943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11186" y="4744105"/>
            <a:ext cx="938633" cy="58189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575989" y="3080077"/>
            <a:ext cx="400649" cy="39803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11185" y="3553868"/>
            <a:ext cx="365453" cy="45383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611185" y="4061958"/>
            <a:ext cx="365453" cy="487867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7093753" y="2031318"/>
            <a:ext cx="1526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Virtual Machines (the feature)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093752" y="2598619"/>
            <a:ext cx="132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Virtual machine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093752" y="3140593"/>
            <a:ext cx="1951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Operating system image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093752" y="3642284"/>
            <a:ext cx="1324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VHD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093752" y="4140289"/>
            <a:ext cx="132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VHD Data Disk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549819" y="4921767"/>
            <a:ext cx="124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Availability Set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765770" y="5168017"/>
            <a:ext cx="7344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/>
              <a:t>Availability Set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629052" y="5452924"/>
            <a:ext cx="273436" cy="440259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7127889" y="5541253"/>
            <a:ext cx="1186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Mobile Service</a:t>
            </a:r>
          </a:p>
        </p:txBody>
      </p:sp>
    </p:spTree>
    <p:extLst>
      <p:ext uri="{BB962C8B-B14F-4D97-AF65-F5344CB8AC3E}">
        <p14:creationId xmlns:p14="http://schemas.microsoft.com/office/powerpoint/2010/main" val="2845904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Services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86" y="2184276"/>
            <a:ext cx="499728" cy="421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786" y="2782538"/>
            <a:ext cx="453948" cy="395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500" y="3308617"/>
            <a:ext cx="442878" cy="3849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500" y="3825328"/>
            <a:ext cx="442878" cy="3849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6102" y="2160634"/>
            <a:ext cx="315866" cy="4096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5373636" y="2184276"/>
            <a:ext cx="292294" cy="3746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6101" y="2782539"/>
            <a:ext cx="301723" cy="3840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9321" y="3355454"/>
            <a:ext cx="311152" cy="3934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6102" y="3937736"/>
            <a:ext cx="386582" cy="39342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20390" y="2160634"/>
            <a:ext cx="1784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Windows Azure Storage (the feature)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20389" y="2788552"/>
            <a:ext cx="132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Storage BLOB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20389" y="3310643"/>
            <a:ext cx="132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Storage Table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20388" y="3850755"/>
            <a:ext cx="132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Storage Queue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82308" y="2239920"/>
            <a:ext cx="152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 Database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30389" y="2238863"/>
            <a:ext cx="2584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Import into Database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88713" y="2795670"/>
            <a:ext cx="132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 Data Sync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88712" y="3335782"/>
            <a:ext cx="132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SQL Reporting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88712" y="3933315"/>
            <a:ext cx="152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HDInsight</a:t>
            </a:r>
            <a:r>
              <a:rPr lang="en-US"/>
              <a:t> (</a:t>
            </a:r>
            <a:r>
              <a:rPr lang="en-US" err="1"/>
              <a:t>Hadoop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2907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 Services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01" y="2715336"/>
            <a:ext cx="412782" cy="3433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53" y="3718424"/>
            <a:ext cx="412782" cy="410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21" y="4228167"/>
            <a:ext cx="412782" cy="410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000" y="2088278"/>
            <a:ext cx="374384" cy="410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802" y="3201995"/>
            <a:ext cx="460780" cy="3242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1358" y="2125267"/>
            <a:ext cx="364784" cy="4196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6647" y="3650507"/>
            <a:ext cx="374384" cy="4291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6647" y="3136732"/>
            <a:ext cx="374384" cy="4291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21358" y="2619969"/>
            <a:ext cx="364784" cy="4386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1917" y="2096936"/>
            <a:ext cx="374384" cy="3719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19977" y="2572564"/>
            <a:ext cx="374384" cy="362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0799" y="4830429"/>
            <a:ext cx="364784" cy="40054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71605" y="2125266"/>
            <a:ext cx="94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caching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91939" y="2636815"/>
            <a:ext cx="9405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Recovery services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59003" y="3201996"/>
            <a:ext cx="1370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Content Delivery Network (CDN)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44535" y="3693663"/>
            <a:ext cx="1394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Windows Azure Active Directory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1939" y="4252505"/>
            <a:ext cx="1240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Access Control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91939" y="4892202"/>
            <a:ext cx="1240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Media Services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80519" y="2125266"/>
            <a:ext cx="175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Service Bus (Feature)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80520" y="2630961"/>
            <a:ext cx="1501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Service Bus Relay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80520" y="3137099"/>
            <a:ext cx="1501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Service Bus Queue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80520" y="3659037"/>
            <a:ext cx="1501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Service Bus Topic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94362" y="2098968"/>
            <a:ext cx="1501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Notification Topic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94362" y="2620907"/>
            <a:ext cx="1501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Notification Hub</a:t>
            </a:r>
          </a:p>
        </p:txBody>
      </p:sp>
    </p:spTree>
    <p:extLst>
      <p:ext uri="{BB962C8B-B14F-4D97-AF65-F5344CB8AC3E}">
        <p14:creationId xmlns:p14="http://schemas.microsoft.com/office/powerpoint/2010/main" val="14961402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0490" y="3417389"/>
            <a:ext cx="178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Virtual network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2469" y="2141306"/>
            <a:ext cx="1324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Traffic Manager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2468" y="2681419"/>
            <a:ext cx="1324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Content Delivery Network (CDN)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11" y="2092933"/>
            <a:ext cx="401237" cy="4096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11" y="2640192"/>
            <a:ext cx="452215" cy="3182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132" y="3399314"/>
            <a:ext cx="455423" cy="29507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6228" y="3587643"/>
            <a:ext cx="2070747" cy="205721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32" y="4711546"/>
            <a:ext cx="5009576" cy="954462"/>
          </a:xfrm>
          <a:prstGeom prst="rect">
            <a:avLst/>
          </a:prstGeom>
        </p:spPr>
      </p:pic>
      <p:grpSp>
        <p:nvGrpSpPr>
          <p:cNvPr id="36" name="Group 4"/>
          <p:cNvGrpSpPr>
            <a:grpSpLocks noChangeAspect="1"/>
          </p:cNvGrpSpPr>
          <p:nvPr/>
        </p:nvGrpSpPr>
        <p:grpSpPr bwMode="auto">
          <a:xfrm>
            <a:off x="2394797" y="3399235"/>
            <a:ext cx="2315765" cy="947738"/>
            <a:chOff x="4799" y="1203"/>
            <a:chExt cx="1945" cy="796"/>
          </a:xfrm>
        </p:grpSpPr>
        <p:sp>
          <p:nvSpPr>
            <p:cNvPr id="37" name="AutoShape 3"/>
            <p:cNvSpPr>
              <a:spLocks noChangeAspect="1" noChangeArrowheads="1" noTextEdit="1"/>
            </p:cNvSpPr>
            <p:nvPr/>
          </p:nvSpPr>
          <p:spPr bwMode="auto">
            <a:xfrm>
              <a:off x="4799" y="1203"/>
              <a:ext cx="1945" cy="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"/>
            <p:cNvSpPr>
              <a:spLocks noEditPoints="1"/>
            </p:cNvSpPr>
            <p:nvPr/>
          </p:nvSpPr>
          <p:spPr bwMode="auto">
            <a:xfrm>
              <a:off x="4813" y="1217"/>
              <a:ext cx="1922" cy="774"/>
            </a:xfrm>
            <a:custGeom>
              <a:avLst/>
              <a:gdLst>
                <a:gd name="T0" fmla="*/ 22 w 2134"/>
                <a:gd name="T1" fmla="*/ 32 h 855"/>
                <a:gd name="T2" fmla="*/ 22 w 2134"/>
                <a:gd name="T3" fmla="*/ 139 h 855"/>
                <a:gd name="T4" fmla="*/ 22 w 2134"/>
                <a:gd name="T5" fmla="*/ 246 h 855"/>
                <a:gd name="T6" fmla="*/ 22 w 2134"/>
                <a:gd name="T7" fmla="*/ 353 h 855"/>
                <a:gd name="T8" fmla="*/ 22 w 2134"/>
                <a:gd name="T9" fmla="*/ 459 h 855"/>
                <a:gd name="T10" fmla="*/ 22 w 2134"/>
                <a:gd name="T11" fmla="*/ 566 h 855"/>
                <a:gd name="T12" fmla="*/ 22 w 2134"/>
                <a:gd name="T13" fmla="*/ 673 h 855"/>
                <a:gd name="T14" fmla="*/ 22 w 2134"/>
                <a:gd name="T15" fmla="*/ 779 h 855"/>
                <a:gd name="T16" fmla="*/ 53 w 2134"/>
                <a:gd name="T17" fmla="*/ 834 h 855"/>
                <a:gd name="T18" fmla="*/ 159 w 2134"/>
                <a:gd name="T19" fmla="*/ 834 h 855"/>
                <a:gd name="T20" fmla="*/ 266 w 2134"/>
                <a:gd name="T21" fmla="*/ 834 h 855"/>
                <a:gd name="T22" fmla="*/ 373 w 2134"/>
                <a:gd name="T23" fmla="*/ 834 h 855"/>
                <a:gd name="T24" fmla="*/ 480 w 2134"/>
                <a:gd name="T25" fmla="*/ 834 h 855"/>
                <a:gd name="T26" fmla="*/ 586 w 2134"/>
                <a:gd name="T27" fmla="*/ 834 h 855"/>
                <a:gd name="T28" fmla="*/ 693 w 2134"/>
                <a:gd name="T29" fmla="*/ 834 h 855"/>
                <a:gd name="T30" fmla="*/ 800 w 2134"/>
                <a:gd name="T31" fmla="*/ 834 h 855"/>
                <a:gd name="T32" fmla="*/ 906 w 2134"/>
                <a:gd name="T33" fmla="*/ 834 h 855"/>
                <a:gd name="T34" fmla="*/ 1013 w 2134"/>
                <a:gd name="T35" fmla="*/ 834 h 855"/>
                <a:gd name="T36" fmla="*/ 1120 w 2134"/>
                <a:gd name="T37" fmla="*/ 834 h 855"/>
                <a:gd name="T38" fmla="*/ 1226 w 2134"/>
                <a:gd name="T39" fmla="*/ 834 h 855"/>
                <a:gd name="T40" fmla="*/ 1333 w 2134"/>
                <a:gd name="T41" fmla="*/ 834 h 855"/>
                <a:gd name="T42" fmla="*/ 1440 w 2134"/>
                <a:gd name="T43" fmla="*/ 834 h 855"/>
                <a:gd name="T44" fmla="*/ 1546 w 2134"/>
                <a:gd name="T45" fmla="*/ 834 h 855"/>
                <a:gd name="T46" fmla="*/ 1653 w 2134"/>
                <a:gd name="T47" fmla="*/ 834 h 855"/>
                <a:gd name="T48" fmla="*/ 1760 w 2134"/>
                <a:gd name="T49" fmla="*/ 834 h 855"/>
                <a:gd name="T50" fmla="*/ 1867 w 2134"/>
                <a:gd name="T51" fmla="*/ 834 h 855"/>
                <a:gd name="T52" fmla="*/ 1973 w 2134"/>
                <a:gd name="T53" fmla="*/ 834 h 855"/>
                <a:gd name="T54" fmla="*/ 2080 w 2134"/>
                <a:gd name="T55" fmla="*/ 834 h 855"/>
                <a:gd name="T56" fmla="*/ 2112 w 2134"/>
                <a:gd name="T57" fmla="*/ 781 h 855"/>
                <a:gd name="T58" fmla="*/ 2112 w 2134"/>
                <a:gd name="T59" fmla="*/ 674 h 855"/>
                <a:gd name="T60" fmla="*/ 2112 w 2134"/>
                <a:gd name="T61" fmla="*/ 567 h 855"/>
                <a:gd name="T62" fmla="*/ 2112 w 2134"/>
                <a:gd name="T63" fmla="*/ 461 h 855"/>
                <a:gd name="T64" fmla="*/ 2112 w 2134"/>
                <a:gd name="T65" fmla="*/ 354 h 855"/>
                <a:gd name="T66" fmla="*/ 2112 w 2134"/>
                <a:gd name="T67" fmla="*/ 247 h 855"/>
                <a:gd name="T68" fmla="*/ 2112 w 2134"/>
                <a:gd name="T69" fmla="*/ 141 h 855"/>
                <a:gd name="T70" fmla="*/ 2112 w 2134"/>
                <a:gd name="T71" fmla="*/ 34 h 855"/>
                <a:gd name="T72" fmla="*/ 2039 w 2134"/>
                <a:gd name="T73" fmla="*/ 22 h 855"/>
                <a:gd name="T74" fmla="*/ 1933 w 2134"/>
                <a:gd name="T75" fmla="*/ 22 h 855"/>
                <a:gd name="T76" fmla="*/ 1826 w 2134"/>
                <a:gd name="T77" fmla="*/ 22 h 855"/>
                <a:gd name="T78" fmla="*/ 1719 w 2134"/>
                <a:gd name="T79" fmla="*/ 22 h 855"/>
                <a:gd name="T80" fmla="*/ 1613 w 2134"/>
                <a:gd name="T81" fmla="*/ 22 h 855"/>
                <a:gd name="T82" fmla="*/ 1506 w 2134"/>
                <a:gd name="T83" fmla="*/ 22 h 855"/>
                <a:gd name="T84" fmla="*/ 1399 w 2134"/>
                <a:gd name="T85" fmla="*/ 22 h 855"/>
                <a:gd name="T86" fmla="*/ 1293 w 2134"/>
                <a:gd name="T87" fmla="*/ 22 h 855"/>
                <a:gd name="T88" fmla="*/ 1186 w 2134"/>
                <a:gd name="T89" fmla="*/ 22 h 855"/>
                <a:gd name="T90" fmla="*/ 1079 w 2134"/>
                <a:gd name="T91" fmla="*/ 22 h 855"/>
                <a:gd name="T92" fmla="*/ 972 w 2134"/>
                <a:gd name="T93" fmla="*/ 22 h 855"/>
                <a:gd name="T94" fmla="*/ 866 w 2134"/>
                <a:gd name="T95" fmla="*/ 22 h 855"/>
                <a:gd name="T96" fmla="*/ 759 w 2134"/>
                <a:gd name="T97" fmla="*/ 22 h 855"/>
                <a:gd name="T98" fmla="*/ 652 w 2134"/>
                <a:gd name="T99" fmla="*/ 22 h 855"/>
                <a:gd name="T100" fmla="*/ 546 w 2134"/>
                <a:gd name="T101" fmla="*/ 22 h 855"/>
                <a:gd name="T102" fmla="*/ 439 w 2134"/>
                <a:gd name="T103" fmla="*/ 22 h 855"/>
                <a:gd name="T104" fmla="*/ 332 w 2134"/>
                <a:gd name="T105" fmla="*/ 22 h 855"/>
                <a:gd name="T106" fmla="*/ 226 w 2134"/>
                <a:gd name="T107" fmla="*/ 22 h 855"/>
                <a:gd name="T108" fmla="*/ 119 w 2134"/>
                <a:gd name="T109" fmla="*/ 22 h 855"/>
                <a:gd name="T110" fmla="*/ 12 w 2134"/>
                <a:gd name="T111" fmla="*/ 22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134" h="855">
                  <a:moveTo>
                    <a:pt x="22" y="32"/>
                  </a:moveTo>
                  <a:lnTo>
                    <a:pt x="22" y="32"/>
                  </a:lnTo>
                  <a:cubicBezTo>
                    <a:pt x="22" y="38"/>
                    <a:pt x="17" y="43"/>
                    <a:pt x="11" y="43"/>
                  </a:cubicBezTo>
                  <a:cubicBezTo>
                    <a:pt x="5" y="43"/>
                    <a:pt x="0" y="38"/>
                    <a:pt x="0" y="32"/>
                  </a:cubicBezTo>
                  <a:lnTo>
                    <a:pt x="0" y="32"/>
                  </a:lnTo>
                  <a:cubicBezTo>
                    <a:pt x="0" y="27"/>
                    <a:pt x="5" y="22"/>
                    <a:pt x="11" y="22"/>
                  </a:cubicBezTo>
                  <a:cubicBezTo>
                    <a:pt x="17" y="22"/>
                    <a:pt x="22" y="27"/>
                    <a:pt x="22" y="32"/>
                  </a:cubicBezTo>
                  <a:close/>
                  <a:moveTo>
                    <a:pt x="22" y="139"/>
                  </a:moveTo>
                  <a:lnTo>
                    <a:pt x="22" y="139"/>
                  </a:lnTo>
                  <a:cubicBezTo>
                    <a:pt x="22" y="145"/>
                    <a:pt x="17" y="150"/>
                    <a:pt x="11" y="150"/>
                  </a:cubicBezTo>
                  <a:cubicBezTo>
                    <a:pt x="5" y="150"/>
                    <a:pt x="0" y="145"/>
                    <a:pt x="0" y="139"/>
                  </a:cubicBezTo>
                  <a:lnTo>
                    <a:pt x="0" y="139"/>
                  </a:lnTo>
                  <a:cubicBezTo>
                    <a:pt x="0" y="133"/>
                    <a:pt x="5" y="128"/>
                    <a:pt x="11" y="128"/>
                  </a:cubicBezTo>
                  <a:cubicBezTo>
                    <a:pt x="17" y="128"/>
                    <a:pt x="22" y="133"/>
                    <a:pt x="22" y="139"/>
                  </a:cubicBezTo>
                  <a:close/>
                  <a:moveTo>
                    <a:pt x="22" y="246"/>
                  </a:moveTo>
                  <a:lnTo>
                    <a:pt x="22" y="246"/>
                  </a:lnTo>
                  <a:cubicBezTo>
                    <a:pt x="22" y="252"/>
                    <a:pt x="17" y="257"/>
                    <a:pt x="11" y="257"/>
                  </a:cubicBezTo>
                  <a:cubicBezTo>
                    <a:pt x="5" y="257"/>
                    <a:pt x="0" y="252"/>
                    <a:pt x="0" y="246"/>
                  </a:cubicBezTo>
                  <a:lnTo>
                    <a:pt x="0" y="246"/>
                  </a:lnTo>
                  <a:cubicBezTo>
                    <a:pt x="0" y="240"/>
                    <a:pt x="5" y="235"/>
                    <a:pt x="11" y="235"/>
                  </a:cubicBezTo>
                  <a:cubicBezTo>
                    <a:pt x="17" y="235"/>
                    <a:pt x="22" y="240"/>
                    <a:pt x="22" y="246"/>
                  </a:cubicBezTo>
                  <a:close/>
                  <a:moveTo>
                    <a:pt x="22" y="353"/>
                  </a:moveTo>
                  <a:lnTo>
                    <a:pt x="22" y="353"/>
                  </a:lnTo>
                  <a:cubicBezTo>
                    <a:pt x="22" y="358"/>
                    <a:pt x="17" y="363"/>
                    <a:pt x="11" y="363"/>
                  </a:cubicBezTo>
                  <a:cubicBezTo>
                    <a:pt x="5" y="363"/>
                    <a:pt x="0" y="358"/>
                    <a:pt x="0" y="353"/>
                  </a:cubicBezTo>
                  <a:lnTo>
                    <a:pt x="0" y="353"/>
                  </a:lnTo>
                  <a:cubicBezTo>
                    <a:pt x="0" y="347"/>
                    <a:pt x="5" y="342"/>
                    <a:pt x="11" y="342"/>
                  </a:cubicBezTo>
                  <a:cubicBezTo>
                    <a:pt x="17" y="342"/>
                    <a:pt x="22" y="347"/>
                    <a:pt x="22" y="353"/>
                  </a:cubicBezTo>
                  <a:close/>
                  <a:moveTo>
                    <a:pt x="22" y="459"/>
                  </a:moveTo>
                  <a:lnTo>
                    <a:pt x="22" y="459"/>
                  </a:lnTo>
                  <a:cubicBezTo>
                    <a:pt x="22" y="465"/>
                    <a:pt x="17" y="470"/>
                    <a:pt x="11" y="470"/>
                  </a:cubicBezTo>
                  <a:cubicBezTo>
                    <a:pt x="5" y="470"/>
                    <a:pt x="0" y="465"/>
                    <a:pt x="0" y="459"/>
                  </a:cubicBezTo>
                  <a:lnTo>
                    <a:pt x="0" y="459"/>
                  </a:lnTo>
                  <a:cubicBezTo>
                    <a:pt x="0" y="453"/>
                    <a:pt x="5" y="449"/>
                    <a:pt x="11" y="449"/>
                  </a:cubicBezTo>
                  <a:cubicBezTo>
                    <a:pt x="17" y="449"/>
                    <a:pt x="22" y="453"/>
                    <a:pt x="22" y="459"/>
                  </a:cubicBezTo>
                  <a:close/>
                  <a:moveTo>
                    <a:pt x="22" y="566"/>
                  </a:moveTo>
                  <a:lnTo>
                    <a:pt x="22" y="566"/>
                  </a:lnTo>
                  <a:cubicBezTo>
                    <a:pt x="22" y="572"/>
                    <a:pt x="17" y="577"/>
                    <a:pt x="11" y="577"/>
                  </a:cubicBezTo>
                  <a:cubicBezTo>
                    <a:pt x="5" y="577"/>
                    <a:pt x="0" y="572"/>
                    <a:pt x="0" y="566"/>
                  </a:cubicBezTo>
                  <a:lnTo>
                    <a:pt x="0" y="566"/>
                  </a:lnTo>
                  <a:cubicBezTo>
                    <a:pt x="0" y="560"/>
                    <a:pt x="5" y="555"/>
                    <a:pt x="11" y="555"/>
                  </a:cubicBezTo>
                  <a:cubicBezTo>
                    <a:pt x="17" y="555"/>
                    <a:pt x="22" y="560"/>
                    <a:pt x="22" y="566"/>
                  </a:cubicBezTo>
                  <a:close/>
                  <a:moveTo>
                    <a:pt x="22" y="673"/>
                  </a:moveTo>
                  <a:lnTo>
                    <a:pt x="22" y="673"/>
                  </a:lnTo>
                  <a:cubicBezTo>
                    <a:pt x="22" y="679"/>
                    <a:pt x="17" y="683"/>
                    <a:pt x="11" y="683"/>
                  </a:cubicBezTo>
                  <a:cubicBezTo>
                    <a:pt x="5" y="683"/>
                    <a:pt x="0" y="679"/>
                    <a:pt x="0" y="673"/>
                  </a:cubicBezTo>
                  <a:lnTo>
                    <a:pt x="0" y="673"/>
                  </a:lnTo>
                  <a:cubicBezTo>
                    <a:pt x="0" y="667"/>
                    <a:pt x="5" y="662"/>
                    <a:pt x="11" y="662"/>
                  </a:cubicBezTo>
                  <a:cubicBezTo>
                    <a:pt x="17" y="662"/>
                    <a:pt x="22" y="667"/>
                    <a:pt x="22" y="673"/>
                  </a:cubicBezTo>
                  <a:close/>
                  <a:moveTo>
                    <a:pt x="22" y="779"/>
                  </a:moveTo>
                  <a:lnTo>
                    <a:pt x="22" y="779"/>
                  </a:lnTo>
                  <a:cubicBezTo>
                    <a:pt x="22" y="785"/>
                    <a:pt x="17" y="790"/>
                    <a:pt x="11" y="790"/>
                  </a:cubicBezTo>
                  <a:cubicBezTo>
                    <a:pt x="5" y="790"/>
                    <a:pt x="0" y="785"/>
                    <a:pt x="0" y="779"/>
                  </a:cubicBezTo>
                  <a:lnTo>
                    <a:pt x="0" y="779"/>
                  </a:lnTo>
                  <a:cubicBezTo>
                    <a:pt x="0" y="773"/>
                    <a:pt x="5" y="769"/>
                    <a:pt x="11" y="769"/>
                  </a:cubicBezTo>
                  <a:cubicBezTo>
                    <a:pt x="17" y="769"/>
                    <a:pt x="22" y="773"/>
                    <a:pt x="22" y="779"/>
                  </a:cubicBezTo>
                  <a:close/>
                  <a:moveTo>
                    <a:pt x="53" y="834"/>
                  </a:moveTo>
                  <a:lnTo>
                    <a:pt x="53" y="834"/>
                  </a:lnTo>
                  <a:cubicBezTo>
                    <a:pt x="59" y="834"/>
                    <a:pt x="63" y="838"/>
                    <a:pt x="63" y="844"/>
                  </a:cubicBezTo>
                  <a:cubicBezTo>
                    <a:pt x="63" y="850"/>
                    <a:pt x="59" y="855"/>
                    <a:pt x="53" y="855"/>
                  </a:cubicBezTo>
                  <a:lnTo>
                    <a:pt x="53" y="855"/>
                  </a:lnTo>
                  <a:cubicBezTo>
                    <a:pt x="47" y="855"/>
                    <a:pt x="42" y="850"/>
                    <a:pt x="42" y="844"/>
                  </a:cubicBezTo>
                  <a:cubicBezTo>
                    <a:pt x="42" y="838"/>
                    <a:pt x="47" y="834"/>
                    <a:pt x="53" y="834"/>
                  </a:cubicBezTo>
                  <a:close/>
                  <a:moveTo>
                    <a:pt x="159" y="834"/>
                  </a:moveTo>
                  <a:lnTo>
                    <a:pt x="160" y="834"/>
                  </a:lnTo>
                  <a:cubicBezTo>
                    <a:pt x="165" y="834"/>
                    <a:pt x="170" y="838"/>
                    <a:pt x="170" y="844"/>
                  </a:cubicBezTo>
                  <a:cubicBezTo>
                    <a:pt x="170" y="850"/>
                    <a:pt x="165" y="855"/>
                    <a:pt x="160" y="855"/>
                  </a:cubicBezTo>
                  <a:lnTo>
                    <a:pt x="159" y="855"/>
                  </a:lnTo>
                  <a:cubicBezTo>
                    <a:pt x="154" y="855"/>
                    <a:pt x="149" y="850"/>
                    <a:pt x="149" y="844"/>
                  </a:cubicBezTo>
                  <a:cubicBezTo>
                    <a:pt x="149" y="838"/>
                    <a:pt x="154" y="834"/>
                    <a:pt x="159" y="834"/>
                  </a:cubicBezTo>
                  <a:close/>
                  <a:moveTo>
                    <a:pt x="266" y="834"/>
                  </a:moveTo>
                  <a:lnTo>
                    <a:pt x="266" y="834"/>
                  </a:lnTo>
                  <a:cubicBezTo>
                    <a:pt x="272" y="834"/>
                    <a:pt x="277" y="838"/>
                    <a:pt x="277" y="844"/>
                  </a:cubicBezTo>
                  <a:cubicBezTo>
                    <a:pt x="277" y="850"/>
                    <a:pt x="272" y="855"/>
                    <a:pt x="266" y="855"/>
                  </a:cubicBezTo>
                  <a:lnTo>
                    <a:pt x="266" y="855"/>
                  </a:lnTo>
                  <a:cubicBezTo>
                    <a:pt x="260" y="855"/>
                    <a:pt x="256" y="850"/>
                    <a:pt x="256" y="844"/>
                  </a:cubicBezTo>
                  <a:cubicBezTo>
                    <a:pt x="256" y="838"/>
                    <a:pt x="260" y="834"/>
                    <a:pt x="266" y="834"/>
                  </a:cubicBezTo>
                  <a:close/>
                  <a:moveTo>
                    <a:pt x="373" y="834"/>
                  </a:moveTo>
                  <a:lnTo>
                    <a:pt x="373" y="834"/>
                  </a:lnTo>
                  <a:cubicBezTo>
                    <a:pt x="379" y="834"/>
                    <a:pt x="384" y="838"/>
                    <a:pt x="384" y="844"/>
                  </a:cubicBezTo>
                  <a:cubicBezTo>
                    <a:pt x="384" y="850"/>
                    <a:pt x="379" y="855"/>
                    <a:pt x="373" y="855"/>
                  </a:cubicBezTo>
                  <a:lnTo>
                    <a:pt x="373" y="855"/>
                  </a:lnTo>
                  <a:cubicBezTo>
                    <a:pt x="367" y="855"/>
                    <a:pt x="362" y="850"/>
                    <a:pt x="362" y="844"/>
                  </a:cubicBezTo>
                  <a:cubicBezTo>
                    <a:pt x="362" y="838"/>
                    <a:pt x="367" y="834"/>
                    <a:pt x="373" y="834"/>
                  </a:cubicBezTo>
                  <a:close/>
                  <a:moveTo>
                    <a:pt x="480" y="834"/>
                  </a:moveTo>
                  <a:lnTo>
                    <a:pt x="480" y="834"/>
                  </a:lnTo>
                  <a:cubicBezTo>
                    <a:pt x="485" y="834"/>
                    <a:pt x="490" y="838"/>
                    <a:pt x="490" y="844"/>
                  </a:cubicBezTo>
                  <a:cubicBezTo>
                    <a:pt x="490" y="850"/>
                    <a:pt x="485" y="855"/>
                    <a:pt x="480" y="855"/>
                  </a:cubicBezTo>
                  <a:lnTo>
                    <a:pt x="480" y="855"/>
                  </a:lnTo>
                  <a:cubicBezTo>
                    <a:pt x="474" y="855"/>
                    <a:pt x="469" y="850"/>
                    <a:pt x="469" y="844"/>
                  </a:cubicBezTo>
                  <a:cubicBezTo>
                    <a:pt x="469" y="838"/>
                    <a:pt x="474" y="834"/>
                    <a:pt x="480" y="834"/>
                  </a:cubicBezTo>
                  <a:close/>
                  <a:moveTo>
                    <a:pt x="586" y="834"/>
                  </a:moveTo>
                  <a:lnTo>
                    <a:pt x="586" y="834"/>
                  </a:lnTo>
                  <a:cubicBezTo>
                    <a:pt x="592" y="834"/>
                    <a:pt x="597" y="838"/>
                    <a:pt x="597" y="844"/>
                  </a:cubicBezTo>
                  <a:cubicBezTo>
                    <a:pt x="597" y="850"/>
                    <a:pt x="592" y="855"/>
                    <a:pt x="586" y="855"/>
                  </a:cubicBezTo>
                  <a:lnTo>
                    <a:pt x="586" y="855"/>
                  </a:lnTo>
                  <a:cubicBezTo>
                    <a:pt x="580" y="855"/>
                    <a:pt x="576" y="850"/>
                    <a:pt x="576" y="844"/>
                  </a:cubicBezTo>
                  <a:cubicBezTo>
                    <a:pt x="576" y="838"/>
                    <a:pt x="580" y="834"/>
                    <a:pt x="586" y="834"/>
                  </a:cubicBezTo>
                  <a:close/>
                  <a:moveTo>
                    <a:pt x="693" y="834"/>
                  </a:moveTo>
                  <a:lnTo>
                    <a:pt x="693" y="834"/>
                  </a:lnTo>
                  <a:cubicBezTo>
                    <a:pt x="699" y="834"/>
                    <a:pt x="704" y="838"/>
                    <a:pt x="704" y="844"/>
                  </a:cubicBezTo>
                  <a:cubicBezTo>
                    <a:pt x="704" y="850"/>
                    <a:pt x="699" y="855"/>
                    <a:pt x="693" y="855"/>
                  </a:cubicBezTo>
                  <a:lnTo>
                    <a:pt x="693" y="855"/>
                  </a:lnTo>
                  <a:cubicBezTo>
                    <a:pt x="687" y="855"/>
                    <a:pt x="682" y="850"/>
                    <a:pt x="682" y="844"/>
                  </a:cubicBezTo>
                  <a:cubicBezTo>
                    <a:pt x="682" y="838"/>
                    <a:pt x="687" y="834"/>
                    <a:pt x="693" y="834"/>
                  </a:cubicBezTo>
                  <a:close/>
                  <a:moveTo>
                    <a:pt x="800" y="834"/>
                  </a:moveTo>
                  <a:lnTo>
                    <a:pt x="800" y="834"/>
                  </a:lnTo>
                  <a:cubicBezTo>
                    <a:pt x="806" y="834"/>
                    <a:pt x="810" y="838"/>
                    <a:pt x="810" y="844"/>
                  </a:cubicBezTo>
                  <a:cubicBezTo>
                    <a:pt x="810" y="850"/>
                    <a:pt x="806" y="855"/>
                    <a:pt x="800" y="855"/>
                  </a:cubicBezTo>
                  <a:lnTo>
                    <a:pt x="800" y="855"/>
                  </a:lnTo>
                  <a:cubicBezTo>
                    <a:pt x="794" y="855"/>
                    <a:pt x="789" y="850"/>
                    <a:pt x="789" y="844"/>
                  </a:cubicBezTo>
                  <a:cubicBezTo>
                    <a:pt x="789" y="838"/>
                    <a:pt x="794" y="834"/>
                    <a:pt x="800" y="834"/>
                  </a:cubicBezTo>
                  <a:close/>
                  <a:moveTo>
                    <a:pt x="906" y="834"/>
                  </a:moveTo>
                  <a:lnTo>
                    <a:pt x="906" y="834"/>
                  </a:lnTo>
                  <a:cubicBezTo>
                    <a:pt x="912" y="834"/>
                    <a:pt x="917" y="838"/>
                    <a:pt x="917" y="844"/>
                  </a:cubicBezTo>
                  <a:cubicBezTo>
                    <a:pt x="917" y="850"/>
                    <a:pt x="912" y="855"/>
                    <a:pt x="906" y="855"/>
                  </a:cubicBezTo>
                  <a:lnTo>
                    <a:pt x="906" y="855"/>
                  </a:lnTo>
                  <a:cubicBezTo>
                    <a:pt x="900" y="855"/>
                    <a:pt x="896" y="850"/>
                    <a:pt x="896" y="844"/>
                  </a:cubicBezTo>
                  <a:cubicBezTo>
                    <a:pt x="896" y="838"/>
                    <a:pt x="900" y="834"/>
                    <a:pt x="906" y="834"/>
                  </a:cubicBezTo>
                  <a:close/>
                  <a:moveTo>
                    <a:pt x="1013" y="834"/>
                  </a:moveTo>
                  <a:lnTo>
                    <a:pt x="1013" y="834"/>
                  </a:lnTo>
                  <a:cubicBezTo>
                    <a:pt x="1019" y="834"/>
                    <a:pt x="1024" y="838"/>
                    <a:pt x="1024" y="844"/>
                  </a:cubicBezTo>
                  <a:cubicBezTo>
                    <a:pt x="1024" y="850"/>
                    <a:pt x="1019" y="855"/>
                    <a:pt x="1013" y="855"/>
                  </a:cubicBezTo>
                  <a:lnTo>
                    <a:pt x="1013" y="855"/>
                  </a:lnTo>
                  <a:cubicBezTo>
                    <a:pt x="1007" y="855"/>
                    <a:pt x="1002" y="850"/>
                    <a:pt x="1002" y="844"/>
                  </a:cubicBezTo>
                  <a:cubicBezTo>
                    <a:pt x="1002" y="838"/>
                    <a:pt x="1007" y="834"/>
                    <a:pt x="1013" y="834"/>
                  </a:cubicBezTo>
                  <a:close/>
                  <a:moveTo>
                    <a:pt x="1120" y="834"/>
                  </a:moveTo>
                  <a:lnTo>
                    <a:pt x="1120" y="834"/>
                  </a:lnTo>
                  <a:cubicBezTo>
                    <a:pt x="1126" y="834"/>
                    <a:pt x="1130" y="838"/>
                    <a:pt x="1130" y="844"/>
                  </a:cubicBezTo>
                  <a:cubicBezTo>
                    <a:pt x="1130" y="850"/>
                    <a:pt x="1126" y="855"/>
                    <a:pt x="1120" y="855"/>
                  </a:cubicBezTo>
                  <a:lnTo>
                    <a:pt x="1120" y="855"/>
                  </a:lnTo>
                  <a:cubicBezTo>
                    <a:pt x="1114" y="855"/>
                    <a:pt x="1109" y="850"/>
                    <a:pt x="1109" y="844"/>
                  </a:cubicBezTo>
                  <a:cubicBezTo>
                    <a:pt x="1109" y="838"/>
                    <a:pt x="1114" y="834"/>
                    <a:pt x="1120" y="834"/>
                  </a:cubicBezTo>
                  <a:close/>
                  <a:moveTo>
                    <a:pt x="1226" y="834"/>
                  </a:moveTo>
                  <a:lnTo>
                    <a:pt x="1226" y="834"/>
                  </a:lnTo>
                  <a:cubicBezTo>
                    <a:pt x="1232" y="834"/>
                    <a:pt x="1237" y="838"/>
                    <a:pt x="1237" y="844"/>
                  </a:cubicBezTo>
                  <a:cubicBezTo>
                    <a:pt x="1237" y="850"/>
                    <a:pt x="1232" y="855"/>
                    <a:pt x="1226" y="855"/>
                  </a:cubicBezTo>
                  <a:lnTo>
                    <a:pt x="1226" y="855"/>
                  </a:lnTo>
                  <a:cubicBezTo>
                    <a:pt x="1220" y="855"/>
                    <a:pt x="1216" y="850"/>
                    <a:pt x="1216" y="844"/>
                  </a:cubicBezTo>
                  <a:cubicBezTo>
                    <a:pt x="1216" y="838"/>
                    <a:pt x="1220" y="834"/>
                    <a:pt x="1226" y="834"/>
                  </a:cubicBezTo>
                  <a:close/>
                  <a:moveTo>
                    <a:pt x="1333" y="834"/>
                  </a:moveTo>
                  <a:lnTo>
                    <a:pt x="1333" y="834"/>
                  </a:lnTo>
                  <a:cubicBezTo>
                    <a:pt x="1339" y="834"/>
                    <a:pt x="1344" y="838"/>
                    <a:pt x="1344" y="844"/>
                  </a:cubicBezTo>
                  <a:cubicBezTo>
                    <a:pt x="1344" y="850"/>
                    <a:pt x="1339" y="855"/>
                    <a:pt x="1333" y="855"/>
                  </a:cubicBezTo>
                  <a:lnTo>
                    <a:pt x="1333" y="855"/>
                  </a:lnTo>
                  <a:cubicBezTo>
                    <a:pt x="1327" y="855"/>
                    <a:pt x="1322" y="850"/>
                    <a:pt x="1322" y="844"/>
                  </a:cubicBezTo>
                  <a:cubicBezTo>
                    <a:pt x="1322" y="838"/>
                    <a:pt x="1327" y="834"/>
                    <a:pt x="1333" y="834"/>
                  </a:cubicBezTo>
                  <a:close/>
                  <a:moveTo>
                    <a:pt x="1440" y="834"/>
                  </a:moveTo>
                  <a:lnTo>
                    <a:pt x="1440" y="834"/>
                  </a:lnTo>
                  <a:cubicBezTo>
                    <a:pt x="1446" y="834"/>
                    <a:pt x="1450" y="838"/>
                    <a:pt x="1450" y="844"/>
                  </a:cubicBezTo>
                  <a:cubicBezTo>
                    <a:pt x="1450" y="850"/>
                    <a:pt x="1446" y="855"/>
                    <a:pt x="1440" y="855"/>
                  </a:cubicBezTo>
                  <a:lnTo>
                    <a:pt x="1440" y="855"/>
                  </a:lnTo>
                  <a:cubicBezTo>
                    <a:pt x="1434" y="855"/>
                    <a:pt x="1429" y="850"/>
                    <a:pt x="1429" y="844"/>
                  </a:cubicBezTo>
                  <a:cubicBezTo>
                    <a:pt x="1429" y="838"/>
                    <a:pt x="1434" y="834"/>
                    <a:pt x="1440" y="834"/>
                  </a:cubicBezTo>
                  <a:close/>
                  <a:moveTo>
                    <a:pt x="1546" y="834"/>
                  </a:moveTo>
                  <a:lnTo>
                    <a:pt x="1546" y="834"/>
                  </a:lnTo>
                  <a:cubicBezTo>
                    <a:pt x="1552" y="834"/>
                    <a:pt x="1557" y="838"/>
                    <a:pt x="1557" y="844"/>
                  </a:cubicBezTo>
                  <a:cubicBezTo>
                    <a:pt x="1557" y="850"/>
                    <a:pt x="1552" y="855"/>
                    <a:pt x="1546" y="855"/>
                  </a:cubicBezTo>
                  <a:lnTo>
                    <a:pt x="1546" y="855"/>
                  </a:lnTo>
                  <a:cubicBezTo>
                    <a:pt x="1541" y="855"/>
                    <a:pt x="1536" y="850"/>
                    <a:pt x="1536" y="844"/>
                  </a:cubicBezTo>
                  <a:cubicBezTo>
                    <a:pt x="1536" y="838"/>
                    <a:pt x="1541" y="834"/>
                    <a:pt x="1546" y="834"/>
                  </a:cubicBezTo>
                  <a:close/>
                  <a:moveTo>
                    <a:pt x="1653" y="834"/>
                  </a:moveTo>
                  <a:lnTo>
                    <a:pt x="1653" y="834"/>
                  </a:lnTo>
                  <a:cubicBezTo>
                    <a:pt x="1659" y="834"/>
                    <a:pt x="1664" y="838"/>
                    <a:pt x="1664" y="844"/>
                  </a:cubicBezTo>
                  <a:cubicBezTo>
                    <a:pt x="1664" y="850"/>
                    <a:pt x="1659" y="855"/>
                    <a:pt x="1653" y="855"/>
                  </a:cubicBezTo>
                  <a:lnTo>
                    <a:pt x="1653" y="855"/>
                  </a:lnTo>
                  <a:cubicBezTo>
                    <a:pt x="1647" y="855"/>
                    <a:pt x="1642" y="850"/>
                    <a:pt x="1642" y="844"/>
                  </a:cubicBezTo>
                  <a:cubicBezTo>
                    <a:pt x="1642" y="838"/>
                    <a:pt x="1647" y="834"/>
                    <a:pt x="1653" y="834"/>
                  </a:cubicBezTo>
                  <a:close/>
                  <a:moveTo>
                    <a:pt x="1760" y="834"/>
                  </a:moveTo>
                  <a:lnTo>
                    <a:pt x="1760" y="834"/>
                  </a:lnTo>
                  <a:cubicBezTo>
                    <a:pt x="1766" y="834"/>
                    <a:pt x="1771" y="838"/>
                    <a:pt x="1771" y="844"/>
                  </a:cubicBezTo>
                  <a:cubicBezTo>
                    <a:pt x="1771" y="850"/>
                    <a:pt x="1766" y="855"/>
                    <a:pt x="1760" y="855"/>
                  </a:cubicBezTo>
                  <a:lnTo>
                    <a:pt x="1760" y="855"/>
                  </a:lnTo>
                  <a:cubicBezTo>
                    <a:pt x="1754" y="855"/>
                    <a:pt x="1749" y="850"/>
                    <a:pt x="1749" y="844"/>
                  </a:cubicBezTo>
                  <a:cubicBezTo>
                    <a:pt x="1749" y="838"/>
                    <a:pt x="1754" y="834"/>
                    <a:pt x="1760" y="834"/>
                  </a:cubicBezTo>
                  <a:close/>
                  <a:moveTo>
                    <a:pt x="1867" y="834"/>
                  </a:moveTo>
                  <a:lnTo>
                    <a:pt x="1867" y="834"/>
                  </a:lnTo>
                  <a:cubicBezTo>
                    <a:pt x="1872" y="834"/>
                    <a:pt x="1877" y="838"/>
                    <a:pt x="1877" y="844"/>
                  </a:cubicBezTo>
                  <a:cubicBezTo>
                    <a:pt x="1877" y="850"/>
                    <a:pt x="1872" y="855"/>
                    <a:pt x="1867" y="855"/>
                  </a:cubicBezTo>
                  <a:lnTo>
                    <a:pt x="1867" y="855"/>
                  </a:lnTo>
                  <a:cubicBezTo>
                    <a:pt x="1861" y="855"/>
                    <a:pt x="1856" y="850"/>
                    <a:pt x="1856" y="844"/>
                  </a:cubicBezTo>
                  <a:cubicBezTo>
                    <a:pt x="1856" y="838"/>
                    <a:pt x="1861" y="834"/>
                    <a:pt x="1867" y="834"/>
                  </a:cubicBezTo>
                  <a:close/>
                  <a:moveTo>
                    <a:pt x="1973" y="834"/>
                  </a:moveTo>
                  <a:lnTo>
                    <a:pt x="1973" y="834"/>
                  </a:lnTo>
                  <a:cubicBezTo>
                    <a:pt x="1979" y="834"/>
                    <a:pt x="1984" y="838"/>
                    <a:pt x="1984" y="844"/>
                  </a:cubicBezTo>
                  <a:cubicBezTo>
                    <a:pt x="1984" y="850"/>
                    <a:pt x="1979" y="855"/>
                    <a:pt x="1973" y="855"/>
                  </a:cubicBezTo>
                  <a:lnTo>
                    <a:pt x="1973" y="855"/>
                  </a:lnTo>
                  <a:cubicBezTo>
                    <a:pt x="1967" y="855"/>
                    <a:pt x="1963" y="850"/>
                    <a:pt x="1963" y="844"/>
                  </a:cubicBezTo>
                  <a:cubicBezTo>
                    <a:pt x="1963" y="838"/>
                    <a:pt x="1967" y="834"/>
                    <a:pt x="1973" y="834"/>
                  </a:cubicBezTo>
                  <a:close/>
                  <a:moveTo>
                    <a:pt x="2080" y="834"/>
                  </a:moveTo>
                  <a:lnTo>
                    <a:pt x="2080" y="834"/>
                  </a:lnTo>
                  <a:cubicBezTo>
                    <a:pt x="2086" y="834"/>
                    <a:pt x="2091" y="838"/>
                    <a:pt x="2091" y="844"/>
                  </a:cubicBezTo>
                  <a:cubicBezTo>
                    <a:pt x="2091" y="850"/>
                    <a:pt x="2086" y="855"/>
                    <a:pt x="2080" y="855"/>
                  </a:cubicBezTo>
                  <a:lnTo>
                    <a:pt x="2080" y="855"/>
                  </a:lnTo>
                  <a:cubicBezTo>
                    <a:pt x="2074" y="855"/>
                    <a:pt x="2069" y="850"/>
                    <a:pt x="2069" y="844"/>
                  </a:cubicBezTo>
                  <a:cubicBezTo>
                    <a:pt x="2069" y="838"/>
                    <a:pt x="2074" y="834"/>
                    <a:pt x="2080" y="834"/>
                  </a:cubicBezTo>
                  <a:close/>
                  <a:moveTo>
                    <a:pt x="2112" y="781"/>
                  </a:moveTo>
                  <a:lnTo>
                    <a:pt x="2112" y="781"/>
                  </a:lnTo>
                  <a:cubicBezTo>
                    <a:pt x="2112" y="775"/>
                    <a:pt x="2117" y="770"/>
                    <a:pt x="2123" y="770"/>
                  </a:cubicBezTo>
                  <a:cubicBezTo>
                    <a:pt x="2129" y="770"/>
                    <a:pt x="2134" y="775"/>
                    <a:pt x="2134" y="781"/>
                  </a:cubicBezTo>
                  <a:lnTo>
                    <a:pt x="2134" y="781"/>
                  </a:lnTo>
                  <a:cubicBezTo>
                    <a:pt x="2134" y="787"/>
                    <a:pt x="2129" y="792"/>
                    <a:pt x="2123" y="792"/>
                  </a:cubicBezTo>
                  <a:cubicBezTo>
                    <a:pt x="2117" y="792"/>
                    <a:pt x="2112" y="787"/>
                    <a:pt x="2112" y="781"/>
                  </a:cubicBezTo>
                  <a:close/>
                  <a:moveTo>
                    <a:pt x="2112" y="674"/>
                  </a:moveTo>
                  <a:lnTo>
                    <a:pt x="2112" y="674"/>
                  </a:lnTo>
                  <a:cubicBezTo>
                    <a:pt x="2112" y="668"/>
                    <a:pt x="2117" y="663"/>
                    <a:pt x="2123" y="663"/>
                  </a:cubicBezTo>
                  <a:cubicBezTo>
                    <a:pt x="2129" y="663"/>
                    <a:pt x="2134" y="668"/>
                    <a:pt x="2134" y="674"/>
                  </a:cubicBezTo>
                  <a:lnTo>
                    <a:pt x="2134" y="674"/>
                  </a:lnTo>
                  <a:cubicBezTo>
                    <a:pt x="2134" y="680"/>
                    <a:pt x="2129" y="685"/>
                    <a:pt x="2123" y="685"/>
                  </a:cubicBezTo>
                  <a:cubicBezTo>
                    <a:pt x="2117" y="685"/>
                    <a:pt x="2112" y="680"/>
                    <a:pt x="2112" y="674"/>
                  </a:cubicBezTo>
                  <a:close/>
                  <a:moveTo>
                    <a:pt x="2112" y="567"/>
                  </a:moveTo>
                  <a:lnTo>
                    <a:pt x="2112" y="567"/>
                  </a:lnTo>
                  <a:cubicBezTo>
                    <a:pt x="2112" y="562"/>
                    <a:pt x="2117" y="557"/>
                    <a:pt x="2123" y="557"/>
                  </a:cubicBezTo>
                  <a:cubicBezTo>
                    <a:pt x="2129" y="557"/>
                    <a:pt x="2134" y="562"/>
                    <a:pt x="2134" y="567"/>
                  </a:cubicBezTo>
                  <a:lnTo>
                    <a:pt x="2134" y="567"/>
                  </a:lnTo>
                  <a:cubicBezTo>
                    <a:pt x="2134" y="573"/>
                    <a:pt x="2129" y="578"/>
                    <a:pt x="2123" y="578"/>
                  </a:cubicBezTo>
                  <a:cubicBezTo>
                    <a:pt x="2117" y="578"/>
                    <a:pt x="2112" y="573"/>
                    <a:pt x="2112" y="567"/>
                  </a:cubicBezTo>
                  <a:close/>
                  <a:moveTo>
                    <a:pt x="2112" y="461"/>
                  </a:moveTo>
                  <a:lnTo>
                    <a:pt x="2112" y="461"/>
                  </a:lnTo>
                  <a:cubicBezTo>
                    <a:pt x="2112" y="455"/>
                    <a:pt x="2117" y="450"/>
                    <a:pt x="2123" y="450"/>
                  </a:cubicBezTo>
                  <a:cubicBezTo>
                    <a:pt x="2129" y="450"/>
                    <a:pt x="2134" y="455"/>
                    <a:pt x="2134" y="461"/>
                  </a:cubicBezTo>
                  <a:lnTo>
                    <a:pt x="2134" y="461"/>
                  </a:lnTo>
                  <a:cubicBezTo>
                    <a:pt x="2134" y="467"/>
                    <a:pt x="2129" y="471"/>
                    <a:pt x="2123" y="471"/>
                  </a:cubicBezTo>
                  <a:cubicBezTo>
                    <a:pt x="2117" y="471"/>
                    <a:pt x="2112" y="467"/>
                    <a:pt x="2112" y="461"/>
                  </a:cubicBezTo>
                  <a:close/>
                  <a:moveTo>
                    <a:pt x="2112" y="354"/>
                  </a:moveTo>
                  <a:lnTo>
                    <a:pt x="2112" y="354"/>
                  </a:lnTo>
                  <a:cubicBezTo>
                    <a:pt x="2112" y="348"/>
                    <a:pt x="2117" y="343"/>
                    <a:pt x="2123" y="343"/>
                  </a:cubicBezTo>
                  <a:cubicBezTo>
                    <a:pt x="2129" y="343"/>
                    <a:pt x="2134" y="348"/>
                    <a:pt x="2134" y="354"/>
                  </a:cubicBezTo>
                  <a:lnTo>
                    <a:pt x="2134" y="354"/>
                  </a:lnTo>
                  <a:cubicBezTo>
                    <a:pt x="2134" y="360"/>
                    <a:pt x="2129" y="365"/>
                    <a:pt x="2123" y="365"/>
                  </a:cubicBezTo>
                  <a:cubicBezTo>
                    <a:pt x="2117" y="365"/>
                    <a:pt x="2112" y="360"/>
                    <a:pt x="2112" y="354"/>
                  </a:cubicBezTo>
                  <a:close/>
                  <a:moveTo>
                    <a:pt x="2112" y="247"/>
                  </a:moveTo>
                  <a:lnTo>
                    <a:pt x="2112" y="247"/>
                  </a:lnTo>
                  <a:cubicBezTo>
                    <a:pt x="2112" y="242"/>
                    <a:pt x="2117" y="237"/>
                    <a:pt x="2123" y="237"/>
                  </a:cubicBezTo>
                  <a:cubicBezTo>
                    <a:pt x="2129" y="237"/>
                    <a:pt x="2134" y="242"/>
                    <a:pt x="2134" y="247"/>
                  </a:cubicBezTo>
                  <a:lnTo>
                    <a:pt x="2134" y="247"/>
                  </a:lnTo>
                  <a:cubicBezTo>
                    <a:pt x="2134" y="253"/>
                    <a:pt x="2129" y="258"/>
                    <a:pt x="2123" y="258"/>
                  </a:cubicBezTo>
                  <a:cubicBezTo>
                    <a:pt x="2117" y="258"/>
                    <a:pt x="2112" y="253"/>
                    <a:pt x="2112" y="247"/>
                  </a:cubicBezTo>
                  <a:close/>
                  <a:moveTo>
                    <a:pt x="2112" y="141"/>
                  </a:moveTo>
                  <a:lnTo>
                    <a:pt x="2112" y="141"/>
                  </a:lnTo>
                  <a:cubicBezTo>
                    <a:pt x="2112" y="135"/>
                    <a:pt x="2117" y="130"/>
                    <a:pt x="2123" y="130"/>
                  </a:cubicBezTo>
                  <a:cubicBezTo>
                    <a:pt x="2129" y="130"/>
                    <a:pt x="2134" y="135"/>
                    <a:pt x="2134" y="141"/>
                  </a:cubicBezTo>
                  <a:lnTo>
                    <a:pt x="2134" y="141"/>
                  </a:lnTo>
                  <a:cubicBezTo>
                    <a:pt x="2134" y="147"/>
                    <a:pt x="2129" y="151"/>
                    <a:pt x="2123" y="151"/>
                  </a:cubicBezTo>
                  <a:cubicBezTo>
                    <a:pt x="2117" y="151"/>
                    <a:pt x="2112" y="147"/>
                    <a:pt x="2112" y="141"/>
                  </a:cubicBezTo>
                  <a:close/>
                  <a:moveTo>
                    <a:pt x="2112" y="34"/>
                  </a:moveTo>
                  <a:lnTo>
                    <a:pt x="2112" y="34"/>
                  </a:lnTo>
                  <a:cubicBezTo>
                    <a:pt x="2112" y="28"/>
                    <a:pt x="2117" y="23"/>
                    <a:pt x="2123" y="23"/>
                  </a:cubicBezTo>
                  <a:cubicBezTo>
                    <a:pt x="2129" y="23"/>
                    <a:pt x="2134" y="28"/>
                    <a:pt x="2134" y="34"/>
                  </a:cubicBezTo>
                  <a:lnTo>
                    <a:pt x="2134" y="34"/>
                  </a:lnTo>
                  <a:cubicBezTo>
                    <a:pt x="2134" y="40"/>
                    <a:pt x="2129" y="45"/>
                    <a:pt x="2123" y="45"/>
                  </a:cubicBezTo>
                  <a:cubicBezTo>
                    <a:pt x="2117" y="45"/>
                    <a:pt x="2112" y="40"/>
                    <a:pt x="2112" y="34"/>
                  </a:cubicBezTo>
                  <a:close/>
                  <a:moveTo>
                    <a:pt x="2039" y="22"/>
                  </a:moveTo>
                  <a:lnTo>
                    <a:pt x="2039" y="22"/>
                  </a:lnTo>
                  <a:cubicBezTo>
                    <a:pt x="2033" y="22"/>
                    <a:pt x="2029" y="17"/>
                    <a:pt x="2029" y="11"/>
                  </a:cubicBezTo>
                  <a:cubicBezTo>
                    <a:pt x="2029" y="5"/>
                    <a:pt x="2033" y="0"/>
                    <a:pt x="2039" y="0"/>
                  </a:cubicBezTo>
                  <a:lnTo>
                    <a:pt x="2039" y="0"/>
                  </a:lnTo>
                  <a:cubicBezTo>
                    <a:pt x="2045" y="0"/>
                    <a:pt x="2050" y="5"/>
                    <a:pt x="2050" y="11"/>
                  </a:cubicBezTo>
                  <a:cubicBezTo>
                    <a:pt x="2050" y="17"/>
                    <a:pt x="2045" y="22"/>
                    <a:pt x="2039" y="22"/>
                  </a:cubicBezTo>
                  <a:close/>
                  <a:moveTo>
                    <a:pt x="1933" y="22"/>
                  </a:moveTo>
                  <a:lnTo>
                    <a:pt x="1933" y="22"/>
                  </a:lnTo>
                  <a:cubicBezTo>
                    <a:pt x="1927" y="22"/>
                    <a:pt x="1922" y="17"/>
                    <a:pt x="1922" y="11"/>
                  </a:cubicBezTo>
                  <a:cubicBezTo>
                    <a:pt x="1922" y="5"/>
                    <a:pt x="1927" y="0"/>
                    <a:pt x="1933" y="0"/>
                  </a:cubicBezTo>
                  <a:lnTo>
                    <a:pt x="1933" y="0"/>
                  </a:lnTo>
                  <a:cubicBezTo>
                    <a:pt x="1939" y="0"/>
                    <a:pt x="1943" y="5"/>
                    <a:pt x="1943" y="11"/>
                  </a:cubicBezTo>
                  <a:cubicBezTo>
                    <a:pt x="1943" y="17"/>
                    <a:pt x="1939" y="22"/>
                    <a:pt x="1933" y="22"/>
                  </a:cubicBezTo>
                  <a:close/>
                  <a:moveTo>
                    <a:pt x="1826" y="22"/>
                  </a:moveTo>
                  <a:lnTo>
                    <a:pt x="1826" y="22"/>
                  </a:lnTo>
                  <a:cubicBezTo>
                    <a:pt x="1820" y="22"/>
                    <a:pt x="1815" y="17"/>
                    <a:pt x="1815" y="11"/>
                  </a:cubicBezTo>
                  <a:cubicBezTo>
                    <a:pt x="1815" y="5"/>
                    <a:pt x="1820" y="0"/>
                    <a:pt x="1826" y="0"/>
                  </a:cubicBezTo>
                  <a:lnTo>
                    <a:pt x="1826" y="0"/>
                  </a:lnTo>
                  <a:cubicBezTo>
                    <a:pt x="1832" y="0"/>
                    <a:pt x="1837" y="5"/>
                    <a:pt x="1837" y="11"/>
                  </a:cubicBezTo>
                  <a:cubicBezTo>
                    <a:pt x="1837" y="17"/>
                    <a:pt x="1832" y="22"/>
                    <a:pt x="1826" y="22"/>
                  </a:cubicBezTo>
                  <a:close/>
                  <a:moveTo>
                    <a:pt x="1719" y="22"/>
                  </a:moveTo>
                  <a:lnTo>
                    <a:pt x="1719" y="22"/>
                  </a:lnTo>
                  <a:cubicBezTo>
                    <a:pt x="1713" y="22"/>
                    <a:pt x="1709" y="17"/>
                    <a:pt x="1709" y="11"/>
                  </a:cubicBezTo>
                  <a:cubicBezTo>
                    <a:pt x="1709" y="5"/>
                    <a:pt x="1713" y="0"/>
                    <a:pt x="1719" y="0"/>
                  </a:cubicBezTo>
                  <a:lnTo>
                    <a:pt x="1719" y="0"/>
                  </a:lnTo>
                  <a:cubicBezTo>
                    <a:pt x="1725" y="0"/>
                    <a:pt x="1730" y="5"/>
                    <a:pt x="1730" y="11"/>
                  </a:cubicBezTo>
                  <a:cubicBezTo>
                    <a:pt x="1730" y="17"/>
                    <a:pt x="1725" y="22"/>
                    <a:pt x="1719" y="22"/>
                  </a:cubicBezTo>
                  <a:close/>
                  <a:moveTo>
                    <a:pt x="1613" y="22"/>
                  </a:moveTo>
                  <a:lnTo>
                    <a:pt x="1613" y="22"/>
                  </a:lnTo>
                  <a:cubicBezTo>
                    <a:pt x="1607" y="22"/>
                    <a:pt x="1602" y="17"/>
                    <a:pt x="1602" y="11"/>
                  </a:cubicBezTo>
                  <a:cubicBezTo>
                    <a:pt x="1602" y="5"/>
                    <a:pt x="1607" y="0"/>
                    <a:pt x="1613" y="0"/>
                  </a:cubicBezTo>
                  <a:lnTo>
                    <a:pt x="1613" y="0"/>
                  </a:lnTo>
                  <a:cubicBezTo>
                    <a:pt x="1619" y="0"/>
                    <a:pt x="1623" y="5"/>
                    <a:pt x="1623" y="11"/>
                  </a:cubicBezTo>
                  <a:cubicBezTo>
                    <a:pt x="1623" y="17"/>
                    <a:pt x="1619" y="22"/>
                    <a:pt x="1613" y="22"/>
                  </a:cubicBezTo>
                  <a:close/>
                  <a:moveTo>
                    <a:pt x="1506" y="22"/>
                  </a:moveTo>
                  <a:lnTo>
                    <a:pt x="1506" y="22"/>
                  </a:lnTo>
                  <a:cubicBezTo>
                    <a:pt x="1500" y="22"/>
                    <a:pt x="1495" y="17"/>
                    <a:pt x="1495" y="11"/>
                  </a:cubicBezTo>
                  <a:cubicBezTo>
                    <a:pt x="1495" y="5"/>
                    <a:pt x="1500" y="0"/>
                    <a:pt x="1506" y="0"/>
                  </a:cubicBezTo>
                  <a:lnTo>
                    <a:pt x="1506" y="0"/>
                  </a:lnTo>
                  <a:cubicBezTo>
                    <a:pt x="1512" y="0"/>
                    <a:pt x="1517" y="5"/>
                    <a:pt x="1517" y="11"/>
                  </a:cubicBezTo>
                  <a:cubicBezTo>
                    <a:pt x="1517" y="17"/>
                    <a:pt x="1512" y="22"/>
                    <a:pt x="1506" y="22"/>
                  </a:cubicBezTo>
                  <a:close/>
                  <a:moveTo>
                    <a:pt x="1399" y="22"/>
                  </a:moveTo>
                  <a:lnTo>
                    <a:pt x="1399" y="22"/>
                  </a:lnTo>
                  <a:cubicBezTo>
                    <a:pt x="1393" y="22"/>
                    <a:pt x="1389" y="17"/>
                    <a:pt x="1389" y="11"/>
                  </a:cubicBezTo>
                  <a:cubicBezTo>
                    <a:pt x="1389" y="5"/>
                    <a:pt x="1393" y="0"/>
                    <a:pt x="1399" y="0"/>
                  </a:cubicBezTo>
                  <a:lnTo>
                    <a:pt x="1399" y="0"/>
                  </a:lnTo>
                  <a:cubicBezTo>
                    <a:pt x="1405" y="0"/>
                    <a:pt x="1410" y="5"/>
                    <a:pt x="1410" y="11"/>
                  </a:cubicBezTo>
                  <a:cubicBezTo>
                    <a:pt x="1410" y="17"/>
                    <a:pt x="1405" y="22"/>
                    <a:pt x="1399" y="22"/>
                  </a:cubicBezTo>
                  <a:close/>
                  <a:moveTo>
                    <a:pt x="1293" y="22"/>
                  </a:moveTo>
                  <a:lnTo>
                    <a:pt x="1293" y="22"/>
                  </a:lnTo>
                  <a:cubicBezTo>
                    <a:pt x="1287" y="22"/>
                    <a:pt x="1282" y="17"/>
                    <a:pt x="1282" y="11"/>
                  </a:cubicBezTo>
                  <a:cubicBezTo>
                    <a:pt x="1282" y="5"/>
                    <a:pt x="1287" y="0"/>
                    <a:pt x="1293" y="0"/>
                  </a:cubicBezTo>
                  <a:lnTo>
                    <a:pt x="1293" y="0"/>
                  </a:lnTo>
                  <a:cubicBezTo>
                    <a:pt x="1298" y="0"/>
                    <a:pt x="1303" y="5"/>
                    <a:pt x="1303" y="11"/>
                  </a:cubicBezTo>
                  <a:cubicBezTo>
                    <a:pt x="1303" y="17"/>
                    <a:pt x="1298" y="22"/>
                    <a:pt x="1293" y="22"/>
                  </a:cubicBezTo>
                  <a:close/>
                  <a:moveTo>
                    <a:pt x="1186" y="22"/>
                  </a:moveTo>
                  <a:lnTo>
                    <a:pt x="1186" y="22"/>
                  </a:lnTo>
                  <a:cubicBezTo>
                    <a:pt x="1180" y="22"/>
                    <a:pt x="1175" y="17"/>
                    <a:pt x="1175" y="11"/>
                  </a:cubicBezTo>
                  <a:cubicBezTo>
                    <a:pt x="1175" y="5"/>
                    <a:pt x="1180" y="0"/>
                    <a:pt x="1186" y="0"/>
                  </a:cubicBezTo>
                  <a:lnTo>
                    <a:pt x="1186" y="0"/>
                  </a:lnTo>
                  <a:cubicBezTo>
                    <a:pt x="1192" y="0"/>
                    <a:pt x="1197" y="5"/>
                    <a:pt x="1197" y="11"/>
                  </a:cubicBezTo>
                  <a:cubicBezTo>
                    <a:pt x="1197" y="17"/>
                    <a:pt x="1192" y="22"/>
                    <a:pt x="1186" y="22"/>
                  </a:cubicBezTo>
                  <a:close/>
                  <a:moveTo>
                    <a:pt x="1079" y="22"/>
                  </a:moveTo>
                  <a:lnTo>
                    <a:pt x="1079" y="22"/>
                  </a:lnTo>
                  <a:cubicBezTo>
                    <a:pt x="1073" y="22"/>
                    <a:pt x="1068" y="17"/>
                    <a:pt x="1068" y="11"/>
                  </a:cubicBezTo>
                  <a:cubicBezTo>
                    <a:pt x="1068" y="5"/>
                    <a:pt x="1073" y="0"/>
                    <a:pt x="1079" y="0"/>
                  </a:cubicBezTo>
                  <a:lnTo>
                    <a:pt x="1079" y="0"/>
                  </a:lnTo>
                  <a:cubicBezTo>
                    <a:pt x="1085" y="0"/>
                    <a:pt x="1090" y="5"/>
                    <a:pt x="1090" y="11"/>
                  </a:cubicBezTo>
                  <a:cubicBezTo>
                    <a:pt x="1090" y="17"/>
                    <a:pt x="1085" y="22"/>
                    <a:pt x="1079" y="22"/>
                  </a:cubicBezTo>
                  <a:close/>
                  <a:moveTo>
                    <a:pt x="972" y="22"/>
                  </a:moveTo>
                  <a:lnTo>
                    <a:pt x="972" y="22"/>
                  </a:lnTo>
                  <a:cubicBezTo>
                    <a:pt x="967" y="22"/>
                    <a:pt x="962" y="17"/>
                    <a:pt x="962" y="11"/>
                  </a:cubicBezTo>
                  <a:cubicBezTo>
                    <a:pt x="962" y="5"/>
                    <a:pt x="967" y="0"/>
                    <a:pt x="972" y="0"/>
                  </a:cubicBezTo>
                  <a:lnTo>
                    <a:pt x="972" y="0"/>
                  </a:lnTo>
                  <a:cubicBezTo>
                    <a:pt x="978" y="0"/>
                    <a:pt x="983" y="5"/>
                    <a:pt x="983" y="11"/>
                  </a:cubicBezTo>
                  <a:cubicBezTo>
                    <a:pt x="983" y="17"/>
                    <a:pt x="978" y="22"/>
                    <a:pt x="972" y="22"/>
                  </a:cubicBezTo>
                  <a:close/>
                  <a:moveTo>
                    <a:pt x="866" y="22"/>
                  </a:moveTo>
                  <a:lnTo>
                    <a:pt x="866" y="22"/>
                  </a:lnTo>
                  <a:cubicBezTo>
                    <a:pt x="860" y="22"/>
                    <a:pt x="855" y="17"/>
                    <a:pt x="855" y="11"/>
                  </a:cubicBezTo>
                  <a:cubicBezTo>
                    <a:pt x="855" y="5"/>
                    <a:pt x="860" y="0"/>
                    <a:pt x="866" y="0"/>
                  </a:cubicBezTo>
                  <a:lnTo>
                    <a:pt x="866" y="0"/>
                  </a:lnTo>
                  <a:cubicBezTo>
                    <a:pt x="872" y="0"/>
                    <a:pt x="876" y="5"/>
                    <a:pt x="876" y="11"/>
                  </a:cubicBezTo>
                  <a:cubicBezTo>
                    <a:pt x="876" y="17"/>
                    <a:pt x="872" y="22"/>
                    <a:pt x="866" y="22"/>
                  </a:cubicBezTo>
                  <a:close/>
                  <a:moveTo>
                    <a:pt x="759" y="22"/>
                  </a:moveTo>
                  <a:lnTo>
                    <a:pt x="759" y="22"/>
                  </a:lnTo>
                  <a:cubicBezTo>
                    <a:pt x="753" y="22"/>
                    <a:pt x="748" y="17"/>
                    <a:pt x="748" y="11"/>
                  </a:cubicBezTo>
                  <a:cubicBezTo>
                    <a:pt x="748" y="5"/>
                    <a:pt x="753" y="0"/>
                    <a:pt x="759" y="0"/>
                  </a:cubicBezTo>
                  <a:lnTo>
                    <a:pt x="759" y="0"/>
                  </a:lnTo>
                  <a:cubicBezTo>
                    <a:pt x="765" y="0"/>
                    <a:pt x="770" y="5"/>
                    <a:pt x="770" y="11"/>
                  </a:cubicBezTo>
                  <a:cubicBezTo>
                    <a:pt x="770" y="17"/>
                    <a:pt x="765" y="22"/>
                    <a:pt x="759" y="22"/>
                  </a:cubicBezTo>
                  <a:close/>
                  <a:moveTo>
                    <a:pt x="652" y="22"/>
                  </a:moveTo>
                  <a:lnTo>
                    <a:pt x="652" y="22"/>
                  </a:lnTo>
                  <a:cubicBezTo>
                    <a:pt x="647" y="22"/>
                    <a:pt x="642" y="17"/>
                    <a:pt x="642" y="11"/>
                  </a:cubicBezTo>
                  <a:cubicBezTo>
                    <a:pt x="642" y="5"/>
                    <a:pt x="647" y="0"/>
                    <a:pt x="652" y="0"/>
                  </a:cubicBezTo>
                  <a:lnTo>
                    <a:pt x="652" y="0"/>
                  </a:lnTo>
                  <a:cubicBezTo>
                    <a:pt x="658" y="0"/>
                    <a:pt x="663" y="5"/>
                    <a:pt x="663" y="11"/>
                  </a:cubicBezTo>
                  <a:cubicBezTo>
                    <a:pt x="663" y="17"/>
                    <a:pt x="658" y="22"/>
                    <a:pt x="652" y="22"/>
                  </a:cubicBezTo>
                  <a:close/>
                  <a:moveTo>
                    <a:pt x="546" y="22"/>
                  </a:moveTo>
                  <a:lnTo>
                    <a:pt x="546" y="22"/>
                  </a:lnTo>
                  <a:cubicBezTo>
                    <a:pt x="540" y="22"/>
                    <a:pt x="535" y="17"/>
                    <a:pt x="535" y="11"/>
                  </a:cubicBezTo>
                  <a:cubicBezTo>
                    <a:pt x="535" y="5"/>
                    <a:pt x="540" y="0"/>
                    <a:pt x="546" y="0"/>
                  </a:cubicBezTo>
                  <a:lnTo>
                    <a:pt x="546" y="0"/>
                  </a:lnTo>
                  <a:cubicBezTo>
                    <a:pt x="552" y="0"/>
                    <a:pt x="556" y="5"/>
                    <a:pt x="556" y="11"/>
                  </a:cubicBezTo>
                  <a:cubicBezTo>
                    <a:pt x="556" y="17"/>
                    <a:pt x="552" y="22"/>
                    <a:pt x="546" y="22"/>
                  </a:cubicBezTo>
                  <a:close/>
                  <a:moveTo>
                    <a:pt x="439" y="22"/>
                  </a:moveTo>
                  <a:lnTo>
                    <a:pt x="439" y="22"/>
                  </a:lnTo>
                  <a:cubicBezTo>
                    <a:pt x="433" y="22"/>
                    <a:pt x="428" y="17"/>
                    <a:pt x="428" y="11"/>
                  </a:cubicBezTo>
                  <a:cubicBezTo>
                    <a:pt x="428" y="5"/>
                    <a:pt x="433" y="0"/>
                    <a:pt x="439" y="0"/>
                  </a:cubicBezTo>
                  <a:lnTo>
                    <a:pt x="439" y="0"/>
                  </a:lnTo>
                  <a:cubicBezTo>
                    <a:pt x="445" y="0"/>
                    <a:pt x="450" y="5"/>
                    <a:pt x="450" y="11"/>
                  </a:cubicBezTo>
                  <a:cubicBezTo>
                    <a:pt x="450" y="17"/>
                    <a:pt x="445" y="22"/>
                    <a:pt x="439" y="22"/>
                  </a:cubicBezTo>
                  <a:close/>
                  <a:moveTo>
                    <a:pt x="332" y="22"/>
                  </a:moveTo>
                  <a:lnTo>
                    <a:pt x="332" y="22"/>
                  </a:lnTo>
                  <a:cubicBezTo>
                    <a:pt x="326" y="22"/>
                    <a:pt x="322" y="17"/>
                    <a:pt x="322" y="11"/>
                  </a:cubicBezTo>
                  <a:cubicBezTo>
                    <a:pt x="322" y="5"/>
                    <a:pt x="326" y="0"/>
                    <a:pt x="332" y="0"/>
                  </a:cubicBezTo>
                  <a:lnTo>
                    <a:pt x="332" y="0"/>
                  </a:lnTo>
                  <a:cubicBezTo>
                    <a:pt x="338" y="0"/>
                    <a:pt x="343" y="5"/>
                    <a:pt x="343" y="11"/>
                  </a:cubicBezTo>
                  <a:cubicBezTo>
                    <a:pt x="343" y="17"/>
                    <a:pt x="338" y="22"/>
                    <a:pt x="332" y="22"/>
                  </a:cubicBezTo>
                  <a:close/>
                  <a:moveTo>
                    <a:pt x="226" y="22"/>
                  </a:moveTo>
                  <a:lnTo>
                    <a:pt x="226" y="22"/>
                  </a:lnTo>
                  <a:cubicBezTo>
                    <a:pt x="220" y="22"/>
                    <a:pt x="215" y="17"/>
                    <a:pt x="215" y="11"/>
                  </a:cubicBezTo>
                  <a:cubicBezTo>
                    <a:pt x="215" y="5"/>
                    <a:pt x="220" y="0"/>
                    <a:pt x="226" y="0"/>
                  </a:cubicBezTo>
                  <a:lnTo>
                    <a:pt x="226" y="0"/>
                  </a:lnTo>
                  <a:cubicBezTo>
                    <a:pt x="232" y="0"/>
                    <a:pt x="236" y="5"/>
                    <a:pt x="236" y="11"/>
                  </a:cubicBezTo>
                  <a:cubicBezTo>
                    <a:pt x="236" y="17"/>
                    <a:pt x="232" y="22"/>
                    <a:pt x="226" y="22"/>
                  </a:cubicBezTo>
                  <a:close/>
                  <a:moveTo>
                    <a:pt x="119" y="22"/>
                  </a:moveTo>
                  <a:lnTo>
                    <a:pt x="119" y="22"/>
                  </a:lnTo>
                  <a:cubicBezTo>
                    <a:pt x="113" y="22"/>
                    <a:pt x="108" y="17"/>
                    <a:pt x="108" y="11"/>
                  </a:cubicBezTo>
                  <a:cubicBezTo>
                    <a:pt x="108" y="5"/>
                    <a:pt x="113" y="0"/>
                    <a:pt x="119" y="0"/>
                  </a:cubicBezTo>
                  <a:lnTo>
                    <a:pt x="119" y="0"/>
                  </a:lnTo>
                  <a:cubicBezTo>
                    <a:pt x="125" y="0"/>
                    <a:pt x="130" y="5"/>
                    <a:pt x="130" y="11"/>
                  </a:cubicBezTo>
                  <a:cubicBezTo>
                    <a:pt x="130" y="17"/>
                    <a:pt x="125" y="22"/>
                    <a:pt x="119" y="22"/>
                  </a:cubicBezTo>
                  <a:close/>
                  <a:moveTo>
                    <a:pt x="12" y="22"/>
                  </a:moveTo>
                  <a:lnTo>
                    <a:pt x="12" y="22"/>
                  </a:lnTo>
                  <a:cubicBezTo>
                    <a:pt x="6" y="22"/>
                    <a:pt x="2" y="17"/>
                    <a:pt x="2" y="11"/>
                  </a:cubicBezTo>
                  <a:cubicBezTo>
                    <a:pt x="2" y="5"/>
                    <a:pt x="6" y="0"/>
                    <a:pt x="12" y="0"/>
                  </a:cubicBezTo>
                  <a:lnTo>
                    <a:pt x="12" y="0"/>
                  </a:lnTo>
                  <a:cubicBezTo>
                    <a:pt x="18" y="0"/>
                    <a:pt x="23" y="5"/>
                    <a:pt x="23" y="11"/>
                  </a:cubicBezTo>
                  <a:cubicBezTo>
                    <a:pt x="23" y="17"/>
                    <a:pt x="18" y="22"/>
                    <a:pt x="12" y="22"/>
                  </a:cubicBezTo>
                  <a:close/>
                </a:path>
              </a:pathLst>
            </a:custGeom>
            <a:solidFill>
              <a:srgbClr val="00BCF2"/>
            </a:solidFill>
            <a:ln w="1588" cap="flat">
              <a:solidFill>
                <a:srgbClr val="00BCF2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6"/>
            <p:cNvSpPr>
              <a:spLocks noChangeArrowheads="1"/>
            </p:cNvSpPr>
            <p:nvPr/>
          </p:nvSpPr>
          <p:spPr bwMode="auto">
            <a:xfrm>
              <a:off x="5284" y="1705"/>
              <a:ext cx="104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kumimoji="0" lang="en-US" sz="1500">
                  <a:solidFill>
                    <a:srgbClr val="00BCF2"/>
                  </a:solidFill>
                  <a:latin typeface="Calibri" panose="020F0502020204030204" pitchFamily="34" charset="0"/>
                </a:rPr>
                <a:t>Virtual Network</a:t>
              </a:r>
              <a:endParaRPr kumimoji="0"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403158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Marketplace / Store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57" y="2256083"/>
            <a:ext cx="371061" cy="4580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2182" y="2437020"/>
            <a:ext cx="1629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Marketplace / Store</a:t>
            </a:r>
          </a:p>
        </p:txBody>
      </p:sp>
    </p:spTree>
    <p:extLst>
      <p:ext uri="{BB962C8B-B14F-4D97-AF65-F5344CB8AC3E}">
        <p14:creationId xmlns:p14="http://schemas.microsoft.com/office/powerpoint/2010/main" val="2783137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144B75-6C2D-824B-65FE-013C61A3C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0F89B5-9357-7BE5-07B7-ED9036218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7657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1074" name="Group 2"/>
          <p:cNvGrpSpPr>
            <a:grpSpLocks/>
          </p:cNvGrpSpPr>
          <p:nvPr/>
        </p:nvGrpSpPr>
        <p:grpSpPr bwMode="auto">
          <a:xfrm>
            <a:off x="4067175" y="2492375"/>
            <a:ext cx="2435225" cy="4176713"/>
            <a:chOff x="2562" y="1570"/>
            <a:chExt cx="1534" cy="2631"/>
          </a:xfrm>
        </p:grpSpPr>
        <p:sp>
          <p:nvSpPr>
            <p:cNvPr id="25670" name="AutoShape 3"/>
            <p:cNvSpPr>
              <a:spLocks noChangeArrowheads="1"/>
            </p:cNvSpPr>
            <p:nvPr/>
          </p:nvSpPr>
          <p:spPr bwMode="auto">
            <a:xfrm rot="5400000" flipV="1">
              <a:off x="2744" y="2522"/>
              <a:ext cx="2268" cy="363"/>
            </a:xfrm>
            <a:prstGeom prst="parallelogram">
              <a:avLst>
                <a:gd name="adj" fmla="val 23690"/>
              </a:avLst>
            </a:prstGeom>
            <a:gradFill rotWithShape="1">
              <a:gsLst>
                <a:gs pos="0">
                  <a:srgbClr val="EEDDFF"/>
                </a:gs>
                <a:gs pos="50000">
                  <a:srgbClr val="CC99FF"/>
                </a:gs>
                <a:gs pos="100000">
                  <a:srgbClr val="EEDD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5671" name="AutoShape 4"/>
            <p:cNvSpPr>
              <a:spLocks noChangeArrowheads="1"/>
            </p:cNvSpPr>
            <p:nvPr/>
          </p:nvSpPr>
          <p:spPr bwMode="auto">
            <a:xfrm rot="5400000" flipV="1">
              <a:off x="2154" y="2478"/>
              <a:ext cx="2359" cy="725"/>
            </a:xfrm>
            <a:prstGeom prst="parallelogram">
              <a:avLst>
                <a:gd name="adj" fmla="val 25232"/>
              </a:avLst>
            </a:prstGeom>
            <a:gradFill rotWithShape="1">
              <a:gsLst>
                <a:gs pos="0">
                  <a:srgbClr val="DDEEFF"/>
                </a:gs>
                <a:gs pos="50000">
                  <a:srgbClr val="99CCFF"/>
                </a:gs>
                <a:gs pos="100000">
                  <a:srgbClr val="DDEE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rgbClr val="0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5672" name="AutoShape 5"/>
            <p:cNvSpPr>
              <a:spLocks noChangeArrowheads="1"/>
            </p:cNvSpPr>
            <p:nvPr/>
          </p:nvSpPr>
          <p:spPr bwMode="auto">
            <a:xfrm rot="5400000" flipV="1">
              <a:off x="1656" y="2794"/>
              <a:ext cx="2268" cy="363"/>
            </a:xfrm>
            <a:prstGeom prst="parallelogram">
              <a:avLst>
                <a:gd name="adj" fmla="val 25888"/>
              </a:avLst>
            </a:prstGeom>
            <a:gradFill rotWithShape="1">
              <a:gsLst>
                <a:gs pos="0">
                  <a:srgbClr val="CBFFDD"/>
                </a:gs>
                <a:gs pos="50000">
                  <a:srgbClr val="66FF99"/>
                </a:gs>
                <a:gs pos="100000">
                  <a:srgbClr val="CBFFD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5673" name="Line 6"/>
            <p:cNvSpPr>
              <a:spLocks noChangeShapeType="1"/>
            </p:cNvSpPr>
            <p:nvPr/>
          </p:nvSpPr>
          <p:spPr bwMode="auto">
            <a:xfrm rot="16200000" flipV="1">
              <a:off x="2970" y="2659"/>
              <a:ext cx="21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674" name="Line 7"/>
            <p:cNvSpPr>
              <a:spLocks noChangeShapeType="1"/>
            </p:cNvSpPr>
            <p:nvPr/>
          </p:nvSpPr>
          <p:spPr bwMode="auto">
            <a:xfrm rot="5400000">
              <a:off x="3152" y="3204"/>
              <a:ext cx="363" cy="14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675" name="Line 8"/>
            <p:cNvSpPr>
              <a:spLocks noChangeShapeType="1"/>
            </p:cNvSpPr>
            <p:nvPr/>
          </p:nvSpPr>
          <p:spPr bwMode="auto">
            <a:xfrm rot="16200000" flipV="1">
              <a:off x="1882" y="2931"/>
              <a:ext cx="2178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676" name="Line 9"/>
            <p:cNvSpPr>
              <a:spLocks noChangeShapeType="1"/>
            </p:cNvSpPr>
            <p:nvPr/>
          </p:nvSpPr>
          <p:spPr bwMode="auto">
            <a:xfrm rot="16200000" flipV="1">
              <a:off x="2607" y="2750"/>
              <a:ext cx="2178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677" name="Line 10"/>
            <p:cNvSpPr>
              <a:spLocks noChangeShapeType="1"/>
            </p:cNvSpPr>
            <p:nvPr/>
          </p:nvSpPr>
          <p:spPr bwMode="auto">
            <a:xfrm rot="5400000">
              <a:off x="2971" y="2659"/>
              <a:ext cx="90" cy="27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678" name="Line 11"/>
            <p:cNvSpPr>
              <a:spLocks noChangeShapeType="1"/>
            </p:cNvSpPr>
            <p:nvPr/>
          </p:nvSpPr>
          <p:spPr bwMode="auto">
            <a:xfrm rot="5400000">
              <a:off x="3561" y="2477"/>
              <a:ext cx="90" cy="27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25679" name="Group 12"/>
            <p:cNvGrpSpPr>
              <a:grpSpLocks/>
            </p:cNvGrpSpPr>
            <p:nvPr/>
          </p:nvGrpSpPr>
          <p:grpSpPr bwMode="auto">
            <a:xfrm>
              <a:off x="2630" y="2711"/>
              <a:ext cx="308" cy="363"/>
              <a:chOff x="3877" y="3340"/>
              <a:chExt cx="616" cy="725"/>
            </a:xfrm>
          </p:grpSpPr>
          <p:pic>
            <p:nvPicPr>
              <p:cNvPr id="25691" name="Picture 13" descr="Server s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7" y="3340"/>
                <a:ext cx="494" cy="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692" name="Picture 14" descr="Database S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5" y="3702"/>
                <a:ext cx="298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5680" name="Picture 1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" y="2568"/>
              <a:ext cx="295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81" name="Picture 16" descr="Content Management Server (CMS) S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2387"/>
              <a:ext cx="247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82" name="Text Box 17"/>
            <p:cNvSpPr txBox="1">
              <a:spLocks noChangeArrowheads="1"/>
            </p:cNvSpPr>
            <p:nvPr/>
          </p:nvSpPr>
          <p:spPr bwMode="auto">
            <a:xfrm>
              <a:off x="3696" y="2795"/>
              <a:ext cx="4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sz="1200"/>
                <a:t>Web</a:t>
              </a:r>
            </a:p>
            <a:p>
              <a:pPr eaLnBrk="1" hangingPunct="1"/>
              <a:r>
                <a:rPr lang="ja-JP" altLang="en-US" sz="1200"/>
                <a:t>サーバ</a:t>
              </a:r>
            </a:p>
          </p:txBody>
        </p:sp>
        <p:sp>
          <p:nvSpPr>
            <p:cNvPr id="25683" name="Text Box 18"/>
            <p:cNvSpPr txBox="1">
              <a:spLocks noChangeArrowheads="1"/>
            </p:cNvSpPr>
            <p:nvPr/>
          </p:nvSpPr>
          <p:spPr bwMode="auto">
            <a:xfrm>
              <a:off x="3152" y="2976"/>
              <a:ext cx="4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sz="1200"/>
                <a:t>AP</a:t>
              </a:r>
            </a:p>
            <a:p>
              <a:pPr eaLnBrk="1" hangingPunct="1"/>
              <a:r>
                <a:rPr lang="ja-JP" altLang="en-US" sz="1200"/>
                <a:t>サーバ</a:t>
              </a:r>
            </a:p>
          </p:txBody>
        </p:sp>
        <p:sp>
          <p:nvSpPr>
            <p:cNvPr id="25684" name="Text Box 19"/>
            <p:cNvSpPr txBox="1">
              <a:spLocks noChangeArrowheads="1"/>
            </p:cNvSpPr>
            <p:nvPr/>
          </p:nvSpPr>
          <p:spPr bwMode="auto">
            <a:xfrm>
              <a:off x="2562" y="3113"/>
              <a:ext cx="4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en-US" altLang="ja-JP" sz="1200"/>
                <a:t>DB</a:t>
              </a:r>
            </a:p>
            <a:p>
              <a:pPr eaLnBrk="1" hangingPunct="1"/>
              <a:r>
                <a:rPr lang="ja-JP" altLang="en-US" sz="1200"/>
                <a:t>サーバ</a:t>
              </a:r>
            </a:p>
          </p:txBody>
        </p:sp>
        <p:sp>
          <p:nvSpPr>
            <p:cNvPr id="25685" name="Line 20"/>
            <p:cNvSpPr>
              <a:spLocks noChangeShapeType="1"/>
            </p:cNvSpPr>
            <p:nvPr/>
          </p:nvSpPr>
          <p:spPr bwMode="auto">
            <a:xfrm rot="5400000">
              <a:off x="2744" y="3974"/>
              <a:ext cx="91" cy="363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686" name="AutoShape 21"/>
            <p:cNvSpPr>
              <a:spLocks noChangeArrowheads="1"/>
            </p:cNvSpPr>
            <p:nvPr/>
          </p:nvSpPr>
          <p:spPr bwMode="auto">
            <a:xfrm>
              <a:off x="3061" y="4020"/>
              <a:ext cx="635" cy="18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DEEFF"/>
                </a:gs>
                <a:gs pos="50000">
                  <a:srgbClr val="99CCFF"/>
                </a:gs>
                <a:gs pos="100000">
                  <a:srgbClr val="DDEEFF"/>
                </a:gs>
              </a:gsLst>
              <a:lin ang="2700000" scaled="1"/>
            </a:gradFill>
            <a:ln w="19050">
              <a:solidFill>
                <a:srgbClr val="000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ja-JP" altLang="en-US" sz="1600"/>
                <a:t>ティア軸</a:t>
              </a:r>
            </a:p>
          </p:txBody>
        </p:sp>
        <p:pic>
          <p:nvPicPr>
            <p:cNvPr id="25687" name="Picture 22" descr="aspx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2285"/>
              <a:ext cx="182" cy="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88" name="Picture 23" descr="COM+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8" y="2418"/>
              <a:ext cx="188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89" name="Picture 24" descr="C#code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" y="2460"/>
              <a:ext cx="146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5690" name="Object 25"/>
            <p:cNvGraphicFramePr>
              <a:graphicFrameLocks noChangeAspect="1"/>
            </p:cNvGraphicFramePr>
            <p:nvPr/>
          </p:nvGraphicFramePr>
          <p:xfrm>
            <a:off x="2699" y="2621"/>
            <a:ext cx="135" cy="1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10" imgW="393512" imgH="330159" progId="Photoshop.Image.6">
                    <p:embed/>
                  </p:oleObj>
                </mc:Choice>
                <mc:Fallback>
                  <p:oleObj name="Image" r:id="rId10" imgW="393512" imgH="330159" progId="Photoshop.Image.6">
                    <p:embed/>
                    <p:pic>
                      <p:nvPicPr>
                        <p:cNvPr id="2569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9" y="2621"/>
                          <a:ext cx="135" cy="1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91098" name="AutoShape 26"/>
          <p:cNvSpPr>
            <a:spLocks noChangeArrowheads="1"/>
          </p:cNvSpPr>
          <p:nvPr/>
        </p:nvSpPr>
        <p:spPr bwMode="auto">
          <a:xfrm rot="-5400000">
            <a:off x="1907381" y="2275682"/>
            <a:ext cx="1584325" cy="2881312"/>
          </a:xfrm>
          <a:prstGeom prst="parallelogram">
            <a:avLst>
              <a:gd name="adj" fmla="val 45588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3175">
                <a:solidFill>
                  <a:srgbClr val="008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5604" name="Rectangle 2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階層化アプリケーション（</a:t>
            </a:r>
            <a:r>
              <a:rPr lang="en-US" altLang="ja-JP"/>
              <a:t>Layered Application</a:t>
            </a:r>
            <a:r>
              <a:rPr lang="ja-JP" altLang="en-US"/>
              <a:t>）</a:t>
            </a:r>
            <a:br>
              <a:rPr lang="ja-JP" altLang="en-US"/>
            </a:br>
            <a:r>
              <a:rPr lang="ja-JP" altLang="en-US"/>
              <a:t>－注意点 </a:t>
            </a:r>
            <a:r>
              <a:rPr lang="en-US" altLang="ja-JP"/>
              <a:t>3. </a:t>
            </a:r>
            <a:r>
              <a:rPr lang="ja-JP" altLang="en-US"/>
              <a:t>立体的な積層構造</a:t>
            </a:r>
          </a:p>
        </p:txBody>
      </p:sp>
      <p:sp>
        <p:nvSpPr>
          <p:cNvPr id="2691100" name="Text Box 28"/>
          <p:cNvSpPr txBox="1">
            <a:spLocks noChangeArrowheads="1"/>
          </p:cNvSpPr>
          <p:nvPr/>
        </p:nvSpPr>
        <p:spPr bwMode="auto">
          <a:xfrm rot="835162">
            <a:off x="1262063" y="3290888"/>
            <a:ext cx="133985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ja-JP" altLang="en-US" sz="1400"/>
              <a:t>・設計前提条件</a:t>
            </a:r>
          </a:p>
          <a:p>
            <a:pPr algn="l" eaLnBrk="1" hangingPunct="1"/>
            <a:r>
              <a:rPr lang="ja-JP" altLang="en-US" sz="1400"/>
              <a:t> ・業務モデル</a:t>
            </a:r>
          </a:p>
        </p:txBody>
      </p:sp>
      <p:sp>
        <p:nvSpPr>
          <p:cNvPr id="2691101" name="Text Box 29"/>
          <p:cNvSpPr txBox="1">
            <a:spLocks noChangeArrowheads="1"/>
          </p:cNvSpPr>
          <p:nvPr/>
        </p:nvSpPr>
        <p:spPr bwMode="auto">
          <a:xfrm rot="835162">
            <a:off x="2632075" y="3511550"/>
            <a:ext cx="1422400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ja-JP" altLang="en-US" sz="1400"/>
              <a:t>・業務共通</a:t>
            </a:r>
          </a:p>
          <a:p>
            <a:pPr algn="l" eaLnBrk="1" hangingPunct="1"/>
            <a:r>
              <a:rPr lang="ja-JP" altLang="en-US" sz="1400"/>
              <a:t>　 コンポーネント</a:t>
            </a:r>
          </a:p>
          <a:p>
            <a:pPr algn="l" eaLnBrk="1" hangingPunct="1"/>
            <a:r>
              <a:rPr lang="ja-JP" altLang="en-US" sz="1400"/>
              <a:t>  ・メタデータ</a:t>
            </a:r>
          </a:p>
        </p:txBody>
      </p:sp>
      <p:sp>
        <p:nvSpPr>
          <p:cNvPr id="2691102" name="AutoShape 30"/>
          <p:cNvSpPr>
            <a:spLocks noChangeArrowheads="1"/>
          </p:cNvSpPr>
          <p:nvPr/>
        </p:nvSpPr>
        <p:spPr bwMode="auto">
          <a:xfrm>
            <a:off x="6443663" y="1628775"/>
            <a:ext cx="2447925" cy="5746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19050">
            <a:solidFill>
              <a:srgbClr val="008000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/>
              <a:t>アプリケーション</a:t>
            </a:r>
          </a:p>
          <a:p>
            <a:pPr eaLnBrk="1" hangingPunct="1"/>
            <a:r>
              <a:rPr lang="ja-JP" altLang="en-US"/>
              <a:t>アーキテクチャキューブ</a:t>
            </a:r>
          </a:p>
        </p:txBody>
      </p:sp>
      <p:grpSp>
        <p:nvGrpSpPr>
          <p:cNvPr id="2691103" name="Group 31"/>
          <p:cNvGrpSpPr>
            <a:grpSpLocks/>
          </p:cNvGrpSpPr>
          <p:nvPr/>
        </p:nvGrpSpPr>
        <p:grpSpPr bwMode="auto">
          <a:xfrm>
            <a:off x="1260475" y="1773238"/>
            <a:ext cx="5184775" cy="1295400"/>
            <a:chOff x="794" y="1117"/>
            <a:chExt cx="3266" cy="816"/>
          </a:xfrm>
        </p:grpSpPr>
        <p:sp>
          <p:nvSpPr>
            <p:cNvPr id="25637" name="Line 32"/>
            <p:cNvSpPr>
              <a:spLocks noChangeShapeType="1"/>
            </p:cNvSpPr>
            <p:nvPr/>
          </p:nvSpPr>
          <p:spPr bwMode="auto">
            <a:xfrm rot="16200000" flipV="1">
              <a:off x="1474" y="799"/>
              <a:ext cx="453" cy="18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25638" name="Group 33"/>
            <p:cNvGrpSpPr>
              <a:grpSpLocks/>
            </p:cNvGrpSpPr>
            <p:nvPr/>
          </p:nvGrpSpPr>
          <p:grpSpPr bwMode="auto">
            <a:xfrm>
              <a:off x="794" y="1117"/>
              <a:ext cx="3266" cy="816"/>
              <a:chOff x="794" y="1117"/>
              <a:chExt cx="3266" cy="816"/>
            </a:xfrm>
          </p:grpSpPr>
          <p:sp>
            <p:nvSpPr>
              <p:cNvPr id="25639" name="Line 34"/>
              <p:cNvSpPr>
                <a:spLocks noChangeShapeType="1"/>
              </p:cNvSpPr>
              <p:nvPr/>
            </p:nvSpPr>
            <p:spPr bwMode="auto">
              <a:xfrm rot="5400000">
                <a:off x="1338" y="573"/>
                <a:ext cx="363" cy="14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40" name="Line 35"/>
              <p:cNvSpPr>
                <a:spLocks noChangeShapeType="1"/>
              </p:cNvSpPr>
              <p:nvPr/>
            </p:nvSpPr>
            <p:spPr bwMode="auto">
              <a:xfrm rot="5400000">
                <a:off x="3152" y="1026"/>
                <a:ext cx="363" cy="14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41" name="Line 36"/>
              <p:cNvSpPr>
                <a:spLocks noChangeShapeType="1"/>
              </p:cNvSpPr>
              <p:nvPr/>
            </p:nvSpPr>
            <p:spPr bwMode="auto">
              <a:xfrm rot="16200000" flipV="1">
                <a:off x="2925" y="437"/>
                <a:ext cx="453" cy="18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42" name="Line 37"/>
              <p:cNvSpPr>
                <a:spLocks noChangeShapeType="1"/>
              </p:cNvSpPr>
              <p:nvPr/>
            </p:nvSpPr>
            <p:spPr bwMode="auto">
              <a:xfrm rot="16200000" flipV="1">
                <a:off x="2199" y="618"/>
                <a:ext cx="453" cy="1814"/>
              </a:xfrm>
              <a:prstGeom prst="line">
                <a:avLst/>
              </a:prstGeom>
              <a:noFill/>
              <a:ln w="63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43" name="Line 38"/>
              <p:cNvSpPr>
                <a:spLocks noChangeShapeType="1"/>
              </p:cNvSpPr>
              <p:nvPr/>
            </p:nvSpPr>
            <p:spPr bwMode="auto">
              <a:xfrm rot="16200000" flipV="1">
                <a:off x="1836" y="709"/>
                <a:ext cx="453" cy="1814"/>
              </a:xfrm>
              <a:prstGeom prst="line">
                <a:avLst/>
              </a:prstGeom>
              <a:noFill/>
              <a:ln w="63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44" name="Line 39"/>
              <p:cNvSpPr>
                <a:spLocks noChangeShapeType="1"/>
              </p:cNvSpPr>
              <p:nvPr/>
            </p:nvSpPr>
            <p:spPr bwMode="auto">
              <a:xfrm rot="16200000" flipV="1">
                <a:off x="2562" y="527"/>
                <a:ext cx="453" cy="1814"/>
              </a:xfrm>
              <a:prstGeom prst="line">
                <a:avLst/>
              </a:prstGeom>
              <a:noFill/>
              <a:ln w="6350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pic>
            <p:nvPicPr>
              <p:cNvPr id="25645" name="Picture 40" descr="aspx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69" y="1480"/>
                <a:ext cx="121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646" name="Line 41"/>
              <p:cNvSpPr>
                <a:spLocks noChangeShapeType="1"/>
              </p:cNvSpPr>
              <p:nvPr/>
            </p:nvSpPr>
            <p:spPr bwMode="auto">
              <a:xfrm rot="5400000">
                <a:off x="3356" y="1502"/>
                <a:ext cx="45" cy="18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prstDash val="dash"/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pic>
            <p:nvPicPr>
              <p:cNvPr id="25647" name="Picture 42" descr="COM+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2" y="1570"/>
                <a:ext cx="125" cy="1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648" name="Line 43"/>
              <p:cNvSpPr>
                <a:spLocks noChangeShapeType="1"/>
              </p:cNvSpPr>
              <p:nvPr/>
            </p:nvSpPr>
            <p:spPr bwMode="auto">
              <a:xfrm rot="5400000">
                <a:off x="3011" y="1593"/>
                <a:ext cx="45" cy="18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prstDash val="dash"/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pic>
            <p:nvPicPr>
              <p:cNvPr id="25649" name="Picture 44" descr="C#code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4" y="1661"/>
                <a:ext cx="97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5650" name="Group 45"/>
              <p:cNvGrpSpPr>
                <a:grpSpLocks/>
              </p:cNvGrpSpPr>
              <p:nvPr/>
            </p:nvGrpSpPr>
            <p:grpSpPr bwMode="auto">
              <a:xfrm>
                <a:off x="2245" y="1344"/>
                <a:ext cx="756" cy="306"/>
                <a:chOff x="2789" y="1480"/>
                <a:chExt cx="756" cy="306"/>
              </a:xfrm>
            </p:grpSpPr>
            <p:pic>
              <p:nvPicPr>
                <p:cNvPr id="25665" name="Picture 46" descr="aspx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24" y="1480"/>
                  <a:ext cx="121" cy="1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666" name="Line 47"/>
                <p:cNvSpPr>
                  <a:spLocks noChangeShapeType="1"/>
                </p:cNvSpPr>
                <p:nvPr/>
              </p:nvSpPr>
              <p:spPr bwMode="auto">
                <a:xfrm rot="5400000">
                  <a:off x="3311" y="1502"/>
                  <a:ext cx="45" cy="181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prstDash val="dash"/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pic>
              <p:nvPicPr>
                <p:cNvPr id="25667" name="Picture 48" descr="COM+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07" y="1570"/>
                  <a:ext cx="125" cy="1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668" name="Line 49"/>
                <p:cNvSpPr>
                  <a:spLocks noChangeShapeType="1"/>
                </p:cNvSpPr>
                <p:nvPr/>
              </p:nvSpPr>
              <p:spPr bwMode="auto">
                <a:xfrm rot="5400000">
                  <a:off x="2966" y="1593"/>
                  <a:ext cx="45" cy="181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prstDash val="dash"/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pic>
              <p:nvPicPr>
                <p:cNvPr id="25669" name="Picture 50" descr="C#code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9" y="1661"/>
                  <a:ext cx="97" cy="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5651" name="Group 51"/>
              <p:cNvGrpSpPr>
                <a:grpSpLocks/>
              </p:cNvGrpSpPr>
              <p:nvPr/>
            </p:nvGrpSpPr>
            <p:grpSpPr bwMode="auto">
              <a:xfrm>
                <a:off x="1791" y="1207"/>
                <a:ext cx="756" cy="306"/>
                <a:chOff x="2789" y="1480"/>
                <a:chExt cx="756" cy="306"/>
              </a:xfrm>
            </p:grpSpPr>
            <p:pic>
              <p:nvPicPr>
                <p:cNvPr id="25660" name="Picture 52" descr="aspx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24" y="1480"/>
                  <a:ext cx="121" cy="11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661" name="Line 53"/>
                <p:cNvSpPr>
                  <a:spLocks noChangeShapeType="1"/>
                </p:cNvSpPr>
                <p:nvPr/>
              </p:nvSpPr>
              <p:spPr bwMode="auto">
                <a:xfrm rot="5400000">
                  <a:off x="3311" y="1502"/>
                  <a:ext cx="45" cy="181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prstDash val="dash"/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pic>
              <p:nvPicPr>
                <p:cNvPr id="25662" name="Picture 54" descr="COM+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07" y="1570"/>
                  <a:ext cx="125" cy="1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5663" name="Line 55"/>
                <p:cNvSpPr>
                  <a:spLocks noChangeShapeType="1"/>
                </p:cNvSpPr>
                <p:nvPr/>
              </p:nvSpPr>
              <p:spPr bwMode="auto">
                <a:xfrm rot="5400000">
                  <a:off x="2966" y="1593"/>
                  <a:ext cx="45" cy="181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prstDash val="dash"/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ja-JP" altLang="en-US"/>
                </a:p>
              </p:txBody>
            </p:sp>
            <p:pic>
              <p:nvPicPr>
                <p:cNvPr id="25664" name="Picture 56" descr="C#code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9" y="1661"/>
                  <a:ext cx="97" cy="1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25652" name="AutoShape 57"/>
              <p:cNvSpPr>
                <a:spLocks noChangeArrowheads="1"/>
              </p:cNvSpPr>
              <p:nvPr/>
            </p:nvSpPr>
            <p:spPr bwMode="auto">
              <a:xfrm rot="813158">
                <a:off x="1567" y="1637"/>
                <a:ext cx="998" cy="136"/>
              </a:xfrm>
              <a:prstGeom prst="can">
                <a:avLst>
                  <a:gd name="adj" fmla="val 12968"/>
                </a:avLst>
              </a:prstGeom>
              <a:gradFill rotWithShape="1">
                <a:gsLst>
                  <a:gs pos="0">
                    <a:srgbClr val="CBFFDD"/>
                  </a:gs>
                  <a:gs pos="50000">
                    <a:srgbClr val="66FF99"/>
                  </a:gs>
                  <a:gs pos="100000">
                    <a:srgbClr val="CBFFDD"/>
                  </a:gs>
                </a:gsLst>
                <a:lin ang="2700000" scaled="1"/>
              </a:gradFill>
              <a:ln w="6350">
                <a:solidFill>
                  <a:srgbClr val="008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eaLnBrk="1" hangingPunct="1"/>
                <a:endParaRPr lang="ja-JP" altLang="en-US" sz="900"/>
              </a:p>
            </p:txBody>
          </p:sp>
          <p:graphicFrame>
            <p:nvGraphicFramePr>
              <p:cNvPr id="25653" name="Object 58"/>
              <p:cNvGraphicFramePr>
                <a:graphicFrameLocks noChangeAspect="1"/>
              </p:cNvGraphicFramePr>
              <p:nvPr/>
            </p:nvGraphicFramePr>
            <p:xfrm>
              <a:off x="2191" y="1718"/>
              <a:ext cx="90" cy="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Image" r:id="rId12" imgW="393512" imgH="330159" progId="Photoshop.Image.6">
                      <p:embed/>
                    </p:oleObj>
                  </mc:Choice>
                  <mc:Fallback>
                    <p:oleObj name="Image" r:id="rId12" imgW="393512" imgH="330159" progId="Photoshop.Image.6">
                      <p:embed/>
                      <p:pic>
                        <p:nvPicPr>
                          <p:cNvPr id="25653" name="Object 5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191" y="1718"/>
                            <a:ext cx="90" cy="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5654" name="Object 59"/>
              <p:cNvGraphicFramePr>
                <a:graphicFrameLocks noChangeAspect="1"/>
              </p:cNvGraphicFramePr>
              <p:nvPr/>
            </p:nvGraphicFramePr>
            <p:xfrm>
              <a:off x="1848" y="1634"/>
              <a:ext cx="90" cy="7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Image" r:id="rId13" imgW="393512" imgH="330159" progId="Photoshop.Image.6">
                      <p:embed/>
                    </p:oleObj>
                  </mc:Choice>
                  <mc:Fallback>
                    <p:oleObj name="Image" r:id="rId13" imgW="393512" imgH="330159" progId="Photoshop.Image.6">
                      <p:embed/>
                      <p:pic>
                        <p:nvPicPr>
                          <p:cNvPr id="25654" name="Object 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48" y="1634"/>
                            <a:ext cx="90" cy="7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655" name="Line 60"/>
              <p:cNvSpPr>
                <a:spLocks noChangeShapeType="1"/>
              </p:cNvSpPr>
              <p:nvPr/>
            </p:nvSpPr>
            <p:spPr bwMode="auto">
              <a:xfrm rot="5400000">
                <a:off x="2539" y="1503"/>
                <a:ext cx="0" cy="498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prstDash val="dash"/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56" name="Line 61"/>
              <p:cNvSpPr>
                <a:spLocks noChangeShapeType="1"/>
              </p:cNvSpPr>
              <p:nvPr/>
            </p:nvSpPr>
            <p:spPr bwMode="auto">
              <a:xfrm rot="16200000" flipH="1">
                <a:off x="1802" y="1558"/>
                <a:ext cx="110" cy="4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prstDash val="dash"/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57" name="Line 62"/>
              <p:cNvSpPr>
                <a:spLocks noChangeShapeType="1"/>
              </p:cNvSpPr>
              <p:nvPr/>
            </p:nvSpPr>
            <p:spPr bwMode="auto">
              <a:xfrm rot="16200000" flipH="1">
                <a:off x="1934" y="1473"/>
                <a:ext cx="200" cy="30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prstDash val="dash"/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58" name="Line 63"/>
              <p:cNvSpPr>
                <a:spLocks noChangeShapeType="1"/>
              </p:cNvSpPr>
              <p:nvPr/>
            </p:nvSpPr>
            <p:spPr bwMode="auto">
              <a:xfrm rot="5400000">
                <a:off x="2077" y="1491"/>
                <a:ext cx="44" cy="293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prstDash val="dash"/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659" name="Line 64"/>
              <p:cNvSpPr>
                <a:spLocks noChangeShapeType="1"/>
              </p:cNvSpPr>
              <p:nvPr/>
            </p:nvSpPr>
            <p:spPr bwMode="auto">
              <a:xfrm rot="5400000">
                <a:off x="2232" y="1670"/>
                <a:ext cx="93" cy="16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prstDash val="dash"/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</p:grpSp>
      </p:grpSp>
      <p:sp>
        <p:nvSpPr>
          <p:cNvPr id="2691137" name="Line 65"/>
          <p:cNvSpPr>
            <a:spLocks noChangeShapeType="1"/>
          </p:cNvSpPr>
          <p:nvPr/>
        </p:nvSpPr>
        <p:spPr bwMode="auto">
          <a:xfrm rot="5400000">
            <a:off x="1403350" y="1844675"/>
            <a:ext cx="144463" cy="576263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91138" name="AutoShape 66"/>
          <p:cNvSpPr>
            <a:spLocks noChangeArrowheads="1"/>
          </p:cNvSpPr>
          <p:nvPr/>
        </p:nvSpPr>
        <p:spPr bwMode="auto">
          <a:xfrm>
            <a:off x="393700" y="1773238"/>
            <a:ext cx="1008063" cy="2873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EEFF"/>
              </a:gs>
              <a:gs pos="50000">
                <a:srgbClr val="99CCFF"/>
              </a:gs>
              <a:gs pos="100000">
                <a:srgbClr val="DDEEFF"/>
              </a:gs>
            </a:gsLst>
            <a:lin ang="2700000" scaled="1"/>
          </a:gradFill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600"/>
              <a:t>レイヤ軸</a:t>
            </a:r>
          </a:p>
        </p:txBody>
      </p:sp>
      <p:grpSp>
        <p:nvGrpSpPr>
          <p:cNvPr id="2691139" name="Group 67"/>
          <p:cNvGrpSpPr>
            <a:grpSpLocks/>
          </p:cNvGrpSpPr>
          <p:nvPr/>
        </p:nvGrpSpPr>
        <p:grpSpPr bwMode="auto">
          <a:xfrm>
            <a:off x="1258888" y="2349500"/>
            <a:ext cx="2881312" cy="4175125"/>
            <a:chOff x="793" y="1480"/>
            <a:chExt cx="1815" cy="2630"/>
          </a:xfrm>
        </p:grpSpPr>
        <p:sp>
          <p:nvSpPr>
            <p:cNvPr id="25621" name="AutoShape 68"/>
            <p:cNvSpPr>
              <a:spLocks noChangeArrowheads="1"/>
            </p:cNvSpPr>
            <p:nvPr/>
          </p:nvSpPr>
          <p:spPr bwMode="auto">
            <a:xfrm rot="-5400000">
              <a:off x="1293" y="1887"/>
              <a:ext cx="816" cy="1815"/>
            </a:xfrm>
            <a:prstGeom prst="parallelogram">
              <a:avLst>
                <a:gd name="adj" fmla="val 56125"/>
              </a:avLst>
            </a:prstGeom>
            <a:gradFill rotWithShape="1">
              <a:gsLst>
                <a:gs pos="0">
                  <a:srgbClr val="EEDDFF"/>
                </a:gs>
                <a:gs pos="50000">
                  <a:srgbClr val="CC99FF"/>
                </a:gs>
                <a:gs pos="100000">
                  <a:srgbClr val="EEDD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5622" name="AutoShape 69"/>
            <p:cNvSpPr>
              <a:spLocks noChangeArrowheads="1"/>
            </p:cNvSpPr>
            <p:nvPr/>
          </p:nvSpPr>
          <p:spPr bwMode="auto">
            <a:xfrm rot="-5400000">
              <a:off x="1202" y="2704"/>
              <a:ext cx="997" cy="1815"/>
            </a:xfrm>
            <a:prstGeom prst="parallelogram">
              <a:avLst>
                <a:gd name="adj" fmla="val 45736"/>
              </a:avLst>
            </a:prstGeom>
            <a:gradFill rotWithShape="1">
              <a:gsLst>
                <a:gs pos="0">
                  <a:srgbClr val="DDEEFF"/>
                </a:gs>
                <a:gs pos="50000">
                  <a:srgbClr val="99CCFF"/>
                </a:gs>
                <a:gs pos="100000">
                  <a:srgbClr val="DDEE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rgbClr val="0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5623" name="AutoShape 70"/>
            <p:cNvSpPr>
              <a:spLocks noChangeArrowheads="1"/>
            </p:cNvSpPr>
            <p:nvPr/>
          </p:nvSpPr>
          <p:spPr bwMode="auto">
            <a:xfrm rot="-5400000">
              <a:off x="1293" y="2250"/>
              <a:ext cx="816" cy="1815"/>
            </a:xfrm>
            <a:prstGeom prst="parallelogram">
              <a:avLst>
                <a:gd name="adj" fmla="val 56125"/>
              </a:avLst>
            </a:prstGeom>
            <a:gradFill rotWithShape="1">
              <a:gsLst>
                <a:gs pos="0">
                  <a:srgbClr val="EEDDFF"/>
                </a:gs>
                <a:gs pos="50000">
                  <a:srgbClr val="CC99FF"/>
                </a:gs>
                <a:gs pos="100000">
                  <a:srgbClr val="EEDD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rgbClr val="8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5624" name="Line 71"/>
            <p:cNvSpPr>
              <a:spLocks noChangeShapeType="1"/>
            </p:cNvSpPr>
            <p:nvPr/>
          </p:nvSpPr>
          <p:spPr bwMode="auto">
            <a:xfrm rot="16200000" flipV="1">
              <a:off x="1519" y="3022"/>
              <a:ext cx="21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625" name="Text Box 72"/>
            <p:cNvSpPr txBox="1">
              <a:spLocks noChangeArrowheads="1"/>
            </p:cNvSpPr>
            <p:nvPr/>
          </p:nvSpPr>
          <p:spPr bwMode="auto">
            <a:xfrm rot="835162">
              <a:off x="1020" y="3657"/>
              <a:ext cx="10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r>
                <a:rPr lang="en-US" altLang="ja-JP" sz="1400"/>
                <a:t>OS / HW / RDBMS</a:t>
              </a:r>
            </a:p>
          </p:txBody>
        </p:sp>
        <p:sp>
          <p:nvSpPr>
            <p:cNvPr id="25626" name="Text Box 73"/>
            <p:cNvSpPr txBox="1">
              <a:spLocks noChangeArrowheads="1"/>
            </p:cNvSpPr>
            <p:nvPr/>
          </p:nvSpPr>
          <p:spPr bwMode="auto">
            <a:xfrm rot="835162">
              <a:off x="885" y="3470"/>
              <a:ext cx="140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r>
                <a:rPr lang="en-US" altLang="ja-JP" sz="1400"/>
                <a:t>CLR </a:t>
              </a:r>
              <a:r>
                <a:rPr lang="ja-JP" altLang="en-US" sz="1400"/>
                <a:t>（共通言語ランタイム）</a:t>
              </a:r>
            </a:p>
          </p:txBody>
        </p:sp>
        <p:sp>
          <p:nvSpPr>
            <p:cNvPr id="25627" name="Text Box 74"/>
            <p:cNvSpPr txBox="1">
              <a:spLocks noChangeArrowheads="1"/>
            </p:cNvSpPr>
            <p:nvPr/>
          </p:nvSpPr>
          <p:spPr bwMode="auto">
            <a:xfrm rot="835162">
              <a:off x="1049" y="3311"/>
              <a:ext cx="1170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ja-JP" altLang="en-US" sz="1400"/>
                <a:t>ベースクラスライブラリ</a:t>
              </a:r>
            </a:p>
          </p:txBody>
        </p:sp>
        <p:sp>
          <p:nvSpPr>
            <p:cNvPr id="25628" name="Text Box 75"/>
            <p:cNvSpPr txBox="1">
              <a:spLocks noChangeArrowheads="1"/>
            </p:cNvSpPr>
            <p:nvPr/>
          </p:nvSpPr>
          <p:spPr bwMode="auto">
            <a:xfrm rot="835162">
              <a:off x="938" y="2993"/>
              <a:ext cx="1493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ja-JP" altLang="en-US" sz="1400"/>
                <a:t>業務非依存型フレームワーク</a:t>
              </a:r>
            </a:p>
            <a:p>
              <a:pPr eaLnBrk="1" hangingPunct="1"/>
              <a:r>
                <a:rPr lang="ja-JP" altLang="en-US" sz="1400"/>
                <a:t>（</a:t>
              </a:r>
              <a:r>
                <a:rPr lang="en-US" altLang="ja-JP" sz="1400"/>
                <a:t>ASP.NET / ADO.NET</a:t>
              </a:r>
              <a:r>
                <a:rPr lang="ja-JP" altLang="en-US" sz="1400"/>
                <a:t>）</a:t>
              </a:r>
            </a:p>
          </p:txBody>
        </p:sp>
        <p:sp>
          <p:nvSpPr>
            <p:cNvPr id="25629" name="Text Box 76"/>
            <p:cNvSpPr txBox="1">
              <a:spLocks noChangeArrowheads="1"/>
            </p:cNvSpPr>
            <p:nvPr/>
          </p:nvSpPr>
          <p:spPr bwMode="auto">
            <a:xfrm rot="835162">
              <a:off x="994" y="2631"/>
              <a:ext cx="1381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ja-JP" altLang="en-US" sz="1400"/>
                <a:t>業務依存型フレームワーク</a:t>
              </a:r>
            </a:p>
            <a:p>
              <a:pPr eaLnBrk="1" hangingPunct="1"/>
              <a:r>
                <a:rPr lang="ja-JP" altLang="en-US" sz="1400"/>
                <a:t>（拡張フレームワーク製品）</a:t>
              </a:r>
            </a:p>
          </p:txBody>
        </p:sp>
        <p:sp>
          <p:nvSpPr>
            <p:cNvPr id="25630" name="Line 77"/>
            <p:cNvSpPr>
              <a:spLocks noChangeShapeType="1"/>
            </p:cNvSpPr>
            <p:nvPr/>
          </p:nvSpPr>
          <p:spPr bwMode="auto">
            <a:xfrm rot="16200000" flipV="1">
              <a:off x="1474" y="1707"/>
              <a:ext cx="453" cy="18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631" name="Line 78"/>
            <p:cNvSpPr>
              <a:spLocks noChangeShapeType="1"/>
            </p:cNvSpPr>
            <p:nvPr/>
          </p:nvSpPr>
          <p:spPr bwMode="auto">
            <a:xfrm rot="16200000" flipV="1">
              <a:off x="1474" y="2069"/>
              <a:ext cx="453" cy="18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632" name="Line 79"/>
            <p:cNvSpPr>
              <a:spLocks noChangeShapeType="1"/>
            </p:cNvSpPr>
            <p:nvPr/>
          </p:nvSpPr>
          <p:spPr bwMode="auto">
            <a:xfrm rot="16200000" flipV="1">
              <a:off x="1474" y="2432"/>
              <a:ext cx="453" cy="18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633" name="Line 80"/>
            <p:cNvSpPr>
              <a:spLocks noChangeShapeType="1"/>
            </p:cNvSpPr>
            <p:nvPr/>
          </p:nvSpPr>
          <p:spPr bwMode="auto">
            <a:xfrm rot="16200000" flipV="1">
              <a:off x="1474" y="2977"/>
              <a:ext cx="453" cy="18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634" name="Line 81"/>
            <p:cNvSpPr>
              <a:spLocks noChangeShapeType="1"/>
            </p:cNvSpPr>
            <p:nvPr/>
          </p:nvSpPr>
          <p:spPr bwMode="auto">
            <a:xfrm rot="16200000" flipV="1">
              <a:off x="1474" y="2614"/>
              <a:ext cx="453" cy="18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635" name="Line 82"/>
            <p:cNvSpPr>
              <a:spLocks noChangeShapeType="1"/>
            </p:cNvSpPr>
            <p:nvPr/>
          </p:nvSpPr>
          <p:spPr bwMode="auto">
            <a:xfrm rot="16200000" flipV="1">
              <a:off x="1474" y="2795"/>
              <a:ext cx="453" cy="18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636" name="Line 83"/>
            <p:cNvSpPr>
              <a:spLocks noChangeShapeType="1"/>
            </p:cNvSpPr>
            <p:nvPr/>
          </p:nvSpPr>
          <p:spPr bwMode="auto">
            <a:xfrm rot="16200000" flipV="1">
              <a:off x="-296" y="2569"/>
              <a:ext cx="21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691156" name="Line 84"/>
          <p:cNvSpPr>
            <a:spLocks noChangeShapeType="1"/>
          </p:cNvSpPr>
          <p:nvPr/>
        </p:nvSpPr>
        <p:spPr bwMode="auto">
          <a:xfrm rot="5400000">
            <a:off x="718343" y="5409407"/>
            <a:ext cx="792163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91157" name="AutoShape 85"/>
          <p:cNvSpPr>
            <a:spLocks noChangeArrowheads="1"/>
          </p:cNvSpPr>
          <p:nvPr/>
        </p:nvSpPr>
        <p:spPr bwMode="auto">
          <a:xfrm rot="-5400000">
            <a:off x="322262" y="5157788"/>
            <a:ext cx="1008063" cy="2873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EEFF"/>
              </a:gs>
              <a:gs pos="50000">
                <a:srgbClr val="99CCFF"/>
              </a:gs>
              <a:gs pos="100000">
                <a:srgbClr val="DDEEFF"/>
              </a:gs>
            </a:gsLst>
            <a:lin ang="2700000" scaled="1"/>
          </a:gradFill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600"/>
              <a:t>スタック軸</a:t>
            </a:r>
          </a:p>
        </p:txBody>
      </p:sp>
      <p:grpSp>
        <p:nvGrpSpPr>
          <p:cNvPr id="2691158" name="Group 86"/>
          <p:cNvGrpSpPr>
            <a:grpSpLocks/>
          </p:cNvGrpSpPr>
          <p:nvPr/>
        </p:nvGrpSpPr>
        <p:grpSpPr bwMode="auto">
          <a:xfrm>
            <a:off x="1258888" y="2349500"/>
            <a:ext cx="2881312" cy="1295400"/>
            <a:chOff x="793" y="1480"/>
            <a:chExt cx="1815" cy="816"/>
          </a:xfrm>
        </p:grpSpPr>
        <p:sp>
          <p:nvSpPr>
            <p:cNvPr id="25616" name="AutoShape 87"/>
            <p:cNvSpPr>
              <a:spLocks noChangeArrowheads="1"/>
            </p:cNvSpPr>
            <p:nvPr/>
          </p:nvSpPr>
          <p:spPr bwMode="auto">
            <a:xfrm rot="-5400000">
              <a:off x="1293" y="980"/>
              <a:ext cx="816" cy="1815"/>
            </a:xfrm>
            <a:prstGeom prst="parallelogram">
              <a:avLst>
                <a:gd name="adj" fmla="val 55634"/>
              </a:avLst>
            </a:prstGeom>
            <a:gradFill rotWithShape="1">
              <a:gsLst>
                <a:gs pos="0">
                  <a:srgbClr val="FFFFDD"/>
                </a:gs>
                <a:gs pos="50000">
                  <a:srgbClr val="FFFF99"/>
                </a:gs>
                <a:gs pos="100000">
                  <a:srgbClr val="FFFFD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rgbClr val="8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5617" name="Text Box 88"/>
            <p:cNvSpPr txBox="1">
              <a:spLocks noChangeArrowheads="1"/>
            </p:cNvSpPr>
            <p:nvPr/>
          </p:nvSpPr>
          <p:spPr bwMode="auto">
            <a:xfrm rot="835162">
              <a:off x="1099" y="1768"/>
              <a:ext cx="1208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r>
                <a:rPr lang="ja-JP" altLang="en-US" sz="1400"/>
                <a:t>ユーザアプリケーション</a:t>
              </a:r>
            </a:p>
          </p:txBody>
        </p:sp>
        <p:sp>
          <p:nvSpPr>
            <p:cNvPr id="25618" name="Line 89"/>
            <p:cNvSpPr>
              <a:spLocks noChangeShapeType="1"/>
            </p:cNvSpPr>
            <p:nvPr/>
          </p:nvSpPr>
          <p:spPr bwMode="auto">
            <a:xfrm rot="16200000" flipV="1">
              <a:off x="1474" y="1162"/>
              <a:ext cx="453" cy="18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619" name="Line 90"/>
            <p:cNvSpPr>
              <a:spLocks noChangeShapeType="1"/>
            </p:cNvSpPr>
            <p:nvPr/>
          </p:nvSpPr>
          <p:spPr bwMode="auto">
            <a:xfrm rot="16200000" flipV="1">
              <a:off x="612" y="1661"/>
              <a:ext cx="3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620" name="Line 91"/>
            <p:cNvSpPr>
              <a:spLocks noChangeShapeType="1"/>
            </p:cNvSpPr>
            <p:nvPr/>
          </p:nvSpPr>
          <p:spPr bwMode="auto">
            <a:xfrm rot="16200000" flipV="1">
              <a:off x="2427" y="2114"/>
              <a:ext cx="3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691164" name="AutoShape 92"/>
          <p:cNvSpPr>
            <a:spLocks noChangeArrowheads="1"/>
          </p:cNvSpPr>
          <p:nvPr/>
        </p:nvSpPr>
        <p:spPr bwMode="auto">
          <a:xfrm>
            <a:off x="755650" y="2997200"/>
            <a:ext cx="649288" cy="4318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DDEE"/>
              </a:gs>
              <a:gs pos="50000">
                <a:srgbClr val="FF99CC"/>
              </a:gs>
              <a:gs pos="100000">
                <a:srgbClr val="FFDDEE"/>
              </a:gs>
            </a:gsLst>
            <a:lin ang="2700000" scaled="1"/>
          </a:gra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200"/>
              <a:t>重要！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9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" dur="500"/>
                                        <p:tgtEl>
                                          <p:spTgt spid="269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5" dur="500"/>
                                        <p:tgtEl>
                                          <p:spTgt spid="269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8" dur="500"/>
                                        <p:tgtEl>
                                          <p:spTgt spid="269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3" dur="500"/>
                                        <p:tgtEl>
                                          <p:spTgt spid="269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269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269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269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269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269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269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9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69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1098" grpId="0" animBg="1"/>
      <p:bldP spid="2691100" grpId="0"/>
      <p:bldP spid="2691101" grpId="0"/>
      <p:bldP spid="2691102" grpId="0" animBg="1"/>
      <p:bldP spid="2691137" grpId="0" animBg="1"/>
      <p:bldP spid="2691138" grpId="0" animBg="1"/>
      <p:bldP spid="2691156" grpId="0" animBg="1"/>
      <p:bldP spid="2691157" grpId="0" animBg="1"/>
      <p:bldP spid="269116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2"/>
          <p:cNvSpPr>
            <a:spLocks noChangeArrowheads="1"/>
          </p:cNvSpPr>
          <p:nvPr/>
        </p:nvSpPr>
        <p:spPr bwMode="auto">
          <a:xfrm>
            <a:off x="2844800" y="3644900"/>
            <a:ext cx="936625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EDDFF"/>
              </a:gs>
              <a:gs pos="50000">
                <a:srgbClr val="CC99FF"/>
              </a:gs>
              <a:gs pos="100000">
                <a:srgbClr val="EEDDFF"/>
              </a:gs>
            </a:gsLst>
            <a:lin ang="2700000" scaled="1"/>
          </a:gradFill>
          <a:ln w="6350">
            <a:solidFill>
              <a:srgbClr val="8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200"/>
              <a:t>業務 </a:t>
            </a:r>
            <a:r>
              <a:rPr lang="en-US" altLang="ja-JP" sz="1200"/>
              <a:t>A </a:t>
            </a:r>
            <a:r>
              <a:rPr lang="ja-JP" altLang="en-US" sz="1200"/>
              <a:t>の</a:t>
            </a:r>
          </a:p>
          <a:p>
            <a:pPr eaLnBrk="1" hangingPunct="1"/>
            <a:r>
              <a:rPr lang="ja-JP" altLang="en-US" sz="1200"/>
              <a:t>処理モデル</a:t>
            </a:r>
          </a:p>
        </p:txBody>
      </p:sp>
      <p:sp>
        <p:nvSpPr>
          <p:cNvPr id="26627" name="AutoShape 3"/>
          <p:cNvSpPr>
            <a:spLocks noChangeArrowheads="1"/>
          </p:cNvSpPr>
          <p:nvPr/>
        </p:nvSpPr>
        <p:spPr bwMode="auto">
          <a:xfrm>
            <a:off x="3852863" y="3933825"/>
            <a:ext cx="936625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EDDFF"/>
              </a:gs>
              <a:gs pos="50000">
                <a:srgbClr val="CC99FF"/>
              </a:gs>
              <a:gs pos="100000">
                <a:srgbClr val="EEDDFF"/>
              </a:gs>
            </a:gsLst>
            <a:lin ang="2700000" scaled="1"/>
          </a:gradFill>
          <a:ln w="6350">
            <a:solidFill>
              <a:srgbClr val="8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200"/>
              <a:t>業務 </a:t>
            </a:r>
            <a:r>
              <a:rPr lang="en-US" altLang="ja-JP" sz="1200"/>
              <a:t>B </a:t>
            </a:r>
            <a:r>
              <a:rPr lang="ja-JP" altLang="en-US" sz="1200"/>
              <a:t>の</a:t>
            </a:r>
          </a:p>
          <a:p>
            <a:pPr eaLnBrk="1" hangingPunct="1"/>
            <a:r>
              <a:rPr lang="ja-JP" altLang="en-US" sz="1200"/>
              <a:t>処理モデル</a:t>
            </a:r>
          </a:p>
        </p:txBody>
      </p:sp>
      <p:sp>
        <p:nvSpPr>
          <p:cNvPr id="26628" name="AutoShape 4"/>
          <p:cNvSpPr>
            <a:spLocks noChangeArrowheads="1"/>
          </p:cNvSpPr>
          <p:nvPr/>
        </p:nvSpPr>
        <p:spPr bwMode="auto">
          <a:xfrm>
            <a:off x="4860925" y="4149725"/>
            <a:ext cx="936625" cy="36036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EDDFF"/>
              </a:gs>
              <a:gs pos="50000">
                <a:srgbClr val="CC99FF"/>
              </a:gs>
              <a:gs pos="100000">
                <a:srgbClr val="EEDDFF"/>
              </a:gs>
            </a:gsLst>
            <a:lin ang="2700000" scaled="1"/>
          </a:gradFill>
          <a:ln w="6350">
            <a:solidFill>
              <a:srgbClr val="8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200"/>
              <a:t>業務 </a:t>
            </a:r>
            <a:r>
              <a:rPr lang="en-US" altLang="ja-JP" sz="1200"/>
              <a:t>C </a:t>
            </a:r>
            <a:r>
              <a:rPr lang="ja-JP" altLang="en-US" sz="1200"/>
              <a:t>の</a:t>
            </a:r>
          </a:p>
          <a:p>
            <a:pPr eaLnBrk="1" hangingPunct="1"/>
            <a:r>
              <a:rPr lang="ja-JP" altLang="en-US" sz="1200"/>
              <a:t>処理モデル</a:t>
            </a:r>
          </a:p>
        </p:txBody>
      </p:sp>
      <p:sp>
        <p:nvSpPr>
          <p:cNvPr id="26629" name="Line 5"/>
          <p:cNvSpPr>
            <a:spLocks noChangeShapeType="1"/>
          </p:cNvSpPr>
          <p:nvPr/>
        </p:nvSpPr>
        <p:spPr bwMode="auto">
          <a:xfrm rot="5400000">
            <a:off x="2267744" y="4293394"/>
            <a:ext cx="576262" cy="2305050"/>
          </a:xfrm>
          <a:prstGeom prst="line">
            <a:avLst/>
          </a:prstGeom>
          <a:noFill/>
          <a:ln w="6350">
            <a:solidFill>
              <a:schemeClr val="fol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30" name="Line 6"/>
          <p:cNvSpPr>
            <a:spLocks noChangeShapeType="1"/>
          </p:cNvSpPr>
          <p:nvPr/>
        </p:nvSpPr>
        <p:spPr bwMode="auto">
          <a:xfrm rot="16200000" flipV="1">
            <a:off x="4788694" y="4077494"/>
            <a:ext cx="719137" cy="2879725"/>
          </a:xfrm>
          <a:prstGeom prst="line">
            <a:avLst/>
          </a:prstGeom>
          <a:noFill/>
          <a:ln w="6350">
            <a:solidFill>
              <a:schemeClr val="fol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31" name="Line 7"/>
          <p:cNvSpPr>
            <a:spLocks noChangeShapeType="1"/>
          </p:cNvSpPr>
          <p:nvPr/>
        </p:nvSpPr>
        <p:spPr bwMode="auto">
          <a:xfrm rot="5400000">
            <a:off x="2267743" y="2996407"/>
            <a:ext cx="576263" cy="2305050"/>
          </a:xfrm>
          <a:prstGeom prst="line">
            <a:avLst/>
          </a:prstGeom>
          <a:noFill/>
          <a:ln w="6350">
            <a:solidFill>
              <a:schemeClr val="fol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 rot="16200000" flipV="1">
            <a:off x="4788694" y="2780506"/>
            <a:ext cx="719138" cy="2879725"/>
          </a:xfrm>
          <a:prstGeom prst="line">
            <a:avLst/>
          </a:prstGeom>
          <a:noFill/>
          <a:ln w="6350">
            <a:solidFill>
              <a:schemeClr val="fol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33" name="Cloud"/>
          <p:cNvSpPr>
            <a:spLocks noChangeAspect="1" noEditPoints="1" noChangeArrowheads="1"/>
          </p:cNvSpPr>
          <p:nvPr/>
        </p:nvSpPr>
        <p:spPr bwMode="auto">
          <a:xfrm rot="799155">
            <a:off x="2627313" y="5086350"/>
            <a:ext cx="2520950" cy="1020763"/>
          </a:xfrm>
          <a:custGeom>
            <a:avLst/>
            <a:gdLst>
              <a:gd name="T0" fmla="*/ 7820 w 21600"/>
              <a:gd name="T1" fmla="*/ 510382 h 21600"/>
              <a:gd name="T2" fmla="*/ 1260475 w 21600"/>
              <a:gd name="T3" fmla="*/ 1019676 h 21600"/>
              <a:gd name="T4" fmla="*/ 2518849 w 21600"/>
              <a:gd name="T5" fmla="*/ 510382 h 21600"/>
              <a:gd name="T6" fmla="*/ 1260475 w 21600"/>
              <a:gd name="T7" fmla="*/ 58363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0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1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300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7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7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0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0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50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2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10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477647"/>
              </a:gs>
              <a:gs pos="50000">
                <a:srgbClr val="99FF99"/>
              </a:gs>
              <a:gs pos="100000">
                <a:srgbClr val="477647"/>
              </a:gs>
            </a:gsLst>
            <a:lin ang="27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ja-JP" altLang="en-US"/>
          </a:p>
        </p:txBody>
      </p:sp>
      <p:sp>
        <p:nvSpPr>
          <p:cNvPr id="26634" name="AutoShape 10"/>
          <p:cNvSpPr>
            <a:spLocks noChangeArrowheads="1"/>
          </p:cNvSpPr>
          <p:nvPr/>
        </p:nvSpPr>
        <p:spPr bwMode="auto">
          <a:xfrm rot="-5400000">
            <a:off x="2772569" y="1701007"/>
            <a:ext cx="1295400" cy="2881312"/>
          </a:xfrm>
          <a:prstGeom prst="parallelogram">
            <a:avLst>
              <a:gd name="adj" fmla="val 55634"/>
            </a:avLst>
          </a:prstGeom>
          <a:solidFill>
            <a:srgbClr val="FF93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 rot="5400000">
            <a:off x="2267744" y="1772444"/>
            <a:ext cx="576262" cy="2305050"/>
          </a:xfrm>
          <a:prstGeom prst="line">
            <a:avLst/>
          </a:prstGeom>
          <a:noFill/>
          <a:ln w="6350">
            <a:solidFill>
              <a:schemeClr val="fol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 rot="16200000" flipV="1">
            <a:off x="4788694" y="1556544"/>
            <a:ext cx="719137" cy="2879725"/>
          </a:xfrm>
          <a:prstGeom prst="line">
            <a:avLst/>
          </a:prstGeom>
          <a:noFill/>
          <a:ln w="6350">
            <a:solidFill>
              <a:schemeClr val="fol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37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DOA </a:t>
            </a:r>
            <a:r>
              <a:rPr lang="ja-JP" altLang="en-US"/>
              <a:t>と レイヤパターンの融合時の注意点</a:t>
            </a:r>
            <a:br>
              <a:rPr lang="ja-JP" altLang="en-US"/>
            </a:br>
            <a:r>
              <a:rPr lang="ja-JP" altLang="en-US"/>
              <a:t>－</a:t>
            </a:r>
            <a:r>
              <a:rPr lang="en-US" altLang="ja-JP"/>
              <a:t>3. DOA </a:t>
            </a:r>
            <a:r>
              <a:rPr lang="ja-JP" altLang="en-US"/>
              <a:t>の持つ</a:t>
            </a:r>
            <a:r>
              <a:rPr lang="en-US" altLang="ja-JP"/>
              <a:t>『</a:t>
            </a:r>
            <a:r>
              <a:rPr lang="ja-JP" altLang="en-US"/>
              <a:t>弱点</a:t>
            </a:r>
            <a:r>
              <a:rPr lang="en-US" altLang="ja-JP"/>
              <a:t>』</a:t>
            </a:r>
            <a:endParaRPr lang="ja-JP" altLang="en-US"/>
          </a:p>
        </p:txBody>
      </p:sp>
      <p:sp>
        <p:nvSpPr>
          <p:cNvPr id="26638" name="Line 14"/>
          <p:cNvSpPr>
            <a:spLocks noChangeShapeType="1"/>
          </p:cNvSpPr>
          <p:nvPr/>
        </p:nvSpPr>
        <p:spPr bwMode="auto">
          <a:xfrm rot="16200000" flipV="1">
            <a:off x="2485232" y="1556544"/>
            <a:ext cx="719137" cy="287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39" name="Line 15"/>
          <p:cNvSpPr>
            <a:spLocks noChangeShapeType="1"/>
          </p:cNvSpPr>
          <p:nvPr/>
        </p:nvSpPr>
        <p:spPr bwMode="auto">
          <a:xfrm rot="5400000">
            <a:off x="2269332" y="1197769"/>
            <a:ext cx="576262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40" name="Line 16"/>
          <p:cNvSpPr>
            <a:spLocks noChangeShapeType="1"/>
          </p:cNvSpPr>
          <p:nvPr/>
        </p:nvSpPr>
        <p:spPr bwMode="auto">
          <a:xfrm rot="5400000">
            <a:off x="5149056" y="1916907"/>
            <a:ext cx="576263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41" name="Line 17"/>
          <p:cNvSpPr>
            <a:spLocks noChangeShapeType="1"/>
          </p:cNvSpPr>
          <p:nvPr/>
        </p:nvSpPr>
        <p:spPr bwMode="auto">
          <a:xfrm rot="16200000" flipV="1">
            <a:off x="4788694" y="981869"/>
            <a:ext cx="719137" cy="287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42" name="Line 18"/>
          <p:cNvSpPr>
            <a:spLocks noChangeShapeType="1"/>
          </p:cNvSpPr>
          <p:nvPr/>
        </p:nvSpPr>
        <p:spPr bwMode="auto">
          <a:xfrm rot="16200000" flipV="1">
            <a:off x="3636169" y="1269206"/>
            <a:ext cx="719138" cy="2879725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43" name="Line 19"/>
          <p:cNvSpPr>
            <a:spLocks noChangeShapeType="1"/>
          </p:cNvSpPr>
          <p:nvPr/>
        </p:nvSpPr>
        <p:spPr bwMode="auto">
          <a:xfrm rot="16200000" flipV="1">
            <a:off x="3059907" y="1413669"/>
            <a:ext cx="719137" cy="2879725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44" name="Line 20"/>
          <p:cNvSpPr>
            <a:spLocks noChangeShapeType="1"/>
          </p:cNvSpPr>
          <p:nvPr/>
        </p:nvSpPr>
        <p:spPr bwMode="auto">
          <a:xfrm rot="16200000" flipV="1">
            <a:off x="4212432" y="1124744"/>
            <a:ext cx="719137" cy="2879725"/>
          </a:xfrm>
          <a:prstGeom prst="line">
            <a:avLst/>
          </a:prstGeom>
          <a:noFill/>
          <a:ln w="63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45" name="Line 21"/>
          <p:cNvSpPr>
            <a:spLocks noChangeShapeType="1"/>
          </p:cNvSpPr>
          <p:nvPr/>
        </p:nvSpPr>
        <p:spPr bwMode="auto">
          <a:xfrm rot="5400000">
            <a:off x="1547812" y="2133601"/>
            <a:ext cx="144463" cy="5762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46" name="AutoShape 22"/>
          <p:cNvSpPr>
            <a:spLocks noChangeArrowheads="1"/>
          </p:cNvSpPr>
          <p:nvPr/>
        </p:nvSpPr>
        <p:spPr bwMode="auto">
          <a:xfrm>
            <a:off x="538163" y="2060575"/>
            <a:ext cx="1008062" cy="28733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EEFF"/>
              </a:gs>
              <a:gs pos="50000">
                <a:srgbClr val="99CCFF"/>
              </a:gs>
              <a:gs pos="100000">
                <a:srgbClr val="DDEEFF"/>
              </a:gs>
            </a:gsLst>
            <a:lin ang="2700000" scaled="1"/>
          </a:gradFill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600"/>
              <a:t>レイヤ軸</a:t>
            </a:r>
          </a:p>
        </p:txBody>
      </p:sp>
      <p:sp>
        <p:nvSpPr>
          <p:cNvPr id="26647" name="Line 23"/>
          <p:cNvSpPr>
            <a:spLocks noChangeShapeType="1"/>
          </p:cNvSpPr>
          <p:nvPr/>
        </p:nvSpPr>
        <p:spPr bwMode="auto">
          <a:xfrm rot="5400000">
            <a:off x="862807" y="5337969"/>
            <a:ext cx="792162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48" name="AutoShape 24"/>
          <p:cNvSpPr>
            <a:spLocks noChangeArrowheads="1"/>
          </p:cNvSpPr>
          <p:nvPr/>
        </p:nvSpPr>
        <p:spPr bwMode="auto">
          <a:xfrm rot="-5400000">
            <a:off x="466726" y="5086350"/>
            <a:ext cx="1008062" cy="2873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DEEFF"/>
              </a:gs>
              <a:gs pos="50000">
                <a:srgbClr val="99CCFF"/>
              </a:gs>
              <a:gs pos="100000">
                <a:srgbClr val="DDEEFF"/>
              </a:gs>
            </a:gsLst>
            <a:lin ang="2700000" scaled="1"/>
          </a:gradFill>
          <a:ln w="19050">
            <a:solidFill>
              <a:srgbClr val="0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600"/>
              <a:t>スタック軸</a:t>
            </a:r>
          </a:p>
        </p:txBody>
      </p:sp>
      <p:sp>
        <p:nvSpPr>
          <p:cNvPr id="26649" name="Line 25"/>
          <p:cNvSpPr>
            <a:spLocks noChangeShapeType="1"/>
          </p:cNvSpPr>
          <p:nvPr/>
        </p:nvSpPr>
        <p:spPr bwMode="auto">
          <a:xfrm rot="16200000" flipV="1">
            <a:off x="2485232" y="2132806"/>
            <a:ext cx="719138" cy="287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50" name="Line 26"/>
          <p:cNvSpPr>
            <a:spLocks noChangeShapeType="1"/>
          </p:cNvSpPr>
          <p:nvPr/>
        </p:nvSpPr>
        <p:spPr bwMode="auto">
          <a:xfrm rot="16200000" flipV="1">
            <a:off x="1116012" y="2925763"/>
            <a:ext cx="574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51" name="Line 27"/>
          <p:cNvSpPr>
            <a:spLocks noChangeShapeType="1"/>
          </p:cNvSpPr>
          <p:nvPr/>
        </p:nvSpPr>
        <p:spPr bwMode="auto">
          <a:xfrm rot="16200000" flipV="1">
            <a:off x="3997325" y="3644901"/>
            <a:ext cx="574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52" name="Line 28"/>
          <p:cNvSpPr>
            <a:spLocks noChangeShapeType="1"/>
          </p:cNvSpPr>
          <p:nvPr/>
        </p:nvSpPr>
        <p:spPr bwMode="auto">
          <a:xfrm rot="16200000" flipV="1">
            <a:off x="6299993" y="3069432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53" name="Line 29"/>
          <p:cNvSpPr>
            <a:spLocks noChangeShapeType="1"/>
          </p:cNvSpPr>
          <p:nvPr/>
        </p:nvSpPr>
        <p:spPr bwMode="auto">
          <a:xfrm rot="5400000">
            <a:off x="5149057" y="2493169"/>
            <a:ext cx="576262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26654" name="Group 30"/>
          <p:cNvGrpSpPr>
            <a:grpSpLocks/>
          </p:cNvGrpSpPr>
          <p:nvPr/>
        </p:nvGrpSpPr>
        <p:grpSpPr bwMode="auto">
          <a:xfrm>
            <a:off x="2844800" y="2276475"/>
            <a:ext cx="2879725" cy="1298575"/>
            <a:chOff x="2064" y="1842"/>
            <a:chExt cx="1814" cy="818"/>
          </a:xfrm>
        </p:grpSpPr>
        <p:sp>
          <p:nvSpPr>
            <p:cNvPr id="26744" name="Line 31"/>
            <p:cNvSpPr>
              <a:spLocks noChangeShapeType="1"/>
            </p:cNvSpPr>
            <p:nvPr/>
          </p:nvSpPr>
          <p:spPr bwMode="auto">
            <a:xfrm rot="5400000">
              <a:off x="3198" y="1615"/>
              <a:ext cx="272" cy="108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745" name="AutoShape 32"/>
            <p:cNvSpPr>
              <a:spLocks noChangeArrowheads="1"/>
            </p:cNvSpPr>
            <p:nvPr/>
          </p:nvSpPr>
          <p:spPr bwMode="auto">
            <a:xfrm rot="5400000" flipV="1">
              <a:off x="3015" y="1798"/>
              <a:ext cx="636" cy="1088"/>
            </a:xfrm>
            <a:prstGeom prst="parallelogram">
              <a:avLst>
                <a:gd name="adj" fmla="val 42134"/>
              </a:avLst>
            </a:prstGeom>
            <a:solidFill>
              <a:srgbClr val="99CCFF">
                <a:alpha val="16862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6746" name="Line 33"/>
            <p:cNvSpPr>
              <a:spLocks noChangeShapeType="1"/>
            </p:cNvSpPr>
            <p:nvPr/>
          </p:nvSpPr>
          <p:spPr bwMode="auto">
            <a:xfrm rot="16200000" flipV="1">
              <a:off x="2608" y="2478"/>
              <a:ext cx="362" cy="0"/>
            </a:xfrm>
            <a:prstGeom prst="line">
              <a:avLst/>
            </a:prstGeom>
            <a:noFill/>
            <a:ln w="9525" cap="rnd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747" name="Line 34"/>
            <p:cNvSpPr>
              <a:spLocks noChangeShapeType="1"/>
            </p:cNvSpPr>
            <p:nvPr/>
          </p:nvSpPr>
          <p:spPr bwMode="auto">
            <a:xfrm rot="5400000">
              <a:off x="2473" y="1433"/>
              <a:ext cx="272" cy="108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748" name="AutoShape 35"/>
            <p:cNvSpPr>
              <a:spLocks noChangeArrowheads="1"/>
            </p:cNvSpPr>
            <p:nvPr/>
          </p:nvSpPr>
          <p:spPr bwMode="auto">
            <a:xfrm rot="5400000" flipV="1">
              <a:off x="2290" y="1616"/>
              <a:ext cx="636" cy="1088"/>
            </a:xfrm>
            <a:prstGeom prst="parallelogram">
              <a:avLst>
                <a:gd name="adj" fmla="val 42134"/>
              </a:avLst>
            </a:prstGeom>
            <a:solidFill>
              <a:srgbClr val="99CCFF">
                <a:alpha val="16862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6749" name="Line 36"/>
            <p:cNvSpPr>
              <a:spLocks noChangeShapeType="1"/>
            </p:cNvSpPr>
            <p:nvPr/>
          </p:nvSpPr>
          <p:spPr bwMode="auto">
            <a:xfrm rot="16200000" flipV="1">
              <a:off x="1883" y="2296"/>
              <a:ext cx="362" cy="0"/>
            </a:xfrm>
            <a:prstGeom prst="line">
              <a:avLst/>
            </a:prstGeom>
            <a:noFill/>
            <a:ln w="9525" cap="rnd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750" name="Line 37"/>
            <p:cNvSpPr>
              <a:spLocks noChangeShapeType="1"/>
            </p:cNvSpPr>
            <p:nvPr/>
          </p:nvSpPr>
          <p:spPr bwMode="auto">
            <a:xfrm rot="5400000">
              <a:off x="2473" y="1796"/>
              <a:ext cx="272" cy="1089"/>
            </a:xfrm>
            <a:prstGeom prst="line">
              <a:avLst/>
            </a:prstGeom>
            <a:noFill/>
            <a:ln w="9525" cap="rnd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751" name="Line 38"/>
            <p:cNvSpPr>
              <a:spLocks noChangeShapeType="1"/>
            </p:cNvSpPr>
            <p:nvPr/>
          </p:nvSpPr>
          <p:spPr bwMode="auto">
            <a:xfrm rot="5400000">
              <a:off x="3198" y="1978"/>
              <a:ext cx="272" cy="1089"/>
            </a:xfrm>
            <a:prstGeom prst="line">
              <a:avLst/>
            </a:prstGeom>
            <a:noFill/>
            <a:ln w="9525" cap="rnd">
              <a:solidFill>
                <a:schemeClr val="bg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6655" name="AutoShape 39"/>
          <p:cNvSpPr>
            <a:spLocks noChangeArrowheads="1"/>
          </p:cNvSpPr>
          <p:nvPr/>
        </p:nvSpPr>
        <p:spPr bwMode="auto">
          <a:xfrm rot="-5400000">
            <a:off x="3348832" y="1556543"/>
            <a:ext cx="1295400" cy="2881313"/>
          </a:xfrm>
          <a:prstGeom prst="parallelogram">
            <a:avLst>
              <a:gd name="adj" fmla="val 55634"/>
            </a:avLst>
          </a:prstGeom>
          <a:solidFill>
            <a:srgbClr val="FF93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6656" name="AutoShape 40"/>
          <p:cNvSpPr>
            <a:spLocks noChangeArrowheads="1"/>
          </p:cNvSpPr>
          <p:nvPr/>
        </p:nvSpPr>
        <p:spPr bwMode="auto">
          <a:xfrm rot="-5400000">
            <a:off x="3925094" y="1412082"/>
            <a:ext cx="1295400" cy="2881312"/>
          </a:xfrm>
          <a:prstGeom prst="parallelogram">
            <a:avLst>
              <a:gd name="adj" fmla="val 55634"/>
            </a:avLst>
          </a:prstGeom>
          <a:solidFill>
            <a:srgbClr val="FF93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6657" name="Line 41"/>
          <p:cNvSpPr>
            <a:spLocks noChangeShapeType="1"/>
          </p:cNvSpPr>
          <p:nvPr/>
        </p:nvSpPr>
        <p:spPr bwMode="auto">
          <a:xfrm rot="16200000" flipV="1">
            <a:off x="3059907" y="1988344"/>
            <a:ext cx="719137" cy="2879725"/>
          </a:xfrm>
          <a:prstGeom prst="line">
            <a:avLst/>
          </a:prstGeom>
          <a:noFill/>
          <a:ln w="9525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58" name="Line 42"/>
          <p:cNvSpPr>
            <a:spLocks noChangeShapeType="1"/>
          </p:cNvSpPr>
          <p:nvPr/>
        </p:nvSpPr>
        <p:spPr bwMode="auto">
          <a:xfrm rot="16200000" flipV="1">
            <a:off x="1692275" y="2781301"/>
            <a:ext cx="574675" cy="0"/>
          </a:xfrm>
          <a:prstGeom prst="line">
            <a:avLst/>
          </a:prstGeom>
          <a:noFill/>
          <a:ln w="9525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59" name="Line 43"/>
          <p:cNvSpPr>
            <a:spLocks noChangeShapeType="1"/>
          </p:cNvSpPr>
          <p:nvPr/>
        </p:nvSpPr>
        <p:spPr bwMode="auto">
          <a:xfrm rot="16200000" flipV="1">
            <a:off x="3132137" y="2852738"/>
            <a:ext cx="574675" cy="0"/>
          </a:xfrm>
          <a:prstGeom prst="line">
            <a:avLst/>
          </a:prstGeom>
          <a:noFill/>
          <a:ln w="9525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60" name="Line 44"/>
          <p:cNvSpPr>
            <a:spLocks noChangeShapeType="1"/>
          </p:cNvSpPr>
          <p:nvPr/>
        </p:nvSpPr>
        <p:spPr bwMode="auto">
          <a:xfrm rot="16200000" flipV="1">
            <a:off x="3708400" y="2708276"/>
            <a:ext cx="574675" cy="0"/>
          </a:xfrm>
          <a:prstGeom prst="line">
            <a:avLst/>
          </a:prstGeom>
          <a:noFill/>
          <a:ln w="9525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61" name="Line 45"/>
          <p:cNvSpPr>
            <a:spLocks noChangeShapeType="1"/>
          </p:cNvSpPr>
          <p:nvPr/>
        </p:nvSpPr>
        <p:spPr bwMode="auto">
          <a:xfrm rot="16200000" flipV="1">
            <a:off x="4860925" y="2997201"/>
            <a:ext cx="574675" cy="0"/>
          </a:xfrm>
          <a:prstGeom prst="line">
            <a:avLst/>
          </a:prstGeom>
          <a:noFill/>
          <a:ln w="9525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62" name="Line 46"/>
          <p:cNvSpPr>
            <a:spLocks noChangeShapeType="1"/>
          </p:cNvSpPr>
          <p:nvPr/>
        </p:nvSpPr>
        <p:spPr bwMode="auto">
          <a:xfrm rot="16200000" flipV="1">
            <a:off x="4284662" y="3140076"/>
            <a:ext cx="574675" cy="0"/>
          </a:xfrm>
          <a:prstGeom prst="line">
            <a:avLst/>
          </a:prstGeom>
          <a:noFill/>
          <a:ln w="9525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63" name="Line 47"/>
          <p:cNvSpPr>
            <a:spLocks noChangeShapeType="1"/>
          </p:cNvSpPr>
          <p:nvPr/>
        </p:nvSpPr>
        <p:spPr bwMode="auto">
          <a:xfrm rot="16200000" flipV="1">
            <a:off x="2844800" y="2492376"/>
            <a:ext cx="574675" cy="0"/>
          </a:xfrm>
          <a:prstGeom prst="line">
            <a:avLst/>
          </a:prstGeom>
          <a:noFill/>
          <a:ln w="9525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64" name="Line 48"/>
          <p:cNvSpPr>
            <a:spLocks noChangeShapeType="1"/>
          </p:cNvSpPr>
          <p:nvPr/>
        </p:nvSpPr>
        <p:spPr bwMode="auto">
          <a:xfrm rot="16200000" flipV="1">
            <a:off x="2268537" y="2636838"/>
            <a:ext cx="574675" cy="0"/>
          </a:xfrm>
          <a:prstGeom prst="line">
            <a:avLst/>
          </a:prstGeom>
          <a:noFill/>
          <a:ln w="9525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65" name="Line 49"/>
          <p:cNvSpPr>
            <a:spLocks noChangeShapeType="1"/>
          </p:cNvSpPr>
          <p:nvPr/>
        </p:nvSpPr>
        <p:spPr bwMode="auto">
          <a:xfrm rot="16200000" flipV="1">
            <a:off x="3636169" y="1845469"/>
            <a:ext cx="719137" cy="2879725"/>
          </a:xfrm>
          <a:prstGeom prst="line">
            <a:avLst/>
          </a:prstGeom>
          <a:noFill/>
          <a:ln w="9525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66" name="Line 50"/>
          <p:cNvSpPr>
            <a:spLocks noChangeShapeType="1"/>
          </p:cNvSpPr>
          <p:nvPr/>
        </p:nvSpPr>
        <p:spPr bwMode="auto">
          <a:xfrm rot="16200000" flipV="1">
            <a:off x="4212432" y="1701006"/>
            <a:ext cx="719138" cy="2879725"/>
          </a:xfrm>
          <a:prstGeom prst="line">
            <a:avLst/>
          </a:prstGeom>
          <a:noFill/>
          <a:ln w="9525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67" name="Line 51"/>
          <p:cNvSpPr>
            <a:spLocks noChangeShapeType="1"/>
          </p:cNvSpPr>
          <p:nvPr/>
        </p:nvSpPr>
        <p:spPr bwMode="auto">
          <a:xfrm rot="16200000" flipV="1">
            <a:off x="4284662" y="2563813"/>
            <a:ext cx="574675" cy="0"/>
          </a:xfrm>
          <a:prstGeom prst="line">
            <a:avLst/>
          </a:prstGeom>
          <a:noFill/>
          <a:ln w="9525" cap="rnd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68" name="Line 52"/>
          <p:cNvSpPr>
            <a:spLocks noChangeShapeType="1"/>
          </p:cNvSpPr>
          <p:nvPr/>
        </p:nvSpPr>
        <p:spPr bwMode="auto">
          <a:xfrm rot="16200000" flipV="1">
            <a:off x="5437187" y="2852738"/>
            <a:ext cx="574675" cy="0"/>
          </a:xfrm>
          <a:prstGeom prst="line">
            <a:avLst/>
          </a:prstGeom>
          <a:noFill/>
          <a:ln w="9525" cap="rnd">
            <a:solidFill>
              <a:schemeClr val="bg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26669" name="Group 53"/>
          <p:cNvGrpSpPr>
            <a:grpSpLocks/>
          </p:cNvGrpSpPr>
          <p:nvPr/>
        </p:nvGrpSpPr>
        <p:grpSpPr bwMode="auto">
          <a:xfrm>
            <a:off x="2484438" y="2493963"/>
            <a:ext cx="3211512" cy="1003300"/>
            <a:chOff x="1930" y="1752"/>
            <a:chExt cx="2023" cy="632"/>
          </a:xfrm>
        </p:grpSpPr>
        <p:pic>
          <p:nvPicPr>
            <p:cNvPr id="26719" name="Picture 54" descr="aspx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2" y="2070"/>
              <a:ext cx="121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20" name="Line 55"/>
            <p:cNvSpPr>
              <a:spLocks noChangeShapeType="1"/>
            </p:cNvSpPr>
            <p:nvPr/>
          </p:nvSpPr>
          <p:spPr bwMode="auto">
            <a:xfrm rot="5400000">
              <a:off x="3719" y="2092"/>
              <a:ext cx="45" cy="18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pic>
          <p:nvPicPr>
            <p:cNvPr id="26721" name="Picture 56" descr="COM+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" y="2160"/>
              <a:ext cx="125" cy="1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722" name="Line 57"/>
            <p:cNvSpPr>
              <a:spLocks noChangeShapeType="1"/>
            </p:cNvSpPr>
            <p:nvPr/>
          </p:nvSpPr>
          <p:spPr bwMode="auto">
            <a:xfrm rot="5400000">
              <a:off x="3374" y="2183"/>
              <a:ext cx="45" cy="18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pic>
          <p:nvPicPr>
            <p:cNvPr id="26723" name="Picture 58" descr="C#cod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7" y="2251"/>
              <a:ext cx="97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724" name="Group 59"/>
            <p:cNvGrpSpPr>
              <a:grpSpLocks/>
            </p:cNvGrpSpPr>
            <p:nvPr/>
          </p:nvGrpSpPr>
          <p:grpSpPr bwMode="auto">
            <a:xfrm>
              <a:off x="2608" y="1934"/>
              <a:ext cx="756" cy="306"/>
              <a:chOff x="2789" y="1480"/>
              <a:chExt cx="756" cy="306"/>
            </a:xfrm>
          </p:grpSpPr>
          <p:pic>
            <p:nvPicPr>
              <p:cNvPr id="26739" name="Picture 60" descr="aspx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4" y="1480"/>
                <a:ext cx="121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740" name="Line 61"/>
              <p:cNvSpPr>
                <a:spLocks noChangeShapeType="1"/>
              </p:cNvSpPr>
              <p:nvPr/>
            </p:nvSpPr>
            <p:spPr bwMode="auto">
              <a:xfrm rot="5400000">
                <a:off x="3311" y="1502"/>
                <a:ext cx="45" cy="18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prstDash val="dash"/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pic>
            <p:nvPicPr>
              <p:cNvPr id="26741" name="Picture 62" descr="COM+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7" y="1570"/>
                <a:ext cx="125" cy="1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742" name="Line 63"/>
              <p:cNvSpPr>
                <a:spLocks noChangeShapeType="1"/>
              </p:cNvSpPr>
              <p:nvPr/>
            </p:nvSpPr>
            <p:spPr bwMode="auto">
              <a:xfrm rot="5400000">
                <a:off x="2966" y="1593"/>
                <a:ext cx="45" cy="18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prstDash val="dash"/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pic>
            <p:nvPicPr>
              <p:cNvPr id="26743" name="Picture 64" descr="C#cod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" y="1661"/>
                <a:ext cx="97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6725" name="Group 65"/>
            <p:cNvGrpSpPr>
              <a:grpSpLocks/>
            </p:cNvGrpSpPr>
            <p:nvPr/>
          </p:nvGrpSpPr>
          <p:grpSpPr bwMode="auto">
            <a:xfrm>
              <a:off x="1973" y="1752"/>
              <a:ext cx="756" cy="306"/>
              <a:chOff x="2789" y="1480"/>
              <a:chExt cx="756" cy="306"/>
            </a:xfrm>
          </p:grpSpPr>
          <p:pic>
            <p:nvPicPr>
              <p:cNvPr id="26734" name="Picture 66" descr="aspx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4" y="1480"/>
                <a:ext cx="121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735" name="Line 67"/>
              <p:cNvSpPr>
                <a:spLocks noChangeShapeType="1"/>
              </p:cNvSpPr>
              <p:nvPr/>
            </p:nvSpPr>
            <p:spPr bwMode="auto">
              <a:xfrm rot="5400000">
                <a:off x="3311" y="1502"/>
                <a:ext cx="45" cy="18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prstDash val="dash"/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pic>
            <p:nvPicPr>
              <p:cNvPr id="26736" name="Picture 68" descr="COM+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7" y="1570"/>
                <a:ext cx="125" cy="1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737" name="Line 69"/>
              <p:cNvSpPr>
                <a:spLocks noChangeShapeType="1"/>
              </p:cNvSpPr>
              <p:nvPr/>
            </p:nvSpPr>
            <p:spPr bwMode="auto">
              <a:xfrm rot="5400000">
                <a:off x="2966" y="1593"/>
                <a:ext cx="45" cy="181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prstDash val="dash"/>
                <a:round/>
                <a:headEnd/>
                <a:tailEnd type="arrow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ja-JP" altLang="en-US"/>
              </a:p>
            </p:txBody>
          </p:sp>
          <p:pic>
            <p:nvPicPr>
              <p:cNvPr id="26738" name="Picture 70" descr="C#cod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9" y="1661"/>
                <a:ext cx="97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6726" name="AutoShape 71"/>
            <p:cNvSpPr>
              <a:spLocks noChangeArrowheads="1"/>
            </p:cNvSpPr>
            <p:nvPr/>
          </p:nvSpPr>
          <p:spPr bwMode="auto">
            <a:xfrm rot="813158">
              <a:off x="1930" y="2227"/>
              <a:ext cx="998" cy="136"/>
            </a:xfrm>
            <a:prstGeom prst="can">
              <a:avLst>
                <a:gd name="adj" fmla="val 12968"/>
              </a:avLst>
            </a:prstGeom>
            <a:gradFill rotWithShape="1">
              <a:gsLst>
                <a:gs pos="0">
                  <a:srgbClr val="CBFFDD"/>
                </a:gs>
                <a:gs pos="50000">
                  <a:srgbClr val="66FF99"/>
                </a:gs>
                <a:gs pos="100000">
                  <a:srgbClr val="CBFFDD"/>
                </a:gs>
              </a:gsLst>
              <a:lin ang="2700000" scaled="1"/>
            </a:gradFill>
            <a:ln w="6350">
              <a:solidFill>
                <a:srgbClr val="008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lang="ja-JP" altLang="en-US" sz="900"/>
            </a:p>
          </p:txBody>
        </p:sp>
        <p:graphicFrame>
          <p:nvGraphicFramePr>
            <p:cNvPr id="26727" name="Object 72"/>
            <p:cNvGraphicFramePr>
              <a:graphicFrameLocks noChangeAspect="1"/>
            </p:cNvGraphicFramePr>
            <p:nvPr/>
          </p:nvGraphicFramePr>
          <p:xfrm>
            <a:off x="2554" y="2308"/>
            <a:ext cx="90" cy="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6" imgW="393512" imgH="330159" progId="Photoshop.Image.6">
                    <p:embed/>
                  </p:oleObj>
                </mc:Choice>
                <mc:Fallback>
                  <p:oleObj name="Image" r:id="rId6" imgW="393512" imgH="330159" progId="Photoshop.Image.6">
                    <p:embed/>
                    <p:pic>
                      <p:nvPicPr>
                        <p:cNvPr id="26727" name="Object 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4" y="2308"/>
                          <a:ext cx="90" cy="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728" name="Object 73"/>
            <p:cNvGraphicFramePr>
              <a:graphicFrameLocks noChangeAspect="1"/>
            </p:cNvGraphicFramePr>
            <p:nvPr/>
          </p:nvGraphicFramePr>
          <p:xfrm>
            <a:off x="2211" y="2224"/>
            <a:ext cx="90" cy="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8" imgW="393512" imgH="330159" progId="Photoshop.Image.6">
                    <p:embed/>
                  </p:oleObj>
                </mc:Choice>
                <mc:Fallback>
                  <p:oleObj name="Image" r:id="rId8" imgW="393512" imgH="330159" progId="Photoshop.Image.6">
                    <p:embed/>
                    <p:pic>
                      <p:nvPicPr>
                        <p:cNvPr id="26728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11" y="2224"/>
                          <a:ext cx="90" cy="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729" name="Line 74"/>
            <p:cNvSpPr>
              <a:spLocks noChangeShapeType="1"/>
            </p:cNvSpPr>
            <p:nvPr/>
          </p:nvSpPr>
          <p:spPr bwMode="auto">
            <a:xfrm rot="5400000">
              <a:off x="2902" y="2093"/>
              <a:ext cx="0" cy="49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730" name="Line 75"/>
            <p:cNvSpPr>
              <a:spLocks noChangeShapeType="1"/>
            </p:cNvSpPr>
            <p:nvPr/>
          </p:nvSpPr>
          <p:spPr bwMode="auto">
            <a:xfrm rot="16200000" flipH="1">
              <a:off x="2029" y="2013"/>
              <a:ext cx="201" cy="22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731" name="Line 76"/>
            <p:cNvSpPr>
              <a:spLocks noChangeShapeType="1"/>
            </p:cNvSpPr>
            <p:nvPr/>
          </p:nvSpPr>
          <p:spPr bwMode="auto">
            <a:xfrm rot="16200000" flipH="1">
              <a:off x="2138" y="1904"/>
              <a:ext cx="291" cy="53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732" name="Line 77"/>
            <p:cNvSpPr>
              <a:spLocks noChangeShapeType="1"/>
            </p:cNvSpPr>
            <p:nvPr/>
          </p:nvSpPr>
          <p:spPr bwMode="auto">
            <a:xfrm rot="5400000">
              <a:off x="2440" y="2081"/>
              <a:ext cx="44" cy="29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733" name="Line 78"/>
            <p:cNvSpPr>
              <a:spLocks noChangeShapeType="1"/>
            </p:cNvSpPr>
            <p:nvPr/>
          </p:nvSpPr>
          <p:spPr bwMode="auto">
            <a:xfrm rot="5400000">
              <a:off x="2595" y="2260"/>
              <a:ext cx="93" cy="1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6670" name="Line 79"/>
          <p:cNvSpPr>
            <a:spLocks noChangeShapeType="1"/>
          </p:cNvSpPr>
          <p:nvPr/>
        </p:nvSpPr>
        <p:spPr bwMode="auto">
          <a:xfrm rot="16200000" flipV="1">
            <a:off x="4573587" y="3500438"/>
            <a:ext cx="574675" cy="0"/>
          </a:xfrm>
          <a:prstGeom prst="line">
            <a:avLst/>
          </a:prstGeom>
          <a:noFill/>
          <a:ln w="9525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71" name="Line 80"/>
          <p:cNvSpPr>
            <a:spLocks noChangeShapeType="1"/>
          </p:cNvSpPr>
          <p:nvPr/>
        </p:nvSpPr>
        <p:spPr bwMode="auto">
          <a:xfrm rot="16200000" flipV="1">
            <a:off x="5148262" y="3355976"/>
            <a:ext cx="574675" cy="0"/>
          </a:xfrm>
          <a:prstGeom prst="line">
            <a:avLst/>
          </a:prstGeom>
          <a:noFill/>
          <a:ln w="9525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72" name="Line 81"/>
          <p:cNvSpPr>
            <a:spLocks noChangeShapeType="1"/>
          </p:cNvSpPr>
          <p:nvPr/>
        </p:nvSpPr>
        <p:spPr bwMode="auto">
          <a:xfrm rot="16200000" flipV="1">
            <a:off x="5724525" y="3213101"/>
            <a:ext cx="574675" cy="0"/>
          </a:xfrm>
          <a:prstGeom prst="line">
            <a:avLst/>
          </a:prstGeom>
          <a:noFill/>
          <a:ln w="9525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73" name="AutoShape 82"/>
          <p:cNvSpPr>
            <a:spLocks noChangeArrowheads="1"/>
          </p:cNvSpPr>
          <p:nvPr/>
        </p:nvSpPr>
        <p:spPr bwMode="auto">
          <a:xfrm>
            <a:off x="4572000" y="5589588"/>
            <a:ext cx="1439863" cy="4318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19050">
            <a:solidFill>
              <a:srgbClr val="008000"/>
            </a:solidFill>
            <a:round/>
            <a:headEnd/>
            <a:tailEnd/>
          </a:ln>
          <a:effectLst>
            <a:outerShdw dist="63500" dir="2212194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200"/>
              <a:t>コア業務モデル</a:t>
            </a:r>
          </a:p>
          <a:p>
            <a:pPr eaLnBrk="1" hangingPunct="1"/>
            <a:r>
              <a:rPr lang="ja-JP" altLang="en-US" sz="1200"/>
              <a:t>（データモデル）</a:t>
            </a:r>
          </a:p>
        </p:txBody>
      </p:sp>
      <p:sp>
        <p:nvSpPr>
          <p:cNvPr id="26674" name="Line 83"/>
          <p:cNvSpPr>
            <a:spLocks noChangeShapeType="1"/>
          </p:cNvSpPr>
          <p:nvPr/>
        </p:nvSpPr>
        <p:spPr bwMode="auto">
          <a:xfrm rot="16200000" flipV="1">
            <a:off x="2485232" y="4653756"/>
            <a:ext cx="719138" cy="287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75" name="Line 84"/>
          <p:cNvSpPr>
            <a:spLocks noChangeShapeType="1"/>
          </p:cNvSpPr>
          <p:nvPr/>
        </p:nvSpPr>
        <p:spPr bwMode="auto">
          <a:xfrm rot="5400000">
            <a:off x="5149057" y="5014119"/>
            <a:ext cx="576262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26676" name="Picture 85" descr="名称未設定 1のコピー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4511">
            <a:off x="3060700" y="5229225"/>
            <a:ext cx="155257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77" name="Line 86"/>
          <p:cNvSpPr>
            <a:spLocks noChangeShapeType="1"/>
          </p:cNvSpPr>
          <p:nvPr/>
        </p:nvSpPr>
        <p:spPr bwMode="auto">
          <a:xfrm rot="16200000" flipV="1">
            <a:off x="2485232" y="3356769"/>
            <a:ext cx="719137" cy="287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78" name="Line 87"/>
          <p:cNvSpPr>
            <a:spLocks noChangeShapeType="1"/>
          </p:cNvSpPr>
          <p:nvPr/>
        </p:nvSpPr>
        <p:spPr bwMode="auto">
          <a:xfrm rot="5400000">
            <a:off x="5149056" y="3717132"/>
            <a:ext cx="576263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79" name="Line 88"/>
          <p:cNvSpPr>
            <a:spLocks noChangeShapeType="1"/>
          </p:cNvSpPr>
          <p:nvPr/>
        </p:nvSpPr>
        <p:spPr bwMode="auto">
          <a:xfrm rot="16200000" flipV="1">
            <a:off x="2917031" y="5085557"/>
            <a:ext cx="2735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grpSp>
        <p:nvGrpSpPr>
          <p:cNvPr id="26680" name="Group 89"/>
          <p:cNvGrpSpPr>
            <a:grpSpLocks/>
          </p:cNvGrpSpPr>
          <p:nvPr/>
        </p:nvGrpSpPr>
        <p:grpSpPr bwMode="auto">
          <a:xfrm>
            <a:off x="3203575" y="3429000"/>
            <a:ext cx="144463" cy="2127250"/>
            <a:chOff x="2290" y="2160"/>
            <a:chExt cx="91" cy="1340"/>
          </a:xfrm>
        </p:grpSpPr>
        <p:sp>
          <p:nvSpPr>
            <p:cNvPr id="26717" name="Line 90"/>
            <p:cNvSpPr>
              <a:spLocks noChangeShapeType="1"/>
            </p:cNvSpPr>
            <p:nvPr/>
          </p:nvSpPr>
          <p:spPr bwMode="auto">
            <a:xfrm>
              <a:off x="2290" y="2160"/>
              <a:ext cx="0" cy="117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718" name="Arc 91"/>
            <p:cNvSpPr>
              <a:spLocks/>
            </p:cNvSpPr>
            <p:nvPr/>
          </p:nvSpPr>
          <p:spPr bwMode="auto">
            <a:xfrm flipH="1" flipV="1">
              <a:off x="2290" y="3341"/>
              <a:ext cx="91" cy="159"/>
            </a:xfrm>
            <a:custGeom>
              <a:avLst/>
              <a:gdLst>
                <a:gd name="T0" fmla="*/ 65 w 21600"/>
                <a:gd name="T1" fmla="*/ 0 h 15151"/>
                <a:gd name="T2" fmla="*/ 91 w 21600"/>
                <a:gd name="T3" fmla="*/ 159 h 15151"/>
                <a:gd name="T4" fmla="*/ 0 w 21600"/>
                <a:gd name="T5" fmla="*/ 159 h 1515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5151" fill="none" extrusionOk="0">
                  <a:moveTo>
                    <a:pt x="15395" y="-1"/>
                  </a:moveTo>
                  <a:cubicBezTo>
                    <a:pt x="19371" y="4040"/>
                    <a:pt x="21600" y="9482"/>
                    <a:pt x="21600" y="15151"/>
                  </a:cubicBezTo>
                </a:path>
                <a:path w="21600" h="15151" stroke="0" extrusionOk="0">
                  <a:moveTo>
                    <a:pt x="15395" y="-1"/>
                  </a:moveTo>
                  <a:cubicBezTo>
                    <a:pt x="19371" y="4040"/>
                    <a:pt x="21600" y="9482"/>
                    <a:pt x="21600" y="15151"/>
                  </a:cubicBezTo>
                  <a:lnTo>
                    <a:pt x="0" y="15151"/>
                  </a:lnTo>
                  <a:lnTo>
                    <a:pt x="15395" y="-1"/>
                  </a:lnTo>
                  <a:close/>
                </a:path>
              </a:pathLst>
            </a:custGeom>
            <a:noFill/>
            <a:ln w="38100">
              <a:solidFill>
                <a:srgbClr val="FF0000"/>
              </a:solidFill>
              <a:prstDash val="dash"/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ja-JP" altLang="en-US"/>
            </a:p>
          </p:txBody>
        </p:sp>
      </p:grpSp>
      <p:sp>
        <p:nvSpPr>
          <p:cNvPr id="26681" name="Line 92"/>
          <p:cNvSpPr>
            <a:spLocks noChangeShapeType="1"/>
          </p:cNvSpPr>
          <p:nvPr/>
        </p:nvSpPr>
        <p:spPr bwMode="auto">
          <a:xfrm>
            <a:off x="4572000" y="3500438"/>
            <a:ext cx="504825" cy="649287"/>
          </a:xfrm>
          <a:prstGeom prst="line">
            <a:avLst/>
          </a:prstGeom>
          <a:noFill/>
          <a:ln w="19050">
            <a:solidFill>
              <a:schemeClr val="bg2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82" name="Line 93"/>
          <p:cNvSpPr>
            <a:spLocks noChangeShapeType="1"/>
          </p:cNvSpPr>
          <p:nvPr/>
        </p:nvSpPr>
        <p:spPr bwMode="auto">
          <a:xfrm>
            <a:off x="5148263" y="3357563"/>
            <a:ext cx="71437" cy="792162"/>
          </a:xfrm>
          <a:prstGeom prst="line">
            <a:avLst/>
          </a:prstGeom>
          <a:noFill/>
          <a:ln w="19050">
            <a:solidFill>
              <a:schemeClr val="bg2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83" name="Line 94"/>
          <p:cNvSpPr>
            <a:spLocks noChangeShapeType="1"/>
          </p:cNvSpPr>
          <p:nvPr/>
        </p:nvSpPr>
        <p:spPr bwMode="auto">
          <a:xfrm flipH="1">
            <a:off x="5364163" y="3141663"/>
            <a:ext cx="288925" cy="1008062"/>
          </a:xfrm>
          <a:prstGeom prst="line">
            <a:avLst/>
          </a:prstGeom>
          <a:noFill/>
          <a:ln w="19050">
            <a:solidFill>
              <a:schemeClr val="bg2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84" name="Line 95"/>
          <p:cNvSpPr>
            <a:spLocks noChangeShapeType="1"/>
          </p:cNvSpPr>
          <p:nvPr/>
        </p:nvSpPr>
        <p:spPr bwMode="auto">
          <a:xfrm>
            <a:off x="3635375" y="3282950"/>
            <a:ext cx="504825" cy="649288"/>
          </a:xfrm>
          <a:prstGeom prst="line">
            <a:avLst/>
          </a:prstGeom>
          <a:noFill/>
          <a:ln w="19050">
            <a:solidFill>
              <a:schemeClr val="bg2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85" name="Line 96"/>
          <p:cNvSpPr>
            <a:spLocks noChangeShapeType="1"/>
          </p:cNvSpPr>
          <p:nvPr/>
        </p:nvSpPr>
        <p:spPr bwMode="auto">
          <a:xfrm>
            <a:off x="4211638" y="3140075"/>
            <a:ext cx="71437" cy="792163"/>
          </a:xfrm>
          <a:prstGeom prst="line">
            <a:avLst/>
          </a:prstGeom>
          <a:noFill/>
          <a:ln w="19050">
            <a:solidFill>
              <a:schemeClr val="bg2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86" name="Line 97"/>
          <p:cNvSpPr>
            <a:spLocks noChangeShapeType="1"/>
          </p:cNvSpPr>
          <p:nvPr/>
        </p:nvSpPr>
        <p:spPr bwMode="auto">
          <a:xfrm flipH="1">
            <a:off x="4427538" y="2924175"/>
            <a:ext cx="288925" cy="1008063"/>
          </a:xfrm>
          <a:prstGeom prst="line">
            <a:avLst/>
          </a:prstGeom>
          <a:noFill/>
          <a:ln w="19050">
            <a:solidFill>
              <a:schemeClr val="bg2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87" name="Line 98"/>
          <p:cNvSpPr>
            <a:spLocks noChangeShapeType="1"/>
          </p:cNvSpPr>
          <p:nvPr/>
        </p:nvSpPr>
        <p:spPr bwMode="auto">
          <a:xfrm>
            <a:off x="2627313" y="2995613"/>
            <a:ext cx="504825" cy="649287"/>
          </a:xfrm>
          <a:prstGeom prst="line">
            <a:avLst/>
          </a:prstGeom>
          <a:noFill/>
          <a:ln w="19050">
            <a:solidFill>
              <a:schemeClr val="bg2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88" name="Line 99"/>
          <p:cNvSpPr>
            <a:spLocks noChangeShapeType="1"/>
          </p:cNvSpPr>
          <p:nvPr/>
        </p:nvSpPr>
        <p:spPr bwMode="auto">
          <a:xfrm>
            <a:off x="3203575" y="2852738"/>
            <a:ext cx="71438" cy="792162"/>
          </a:xfrm>
          <a:prstGeom prst="line">
            <a:avLst/>
          </a:prstGeom>
          <a:noFill/>
          <a:ln w="19050">
            <a:solidFill>
              <a:schemeClr val="bg2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89" name="Line 100"/>
          <p:cNvSpPr>
            <a:spLocks noChangeShapeType="1"/>
          </p:cNvSpPr>
          <p:nvPr/>
        </p:nvSpPr>
        <p:spPr bwMode="auto">
          <a:xfrm flipH="1">
            <a:off x="3419475" y="2636838"/>
            <a:ext cx="288925" cy="1008062"/>
          </a:xfrm>
          <a:prstGeom prst="line">
            <a:avLst/>
          </a:prstGeom>
          <a:noFill/>
          <a:ln w="19050">
            <a:solidFill>
              <a:schemeClr val="bg2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90" name="Line 101"/>
          <p:cNvSpPr>
            <a:spLocks noChangeShapeType="1"/>
          </p:cNvSpPr>
          <p:nvPr/>
        </p:nvSpPr>
        <p:spPr bwMode="auto">
          <a:xfrm flipH="1">
            <a:off x="4645025" y="4508500"/>
            <a:ext cx="647700" cy="936625"/>
          </a:xfrm>
          <a:prstGeom prst="line">
            <a:avLst/>
          </a:prstGeom>
          <a:noFill/>
          <a:ln w="19050">
            <a:solidFill>
              <a:schemeClr val="bg2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91" name="Line 102"/>
          <p:cNvSpPr>
            <a:spLocks noChangeShapeType="1"/>
          </p:cNvSpPr>
          <p:nvPr/>
        </p:nvSpPr>
        <p:spPr bwMode="auto">
          <a:xfrm flipH="1">
            <a:off x="4140200" y="4292600"/>
            <a:ext cx="215900" cy="1008063"/>
          </a:xfrm>
          <a:prstGeom prst="line">
            <a:avLst/>
          </a:prstGeom>
          <a:noFill/>
          <a:ln w="19050">
            <a:solidFill>
              <a:schemeClr val="bg2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92" name="Line 103"/>
          <p:cNvSpPr>
            <a:spLocks noChangeShapeType="1"/>
          </p:cNvSpPr>
          <p:nvPr/>
        </p:nvSpPr>
        <p:spPr bwMode="auto">
          <a:xfrm>
            <a:off x="3348038" y="4005263"/>
            <a:ext cx="215900" cy="1152525"/>
          </a:xfrm>
          <a:prstGeom prst="line">
            <a:avLst/>
          </a:prstGeom>
          <a:noFill/>
          <a:ln w="19050">
            <a:solidFill>
              <a:schemeClr val="bg2"/>
            </a:solidFill>
            <a:prstDash val="dash"/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93" name="Text Box 104"/>
          <p:cNvSpPr txBox="1">
            <a:spLocks noChangeArrowheads="1"/>
          </p:cNvSpPr>
          <p:nvPr/>
        </p:nvSpPr>
        <p:spPr bwMode="auto">
          <a:xfrm>
            <a:off x="6661150" y="5072063"/>
            <a:ext cx="142875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ja-JP" altLang="en-US" sz="1400"/>
              <a:t>コア業務モデル</a:t>
            </a:r>
          </a:p>
          <a:p>
            <a:pPr algn="l" eaLnBrk="1" hangingPunct="1"/>
            <a:r>
              <a:rPr lang="ja-JP" altLang="en-US" sz="1400"/>
              <a:t>（共通業務設計）</a:t>
            </a:r>
          </a:p>
        </p:txBody>
      </p:sp>
      <p:sp>
        <p:nvSpPr>
          <p:cNvPr id="26694" name="Text Box 105"/>
          <p:cNvSpPr txBox="1">
            <a:spLocks noChangeArrowheads="1"/>
          </p:cNvSpPr>
          <p:nvPr/>
        </p:nvSpPr>
        <p:spPr bwMode="auto">
          <a:xfrm>
            <a:off x="6661150" y="3716338"/>
            <a:ext cx="168275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ja-JP" altLang="en-US" sz="1400"/>
              <a:t>業務プロセスモデル</a:t>
            </a:r>
          </a:p>
          <a:p>
            <a:pPr algn="l" eaLnBrk="1" hangingPunct="1"/>
            <a:r>
              <a:rPr lang="ja-JP" altLang="en-US" sz="1400"/>
              <a:t>（個別業務設計）</a:t>
            </a:r>
          </a:p>
        </p:txBody>
      </p:sp>
      <p:sp>
        <p:nvSpPr>
          <p:cNvPr id="26695" name="Text Box 106"/>
          <p:cNvSpPr txBox="1">
            <a:spLocks noChangeArrowheads="1"/>
          </p:cNvSpPr>
          <p:nvPr/>
        </p:nvSpPr>
        <p:spPr bwMode="auto">
          <a:xfrm>
            <a:off x="6661150" y="2781300"/>
            <a:ext cx="1917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ja-JP" altLang="en-US" sz="1400"/>
              <a:t>ユーザアプリケーション</a:t>
            </a:r>
          </a:p>
        </p:txBody>
      </p:sp>
      <p:sp>
        <p:nvSpPr>
          <p:cNvPr id="26696" name="Line 107"/>
          <p:cNvSpPr>
            <a:spLocks noChangeShapeType="1"/>
          </p:cNvSpPr>
          <p:nvPr/>
        </p:nvSpPr>
        <p:spPr bwMode="auto">
          <a:xfrm rot="16200000" flipV="1">
            <a:off x="3059906" y="4509294"/>
            <a:ext cx="1296988" cy="0"/>
          </a:xfrm>
          <a:prstGeom prst="line">
            <a:avLst/>
          </a:prstGeom>
          <a:noFill/>
          <a:ln w="6350">
            <a:solidFill>
              <a:schemeClr val="fol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97" name="Line 108"/>
          <p:cNvSpPr>
            <a:spLocks noChangeShapeType="1"/>
          </p:cNvSpPr>
          <p:nvPr/>
        </p:nvSpPr>
        <p:spPr bwMode="auto">
          <a:xfrm rot="16200000" flipV="1">
            <a:off x="3095625" y="3249613"/>
            <a:ext cx="1225550" cy="0"/>
          </a:xfrm>
          <a:prstGeom prst="line">
            <a:avLst/>
          </a:prstGeom>
          <a:noFill/>
          <a:ln w="6350">
            <a:solidFill>
              <a:schemeClr val="fol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98" name="Line 109"/>
          <p:cNvSpPr>
            <a:spLocks noChangeShapeType="1"/>
          </p:cNvSpPr>
          <p:nvPr/>
        </p:nvSpPr>
        <p:spPr bwMode="auto">
          <a:xfrm rot="16200000" flipV="1">
            <a:off x="3419475" y="2349500"/>
            <a:ext cx="577850" cy="0"/>
          </a:xfrm>
          <a:prstGeom prst="line">
            <a:avLst/>
          </a:prstGeom>
          <a:noFill/>
          <a:ln w="6350">
            <a:solidFill>
              <a:schemeClr val="folHlink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699" name="Line 110"/>
          <p:cNvSpPr>
            <a:spLocks noChangeShapeType="1"/>
          </p:cNvSpPr>
          <p:nvPr/>
        </p:nvSpPr>
        <p:spPr bwMode="auto">
          <a:xfrm rot="16200000" flipV="1">
            <a:off x="5976144" y="3969544"/>
            <a:ext cx="1223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700" name="Line 111"/>
          <p:cNvSpPr>
            <a:spLocks noChangeShapeType="1"/>
          </p:cNvSpPr>
          <p:nvPr/>
        </p:nvSpPr>
        <p:spPr bwMode="auto">
          <a:xfrm rot="16200000" flipV="1">
            <a:off x="5940425" y="5229225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701" name="Line 112"/>
          <p:cNvSpPr>
            <a:spLocks noChangeShapeType="1"/>
          </p:cNvSpPr>
          <p:nvPr/>
        </p:nvSpPr>
        <p:spPr bwMode="auto">
          <a:xfrm rot="16200000" flipV="1">
            <a:off x="791368" y="3825082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702" name="Line 113"/>
          <p:cNvSpPr>
            <a:spLocks noChangeShapeType="1"/>
          </p:cNvSpPr>
          <p:nvPr/>
        </p:nvSpPr>
        <p:spPr bwMode="auto">
          <a:xfrm rot="16200000" flipV="1">
            <a:off x="755650" y="5084763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26703" name="AutoShape 114"/>
          <p:cNvSpPr>
            <a:spLocks noChangeArrowheads="1"/>
          </p:cNvSpPr>
          <p:nvPr/>
        </p:nvSpPr>
        <p:spPr bwMode="auto">
          <a:xfrm>
            <a:off x="3635375" y="5949950"/>
            <a:ext cx="504825" cy="358775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DDEE"/>
              </a:gs>
              <a:gs pos="50000">
                <a:srgbClr val="FF99CC"/>
              </a:gs>
              <a:gs pos="100000">
                <a:srgbClr val="FFDDEE"/>
              </a:gs>
            </a:gsLst>
            <a:lin ang="2700000" scaled="1"/>
          </a:gra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200"/>
              <a:t>修正</a:t>
            </a:r>
          </a:p>
        </p:txBody>
      </p:sp>
      <p:sp>
        <p:nvSpPr>
          <p:cNvPr id="26704" name="AutoShape 115"/>
          <p:cNvSpPr>
            <a:spLocks noChangeArrowheads="1"/>
          </p:cNvSpPr>
          <p:nvPr/>
        </p:nvSpPr>
        <p:spPr bwMode="auto">
          <a:xfrm>
            <a:off x="5580063" y="4365625"/>
            <a:ext cx="504825" cy="358775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DDEE"/>
              </a:gs>
              <a:gs pos="50000">
                <a:srgbClr val="FF99CC"/>
              </a:gs>
              <a:gs pos="100000">
                <a:srgbClr val="FFDDEE"/>
              </a:gs>
            </a:gsLst>
            <a:lin ang="2700000" scaled="1"/>
          </a:gra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200"/>
              <a:t>修正</a:t>
            </a:r>
          </a:p>
        </p:txBody>
      </p:sp>
      <p:sp>
        <p:nvSpPr>
          <p:cNvPr id="26705" name="AutoShape 116"/>
          <p:cNvSpPr>
            <a:spLocks noChangeArrowheads="1"/>
          </p:cNvSpPr>
          <p:nvPr/>
        </p:nvSpPr>
        <p:spPr bwMode="auto">
          <a:xfrm>
            <a:off x="4356100" y="4221163"/>
            <a:ext cx="504825" cy="358775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DDEE"/>
              </a:gs>
              <a:gs pos="50000">
                <a:srgbClr val="FF99CC"/>
              </a:gs>
              <a:gs pos="100000">
                <a:srgbClr val="FFDDEE"/>
              </a:gs>
            </a:gsLst>
            <a:lin ang="2700000" scaled="1"/>
          </a:gra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200"/>
              <a:t>修正</a:t>
            </a:r>
          </a:p>
        </p:txBody>
      </p:sp>
      <p:sp>
        <p:nvSpPr>
          <p:cNvPr id="26706" name="AutoShape 117"/>
          <p:cNvSpPr>
            <a:spLocks noChangeArrowheads="1"/>
          </p:cNvSpPr>
          <p:nvPr/>
        </p:nvSpPr>
        <p:spPr bwMode="auto">
          <a:xfrm>
            <a:off x="3348038" y="3933825"/>
            <a:ext cx="504825" cy="358775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DDEE"/>
              </a:gs>
              <a:gs pos="50000">
                <a:srgbClr val="FF99CC"/>
              </a:gs>
              <a:gs pos="100000">
                <a:srgbClr val="FFDDEE"/>
              </a:gs>
            </a:gsLst>
            <a:lin ang="2700000" scaled="1"/>
          </a:gra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200"/>
              <a:t>修正</a:t>
            </a:r>
          </a:p>
        </p:txBody>
      </p:sp>
      <p:sp>
        <p:nvSpPr>
          <p:cNvPr id="26707" name="AutoShape 118"/>
          <p:cNvSpPr>
            <a:spLocks noChangeArrowheads="1"/>
          </p:cNvSpPr>
          <p:nvPr/>
        </p:nvSpPr>
        <p:spPr bwMode="auto">
          <a:xfrm>
            <a:off x="2268538" y="3141663"/>
            <a:ext cx="504825" cy="358775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DDEE"/>
              </a:gs>
              <a:gs pos="50000">
                <a:srgbClr val="FF99CC"/>
              </a:gs>
              <a:gs pos="100000">
                <a:srgbClr val="FFDDEE"/>
              </a:gs>
            </a:gsLst>
            <a:lin ang="2700000" scaled="1"/>
          </a:gra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200"/>
              <a:t>修正</a:t>
            </a:r>
          </a:p>
        </p:txBody>
      </p:sp>
      <p:sp>
        <p:nvSpPr>
          <p:cNvPr id="26708" name="AutoShape 119"/>
          <p:cNvSpPr>
            <a:spLocks noChangeArrowheads="1"/>
          </p:cNvSpPr>
          <p:nvPr/>
        </p:nvSpPr>
        <p:spPr bwMode="auto">
          <a:xfrm>
            <a:off x="2124075" y="2636838"/>
            <a:ext cx="504825" cy="358775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DDEE"/>
              </a:gs>
              <a:gs pos="50000">
                <a:srgbClr val="FF99CC"/>
              </a:gs>
              <a:gs pos="100000">
                <a:srgbClr val="FFDDEE"/>
              </a:gs>
            </a:gsLst>
            <a:lin ang="2700000" scaled="1"/>
          </a:gra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200"/>
              <a:t>修正</a:t>
            </a:r>
          </a:p>
        </p:txBody>
      </p:sp>
      <p:sp>
        <p:nvSpPr>
          <p:cNvPr id="26709" name="AutoShape 120"/>
          <p:cNvSpPr>
            <a:spLocks noChangeArrowheads="1"/>
          </p:cNvSpPr>
          <p:nvPr/>
        </p:nvSpPr>
        <p:spPr bwMode="auto">
          <a:xfrm>
            <a:off x="2700338" y="2492375"/>
            <a:ext cx="504825" cy="358775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DDEE"/>
              </a:gs>
              <a:gs pos="50000">
                <a:srgbClr val="FF99CC"/>
              </a:gs>
              <a:gs pos="100000">
                <a:srgbClr val="FFDDEE"/>
              </a:gs>
            </a:gsLst>
            <a:lin ang="2700000" scaled="1"/>
          </a:gra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200"/>
              <a:t>修正</a:t>
            </a:r>
          </a:p>
        </p:txBody>
      </p:sp>
      <p:sp>
        <p:nvSpPr>
          <p:cNvPr id="26710" name="AutoShape 121"/>
          <p:cNvSpPr>
            <a:spLocks noChangeArrowheads="1"/>
          </p:cNvSpPr>
          <p:nvPr/>
        </p:nvSpPr>
        <p:spPr bwMode="auto">
          <a:xfrm>
            <a:off x="3276600" y="2205038"/>
            <a:ext cx="504825" cy="358775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DDEE"/>
              </a:gs>
              <a:gs pos="50000">
                <a:srgbClr val="FF99CC"/>
              </a:gs>
              <a:gs pos="100000">
                <a:srgbClr val="FFDDEE"/>
              </a:gs>
            </a:gsLst>
            <a:lin ang="2700000" scaled="1"/>
          </a:gra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200"/>
              <a:t>修正</a:t>
            </a:r>
          </a:p>
        </p:txBody>
      </p:sp>
      <p:sp>
        <p:nvSpPr>
          <p:cNvPr id="26711" name="AutoShape 122"/>
          <p:cNvSpPr>
            <a:spLocks noChangeArrowheads="1"/>
          </p:cNvSpPr>
          <p:nvPr/>
        </p:nvSpPr>
        <p:spPr bwMode="auto">
          <a:xfrm>
            <a:off x="3203575" y="2852738"/>
            <a:ext cx="504825" cy="358775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DDEE"/>
              </a:gs>
              <a:gs pos="50000">
                <a:srgbClr val="FF99CC"/>
              </a:gs>
              <a:gs pos="100000">
                <a:srgbClr val="FFDDEE"/>
              </a:gs>
            </a:gsLst>
            <a:lin ang="2700000" scaled="1"/>
          </a:gra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200"/>
              <a:t>修正</a:t>
            </a:r>
          </a:p>
        </p:txBody>
      </p:sp>
      <p:sp>
        <p:nvSpPr>
          <p:cNvPr id="26712" name="AutoShape 123"/>
          <p:cNvSpPr>
            <a:spLocks noChangeArrowheads="1"/>
          </p:cNvSpPr>
          <p:nvPr/>
        </p:nvSpPr>
        <p:spPr bwMode="auto">
          <a:xfrm>
            <a:off x="3779838" y="2708275"/>
            <a:ext cx="504825" cy="358775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DDEE"/>
              </a:gs>
              <a:gs pos="50000">
                <a:srgbClr val="FF99CC"/>
              </a:gs>
              <a:gs pos="100000">
                <a:srgbClr val="FFDDEE"/>
              </a:gs>
            </a:gsLst>
            <a:lin ang="2700000" scaled="1"/>
          </a:gra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200"/>
              <a:t>修正</a:t>
            </a:r>
          </a:p>
        </p:txBody>
      </p:sp>
      <p:sp>
        <p:nvSpPr>
          <p:cNvPr id="26713" name="AutoShape 124"/>
          <p:cNvSpPr>
            <a:spLocks noChangeArrowheads="1"/>
          </p:cNvSpPr>
          <p:nvPr/>
        </p:nvSpPr>
        <p:spPr bwMode="auto">
          <a:xfrm>
            <a:off x="4356100" y="2420938"/>
            <a:ext cx="504825" cy="358775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DDEE"/>
              </a:gs>
              <a:gs pos="50000">
                <a:srgbClr val="FF99CC"/>
              </a:gs>
              <a:gs pos="100000">
                <a:srgbClr val="FFDDEE"/>
              </a:gs>
            </a:gsLst>
            <a:lin ang="2700000" scaled="1"/>
          </a:gra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200"/>
              <a:t>修正</a:t>
            </a:r>
          </a:p>
        </p:txBody>
      </p:sp>
      <p:sp>
        <p:nvSpPr>
          <p:cNvPr id="26714" name="AutoShape 125"/>
          <p:cNvSpPr>
            <a:spLocks noChangeArrowheads="1"/>
          </p:cNvSpPr>
          <p:nvPr/>
        </p:nvSpPr>
        <p:spPr bwMode="auto">
          <a:xfrm>
            <a:off x="4067175" y="3140075"/>
            <a:ext cx="504825" cy="358775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DDEE"/>
              </a:gs>
              <a:gs pos="50000">
                <a:srgbClr val="FF99CC"/>
              </a:gs>
              <a:gs pos="100000">
                <a:srgbClr val="FFDDEE"/>
              </a:gs>
            </a:gsLst>
            <a:lin ang="2700000" scaled="1"/>
          </a:gra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200"/>
              <a:t>修正</a:t>
            </a:r>
          </a:p>
        </p:txBody>
      </p:sp>
      <p:sp>
        <p:nvSpPr>
          <p:cNvPr id="26715" name="AutoShape 126"/>
          <p:cNvSpPr>
            <a:spLocks noChangeArrowheads="1"/>
          </p:cNvSpPr>
          <p:nvPr/>
        </p:nvSpPr>
        <p:spPr bwMode="auto">
          <a:xfrm>
            <a:off x="4643438" y="2995613"/>
            <a:ext cx="504825" cy="358775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DDEE"/>
              </a:gs>
              <a:gs pos="50000">
                <a:srgbClr val="FF99CC"/>
              </a:gs>
              <a:gs pos="100000">
                <a:srgbClr val="FFDDEE"/>
              </a:gs>
            </a:gsLst>
            <a:lin ang="2700000" scaled="1"/>
          </a:gra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200"/>
              <a:t>修正</a:t>
            </a:r>
          </a:p>
        </p:txBody>
      </p:sp>
      <p:sp>
        <p:nvSpPr>
          <p:cNvPr id="26716" name="AutoShape 127"/>
          <p:cNvSpPr>
            <a:spLocks noChangeArrowheads="1"/>
          </p:cNvSpPr>
          <p:nvPr/>
        </p:nvSpPr>
        <p:spPr bwMode="auto">
          <a:xfrm>
            <a:off x="5219700" y="2708275"/>
            <a:ext cx="504825" cy="358775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DDEE"/>
              </a:gs>
              <a:gs pos="50000">
                <a:srgbClr val="FF99CC"/>
              </a:gs>
              <a:gs pos="100000">
                <a:srgbClr val="FFDDEE"/>
              </a:gs>
            </a:gsLst>
            <a:lin ang="2700000" scaled="1"/>
          </a:gra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ja-JP" altLang="en-US" sz="1200"/>
              <a:t>修正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2"/>
          <p:cNvGrpSpPr>
            <a:grpSpLocks/>
          </p:cNvGrpSpPr>
          <p:nvPr/>
        </p:nvGrpSpPr>
        <p:grpSpPr bwMode="auto">
          <a:xfrm>
            <a:off x="3563938" y="1196975"/>
            <a:ext cx="2363787" cy="1714500"/>
            <a:chOff x="2245" y="754"/>
            <a:chExt cx="1489" cy="1080"/>
          </a:xfrm>
        </p:grpSpPr>
        <p:sp>
          <p:nvSpPr>
            <p:cNvPr id="27658" name="AutoShape 3"/>
            <p:cNvSpPr>
              <a:spLocks noChangeArrowheads="1"/>
            </p:cNvSpPr>
            <p:nvPr/>
          </p:nvSpPr>
          <p:spPr bwMode="auto">
            <a:xfrm rot="5400000" flipV="1">
              <a:off x="2902" y="1196"/>
              <a:ext cx="664" cy="380"/>
            </a:xfrm>
            <a:prstGeom prst="parallelogram">
              <a:avLst>
                <a:gd name="adj" fmla="val 24827"/>
              </a:avLst>
            </a:prstGeom>
            <a:gradFill rotWithShape="1">
              <a:gsLst>
                <a:gs pos="0">
                  <a:srgbClr val="CBFFDD"/>
                </a:gs>
                <a:gs pos="50000">
                  <a:srgbClr val="66FF99"/>
                </a:gs>
                <a:gs pos="100000">
                  <a:srgbClr val="CBFFD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rgbClr val="008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7659" name="Line 4"/>
            <p:cNvSpPr>
              <a:spLocks noChangeShapeType="1"/>
            </p:cNvSpPr>
            <p:nvPr/>
          </p:nvSpPr>
          <p:spPr bwMode="auto">
            <a:xfrm rot="16200000" flipV="1">
              <a:off x="3139" y="1339"/>
              <a:ext cx="5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60" name="Line 5"/>
            <p:cNvSpPr>
              <a:spLocks noChangeShapeType="1"/>
            </p:cNvSpPr>
            <p:nvPr/>
          </p:nvSpPr>
          <p:spPr bwMode="auto">
            <a:xfrm rot="5400000">
              <a:off x="3186" y="1481"/>
              <a:ext cx="95" cy="3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61" name="Line 6"/>
            <p:cNvSpPr>
              <a:spLocks noChangeShapeType="1"/>
            </p:cNvSpPr>
            <p:nvPr/>
          </p:nvSpPr>
          <p:spPr bwMode="auto">
            <a:xfrm rot="16200000" flipV="1">
              <a:off x="2854" y="1410"/>
              <a:ext cx="57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62" name="Line 7"/>
            <p:cNvSpPr>
              <a:spLocks noChangeShapeType="1"/>
            </p:cNvSpPr>
            <p:nvPr/>
          </p:nvSpPr>
          <p:spPr bwMode="auto">
            <a:xfrm rot="16200000" flipV="1">
              <a:off x="3044" y="1362"/>
              <a:ext cx="570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63" name="Line 8"/>
            <p:cNvSpPr>
              <a:spLocks noChangeShapeType="1"/>
            </p:cNvSpPr>
            <p:nvPr/>
          </p:nvSpPr>
          <p:spPr bwMode="auto">
            <a:xfrm rot="5400000">
              <a:off x="3139" y="1338"/>
              <a:ext cx="24" cy="7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64" name="Line 9"/>
            <p:cNvSpPr>
              <a:spLocks noChangeShapeType="1"/>
            </p:cNvSpPr>
            <p:nvPr/>
          </p:nvSpPr>
          <p:spPr bwMode="auto">
            <a:xfrm rot="5400000">
              <a:off x="3294" y="1291"/>
              <a:ext cx="23" cy="7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27665" name="Group 10"/>
            <p:cNvGrpSpPr>
              <a:grpSpLocks/>
            </p:cNvGrpSpPr>
            <p:nvPr/>
          </p:nvGrpSpPr>
          <p:grpSpPr bwMode="auto">
            <a:xfrm>
              <a:off x="3050" y="1352"/>
              <a:ext cx="80" cy="95"/>
              <a:chOff x="3877" y="3340"/>
              <a:chExt cx="616" cy="725"/>
            </a:xfrm>
          </p:grpSpPr>
          <p:pic>
            <p:nvPicPr>
              <p:cNvPr id="27704" name="Picture 11" descr="Server s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7" y="3340"/>
                <a:ext cx="494" cy="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705" name="Picture 12" descr="Database Sm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5" y="3702"/>
                <a:ext cx="298" cy="3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666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" y="1315"/>
              <a:ext cx="78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67" name="Picture 14" descr="Content Management Server (CMS) S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3" y="1267"/>
              <a:ext cx="64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68" name="Line 15"/>
            <p:cNvSpPr>
              <a:spLocks noChangeShapeType="1"/>
            </p:cNvSpPr>
            <p:nvPr/>
          </p:nvSpPr>
          <p:spPr bwMode="auto">
            <a:xfrm rot="5400000">
              <a:off x="3182" y="1631"/>
              <a:ext cx="50" cy="199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69" name="Line 16"/>
            <p:cNvSpPr>
              <a:spLocks noChangeShapeType="1"/>
            </p:cNvSpPr>
            <p:nvPr/>
          </p:nvSpPr>
          <p:spPr bwMode="auto">
            <a:xfrm rot="16200000" flipV="1">
              <a:off x="2748" y="851"/>
              <a:ext cx="118" cy="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70" name="Line 17"/>
            <p:cNvSpPr>
              <a:spLocks noChangeShapeType="1"/>
            </p:cNvSpPr>
            <p:nvPr/>
          </p:nvSpPr>
          <p:spPr bwMode="auto">
            <a:xfrm rot="5400000">
              <a:off x="2711" y="793"/>
              <a:ext cx="95" cy="3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71" name="Line 18"/>
            <p:cNvSpPr>
              <a:spLocks noChangeShapeType="1"/>
            </p:cNvSpPr>
            <p:nvPr/>
          </p:nvSpPr>
          <p:spPr bwMode="auto">
            <a:xfrm rot="5400000">
              <a:off x="3186" y="912"/>
              <a:ext cx="95" cy="3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72" name="Line 19"/>
            <p:cNvSpPr>
              <a:spLocks noChangeShapeType="1"/>
            </p:cNvSpPr>
            <p:nvPr/>
          </p:nvSpPr>
          <p:spPr bwMode="auto">
            <a:xfrm rot="16200000" flipV="1">
              <a:off x="3127" y="757"/>
              <a:ext cx="119" cy="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73" name="Line 20"/>
            <p:cNvSpPr>
              <a:spLocks noChangeShapeType="1"/>
            </p:cNvSpPr>
            <p:nvPr/>
          </p:nvSpPr>
          <p:spPr bwMode="auto">
            <a:xfrm rot="16200000" flipV="1">
              <a:off x="2937" y="804"/>
              <a:ext cx="119" cy="475"/>
            </a:xfrm>
            <a:prstGeom prst="line">
              <a:avLst/>
            </a:prstGeom>
            <a:noFill/>
            <a:ln w="63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74" name="Line 21"/>
            <p:cNvSpPr>
              <a:spLocks noChangeShapeType="1"/>
            </p:cNvSpPr>
            <p:nvPr/>
          </p:nvSpPr>
          <p:spPr bwMode="auto">
            <a:xfrm rot="16200000" flipV="1">
              <a:off x="2842" y="828"/>
              <a:ext cx="119" cy="475"/>
            </a:xfrm>
            <a:prstGeom prst="line">
              <a:avLst/>
            </a:prstGeom>
            <a:noFill/>
            <a:ln w="63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75" name="Line 22"/>
            <p:cNvSpPr>
              <a:spLocks noChangeShapeType="1"/>
            </p:cNvSpPr>
            <p:nvPr/>
          </p:nvSpPr>
          <p:spPr bwMode="auto">
            <a:xfrm rot="16200000" flipV="1">
              <a:off x="3033" y="780"/>
              <a:ext cx="118" cy="475"/>
            </a:xfrm>
            <a:prstGeom prst="line">
              <a:avLst/>
            </a:prstGeom>
            <a:noFill/>
            <a:ln w="6350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pic>
          <p:nvPicPr>
            <p:cNvPr id="27676" name="Picture 23" descr="aspx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9" y="1030"/>
              <a:ext cx="3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77" name="Picture 24" descr="COM+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6" y="1054"/>
              <a:ext cx="33" cy="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78" name="Picture 25" descr="C#code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3" y="1077"/>
              <a:ext cx="25" cy="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79" name="Picture 26" descr="aspx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5" y="994"/>
              <a:ext cx="3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80" name="Picture 27" descr="COM+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2" y="1018"/>
              <a:ext cx="33" cy="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81" name="Picture 28" descr="C#code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9" y="1041"/>
              <a:ext cx="25" cy="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82" name="Picture 29" descr="aspx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6" y="959"/>
              <a:ext cx="32" cy="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83" name="Picture 30" descr="COM+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" y="983"/>
              <a:ext cx="33" cy="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84" name="Picture 31" descr="C#code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0" y="1006"/>
              <a:ext cx="25" cy="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7685" name="Object 32"/>
            <p:cNvGraphicFramePr>
              <a:graphicFrameLocks noChangeAspect="1"/>
            </p:cNvGraphicFramePr>
            <p:nvPr/>
          </p:nvGraphicFramePr>
          <p:xfrm>
            <a:off x="2935" y="1092"/>
            <a:ext cx="23" cy="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10" imgW="393512" imgH="330159" progId="Photoshop.Image.6">
                    <p:embed/>
                  </p:oleObj>
                </mc:Choice>
                <mc:Fallback>
                  <p:oleObj name="Image" r:id="rId10" imgW="393512" imgH="330159" progId="Photoshop.Image.6">
                    <p:embed/>
                    <p:pic>
                      <p:nvPicPr>
                        <p:cNvPr id="27685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5" y="1092"/>
                          <a:ext cx="23" cy="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86" name="Object 33"/>
            <p:cNvGraphicFramePr>
              <a:graphicFrameLocks noChangeAspect="1"/>
            </p:cNvGraphicFramePr>
            <p:nvPr/>
          </p:nvGraphicFramePr>
          <p:xfrm>
            <a:off x="2845" y="1070"/>
            <a:ext cx="23" cy="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12" imgW="393512" imgH="330159" progId="Photoshop.Image.6">
                    <p:embed/>
                  </p:oleObj>
                </mc:Choice>
                <mc:Fallback>
                  <p:oleObj name="Image" r:id="rId12" imgW="393512" imgH="330159" progId="Photoshop.Image.6">
                    <p:embed/>
                    <p:pic>
                      <p:nvPicPr>
                        <p:cNvPr id="27686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5" y="1070"/>
                          <a:ext cx="23" cy="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687" name="Line 34"/>
            <p:cNvSpPr>
              <a:spLocks noChangeShapeType="1"/>
            </p:cNvSpPr>
            <p:nvPr/>
          </p:nvSpPr>
          <p:spPr bwMode="auto">
            <a:xfrm rot="5400000">
              <a:off x="2603" y="849"/>
              <a:ext cx="59" cy="232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88" name="AutoShape 35"/>
            <p:cNvSpPr>
              <a:spLocks noChangeArrowheads="1"/>
            </p:cNvSpPr>
            <p:nvPr/>
          </p:nvSpPr>
          <p:spPr bwMode="auto">
            <a:xfrm rot="-5400000">
              <a:off x="2463" y="1136"/>
              <a:ext cx="688" cy="475"/>
            </a:xfrm>
            <a:prstGeom prst="parallelogram">
              <a:avLst>
                <a:gd name="adj" fmla="val 25428"/>
              </a:avLst>
            </a:prstGeom>
            <a:gradFill rotWithShape="1">
              <a:gsLst>
                <a:gs pos="0">
                  <a:srgbClr val="DDEEFF"/>
                </a:gs>
                <a:gs pos="50000">
                  <a:srgbClr val="99CCFF"/>
                </a:gs>
                <a:gs pos="100000">
                  <a:srgbClr val="DDEE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>
                  <a:solidFill>
                    <a:srgbClr val="000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lang="ja-JP" altLang="en-US"/>
            </a:p>
          </p:txBody>
        </p:sp>
        <p:sp>
          <p:nvSpPr>
            <p:cNvPr id="27689" name="Line 36"/>
            <p:cNvSpPr>
              <a:spLocks noChangeShapeType="1"/>
            </p:cNvSpPr>
            <p:nvPr/>
          </p:nvSpPr>
          <p:spPr bwMode="auto">
            <a:xfrm rot="16200000" flipV="1">
              <a:off x="2759" y="1434"/>
              <a:ext cx="56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90" name="Line 37"/>
            <p:cNvSpPr>
              <a:spLocks noChangeShapeType="1"/>
            </p:cNvSpPr>
            <p:nvPr/>
          </p:nvSpPr>
          <p:spPr bwMode="auto">
            <a:xfrm rot="16200000" flipV="1">
              <a:off x="2747" y="1089"/>
              <a:ext cx="119" cy="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91" name="Line 38"/>
            <p:cNvSpPr>
              <a:spLocks noChangeShapeType="1"/>
            </p:cNvSpPr>
            <p:nvPr/>
          </p:nvSpPr>
          <p:spPr bwMode="auto">
            <a:xfrm rot="16200000" flipV="1">
              <a:off x="2747" y="1184"/>
              <a:ext cx="119" cy="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92" name="Line 39"/>
            <p:cNvSpPr>
              <a:spLocks noChangeShapeType="1"/>
            </p:cNvSpPr>
            <p:nvPr/>
          </p:nvSpPr>
          <p:spPr bwMode="auto">
            <a:xfrm rot="16200000" flipV="1">
              <a:off x="2747" y="1279"/>
              <a:ext cx="119" cy="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93" name="Line 40"/>
            <p:cNvSpPr>
              <a:spLocks noChangeShapeType="1"/>
            </p:cNvSpPr>
            <p:nvPr/>
          </p:nvSpPr>
          <p:spPr bwMode="auto">
            <a:xfrm rot="16200000" flipV="1">
              <a:off x="2748" y="1421"/>
              <a:ext cx="118" cy="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94" name="Line 41"/>
            <p:cNvSpPr>
              <a:spLocks noChangeShapeType="1"/>
            </p:cNvSpPr>
            <p:nvPr/>
          </p:nvSpPr>
          <p:spPr bwMode="auto">
            <a:xfrm rot="16200000" flipV="1">
              <a:off x="2748" y="1326"/>
              <a:ext cx="118" cy="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95" name="Line 42"/>
            <p:cNvSpPr>
              <a:spLocks noChangeShapeType="1"/>
            </p:cNvSpPr>
            <p:nvPr/>
          </p:nvSpPr>
          <p:spPr bwMode="auto">
            <a:xfrm rot="16200000" flipV="1">
              <a:off x="2747" y="1374"/>
              <a:ext cx="119" cy="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96" name="Line 43"/>
            <p:cNvSpPr>
              <a:spLocks noChangeShapeType="1"/>
            </p:cNvSpPr>
            <p:nvPr/>
          </p:nvSpPr>
          <p:spPr bwMode="auto">
            <a:xfrm rot="16200000" flipV="1">
              <a:off x="2284" y="1315"/>
              <a:ext cx="57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97" name="Line 44"/>
            <p:cNvSpPr>
              <a:spLocks noChangeShapeType="1"/>
            </p:cNvSpPr>
            <p:nvPr/>
          </p:nvSpPr>
          <p:spPr bwMode="auto">
            <a:xfrm rot="5400000">
              <a:off x="2366" y="1449"/>
              <a:ext cx="302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98" name="Line 45"/>
            <p:cNvSpPr>
              <a:spLocks noChangeShapeType="1"/>
            </p:cNvSpPr>
            <p:nvPr/>
          </p:nvSpPr>
          <p:spPr bwMode="auto">
            <a:xfrm rot="16200000" flipV="1">
              <a:off x="2748" y="946"/>
              <a:ext cx="118" cy="4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699" name="Line 46"/>
            <p:cNvSpPr>
              <a:spLocks noChangeShapeType="1"/>
            </p:cNvSpPr>
            <p:nvPr/>
          </p:nvSpPr>
          <p:spPr bwMode="auto">
            <a:xfrm rot="16200000" flipV="1">
              <a:off x="2521" y="1078"/>
              <a:ext cx="9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700" name="Line 47"/>
            <p:cNvSpPr>
              <a:spLocks noChangeShapeType="1"/>
            </p:cNvSpPr>
            <p:nvPr/>
          </p:nvSpPr>
          <p:spPr bwMode="auto">
            <a:xfrm rot="16200000" flipV="1">
              <a:off x="2997" y="1196"/>
              <a:ext cx="9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701" name="Rectangle 48"/>
            <p:cNvSpPr>
              <a:spLocks noChangeArrowheads="1"/>
            </p:cNvSpPr>
            <p:nvPr/>
          </p:nvSpPr>
          <p:spPr bwMode="auto">
            <a:xfrm>
              <a:off x="3288" y="1661"/>
              <a:ext cx="44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r>
                <a:rPr lang="ja-JP" altLang="en-US" sz="1200"/>
                <a:t>ティア軸</a:t>
              </a:r>
            </a:p>
          </p:txBody>
        </p:sp>
        <p:sp>
          <p:nvSpPr>
            <p:cNvPr id="27702" name="Rectangle 49"/>
            <p:cNvSpPr>
              <a:spLocks noChangeArrowheads="1"/>
            </p:cNvSpPr>
            <p:nvPr/>
          </p:nvSpPr>
          <p:spPr bwMode="auto">
            <a:xfrm rot="-5400000">
              <a:off x="2116" y="1291"/>
              <a:ext cx="52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r>
                <a:rPr lang="ja-JP" altLang="en-US" sz="1200"/>
                <a:t>スタック軸</a:t>
              </a:r>
            </a:p>
          </p:txBody>
        </p:sp>
        <p:sp>
          <p:nvSpPr>
            <p:cNvPr id="27703" name="Rectangle 50"/>
            <p:cNvSpPr>
              <a:spLocks noChangeArrowheads="1"/>
            </p:cNvSpPr>
            <p:nvPr/>
          </p:nvSpPr>
          <p:spPr bwMode="auto">
            <a:xfrm>
              <a:off x="2245" y="754"/>
              <a:ext cx="46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r>
                <a:rPr lang="ja-JP" altLang="en-US" sz="1200"/>
                <a:t>レイヤ軸</a:t>
              </a:r>
            </a:p>
          </p:txBody>
        </p:sp>
      </p:grpSp>
      <p:pic>
        <p:nvPicPr>
          <p:cNvPr id="27651" name="Picture 17" descr="vol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941888"/>
            <a:ext cx="776287" cy="995362"/>
          </a:xfrm>
          <a:prstGeom prst="rect">
            <a:avLst/>
          </a:prstGeom>
          <a:noFill/>
          <a:ln w="9525">
            <a:solidFill>
              <a:srgbClr val="B40000"/>
            </a:solidFill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18" descr="vol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4941888"/>
            <a:ext cx="774700" cy="996950"/>
          </a:xfrm>
          <a:prstGeom prst="rect">
            <a:avLst/>
          </a:prstGeom>
          <a:noFill/>
          <a:ln w="9525">
            <a:solidFill>
              <a:srgbClr val="B40000"/>
            </a:solidFill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19" descr="vol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941888"/>
            <a:ext cx="776288" cy="996950"/>
          </a:xfrm>
          <a:prstGeom prst="rect">
            <a:avLst/>
          </a:prstGeom>
          <a:noFill/>
          <a:ln w="9525">
            <a:solidFill>
              <a:srgbClr val="B40000"/>
            </a:solidFill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20" descr="vol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4941888"/>
            <a:ext cx="774700" cy="995362"/>
          </a:xfrm>
          <a:prstGeom prst="rect">
            <a:avLst/>
          </a:prstGeom>
          <a:noFill/>
          <a:ln w="9525">
            <a:solidFill>
              <a:srgbClr val="B40000"/>
            </a:solidFill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21" descr="vo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4941888"/>
            <a:ext cx="774700" cy="996950"/>
          </a:xfrm>
          <a:prstGeom prst="rect">
            <a:avLst/>
          </a:prstGeom>
          <a:noFill/>
          <a:ln w="9525">
            <a:solidFill>
              <a:srgbClr val="B40000"/>
            </a:solidFill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22" descr="51QPV9E4Q5L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941888"/>
            <a:ext cx="773113" cy="1008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7" name="Picture 57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"/>
          <a:stretch>
            <a:fillRect/>
          </a:stretch>
        </p:blipFill>
        <p:spPr bwMode="auto">
          <a:xfrm>
            <a:off x="6732588" y="4941888"/>
            <a:ext cx="776287" cy="10080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71842" dir="27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468313" y="476250"/>
            <a:ext cx="8207375" cy="1612900"/>
          </a:xfrm>
          <a:prstGeom prst="rect">
            <a:avLst/>
          </a:prstGeom>
          <a:solidFill>
            <a:srgbClr val="CCFFFF"/>
          </a:solidFill>
          <a:ln w="31750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 void Page_Init(object sender, EventArgs e)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	//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	// CODEGEN: </a:t>
            </a:r>
            <a:r>
              <a:rPr lang="ja-JP" altLang="en-US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この呼び出しは、</a:t>
            </a:r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ASP.NET Web </a:t>
            </a:r>
            <a:r>
              <a:rPr lang="ja-JP" altLang="en-US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フォーム デザイナで必要</a:t>
            </a:r>
          </a:p>
          <a:p>
            <a:pPr algn="l" eaLnBrk="1" hangingPunct="1"/>
            <a:r>
              <a:rPr lang="ja-JP" altLang="en-US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	</a:t>
            </a:r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	InitializeComponent();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468313" y="2420938"/>
            <a:ext cx="8207375" cy="1612900"/>
          </a:xfrm>
          <a:prstGeom prst="rect">
            <a:avLst/>
          </a:prstGeom>
          <a:solidFill>
            <a:srgbClr val="FFFFCC"/>
          </a:solidFill>
          <a:ln w="31750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 Sub Page_Init(ByVal sender As object, ByVal e As EventArgs)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	‘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	‘ CODEGEN: </a:t>
            </a:r>
            <a:r>
              <a:rPr lang="ja-JP" altLang="en-US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この呼び出しは、</a:t>
            </a:r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ASP.NET Web </a:t>
            </a:r>
            <a:r>
              <a:rPr lang="ja-JP" altLang="en-US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フォーム デザイナで必要</a:t>
            </a:r>
          </a:p>
          <a:p>
            <a:pPr algn="l" eaLnBrk="1" hangingPunct="1"/>
            <a:r>
              <a:rPr lang="ja-JP" altLang="en-US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	‘</a:t>
            </a:r>
          </a:p>
          <a:p>
            <a:pPr algn="l" eaLnBrk="1" hangingPunct="1"/>
            <a:r>
              <a:rPr lang="ja-JP" altLang="en-US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	</a:t>
            </a:r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InitializeComponent();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End Sub</a:t>
            </a:r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7308850" y="2132013"/>
            <a:ext cx="1366838" cy="287337"/>
          </a:xfrm>
          <a:prstGeom prst="rect">
            <a:avLst/>
          </a:prstGeom>
          <a:solidFill>
            <a:srgbClr val="FFFFCC"/>
          </a:solidFill>
          <a:ln w="38100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1600"/>
              <a:t>VB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7308850" y="188913"/>
            <a:ext cx="1366838" cy="287337"/>
          </a:xfrm>
          <a:prstGeom prst="rect">
            <a:avLst/>
          </a:prstGeom>
          <a:solidFill>
            <a:srgbClr val="CCFFCC"/>
          </a:solidFill>
          <a:ln w="38100">
            <a:solidFill>
              <a:srgbClr val="3399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1600"/>
              <a:t>C#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2339975" y="4221163"/>
            <a:ext cx="1366838" cy="647700"/>
          </a:xfrm>
          <a:prstGeom prst="rect">
            <a:avLst/>
          </a:prstGeom>
          <a:gradFill rotWithShape="1">
            <a:gsLst>
              <a:gs pos="0">
                <a:srgbClr val="EEDDFF"/>
              </a:gs>
              <a:gs pos="50000">
                <a:srgbClr val="CC99FF"/>
              </a:gs>
              <a:gs pos="100000">
                <a:srgbClr val="EEDDFF"/>
              </a:gs>
            </a:gsLst>
            <a:lin ang="270000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/>
              <a:t>ASP.NET </a:t>
            </a:r>
          </a:p>
          <a:p>
            <a:pPr eaLnBrk="1" hangingPunct="1"/>
            <a:r>
              <a:rPr lang="ja-JP" altLang="en-US"/>
              <a:t>コード部</a:t>
            </a: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3924300" y="4221163"/>
            <a:ext cx="1366838" cy="647700"/>
          </a:xfrm>
          <a:prstGeom prst="rect">
            <a:avLst/>
          </a:prstGeom>
          <a:gradFill rotWithShape="1">
            <a:gsLst>
              <a:gs pos="0">
                <a:srgbClr val="DDEEFF"/>
              </a:gs>
              <a:gs pos="50000">
                <a:srgbClr val="99CCFF"/>
              </a:gs>
              <a:gs pos="100000">
                <a:srgbClr val="DDEEFF"/>
              </a:gs>
            </a:gsLst>
            <a:lin ang="2700000" scaled="1"/>
          </a:gradFill>
          <a:ln w="9525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/>
              <a:t>ASP.NET </a:t>
            </a:r>
          </a:p>
          <a:p>
            <a:pPr eaLnBrk="1" hangingPunct="1"/>
            <a:r>
              <a:rPr lang="ja-JP" altLang="en-US"/>
              <a:t>コード部</a:t>
            </a:r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755650" y="4221163"/>
            <a:ext cx="1366838" cy="647700"/>
          </a:xfrm>
          <a:prstGeom prst="rect">
            <a:avLst/>
          </a:prstGeom>
          <a:gradFill rotWithShape="1">
            <a:gsLst>
              <a:gs pos="0">
                <a:srgbClr val="FFDDEE"/>
              </a:gs>
              <a:gs pos="50000">
                <a:srgbClr val="FF99CC"/>
              </a:gs>
              <a:gs pos="100000">
                <a:srgbClr val="FFDDEE"/>
              </a:gs>
            </a:gsLst>
            <a:lin ang="2700000" scaled="1"/>
          </a:gra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/>
              <a:t>ASP.NET </a:t>
            </a:r>
          </a:p>
          <a:p>
            <a:pPr eaLnBrk="1" hangingPunct="1"/>
            <a:r>
              <a:rPr lang="ja-JP" altLang="en-US"/>
              <a:t>コード部</a:t>
            </a: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5508625" y="4221163"/>
            <a:ext cx="1366838" cy="647700"/>
          </a:xfrm>
          <a:prstGeom prst="rect">
            <a:avLst/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/>
              <a:t>ASP.NET </a:t>
            </a:r>
          </a:p>
          <a:p>
            <a:pPr eaLnBrk="1" hangingPunct="1"/>
            <a:r>
              <a:rPr lang="ja-JP" altLang="en-US"/>
              <a:t>コード部</a:t>
            </a:r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7091363" y="4221163"/>
            <a:ext cx="1366837" cy="647700"/>
          </a:xfrm>
          <a:prstGeom prst="rect">
            <a:avLst/>
          </a:prstGeom>
          <a:gradFill rotWithShape="1">
            <a:gsLst>
              <a:gs pos="0">
                <a:srgbClr val="FFFFDD"/>
              </a:gs>
              <a:gs pos="50000">
                <a:srgbClr val="FFFF99"/>
              </a:gs>
              <a:gs pos="100000">
                <a:srgbClr val="FFFFDD"/>
              </a:gs>
            </a:gsLst>
            <a:lin ang="2700000" scaled="1"/>
          </a:gradFill>
          <a:ln w="952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/>
              <a:t>ASP.NET </a:t>
            </a:r>
          </a:p>
          <a:p>
            <a:pPr eaLnBrk="1" hangingPunct="1"/>
            <a:r>
              <a:rPr lang="ja-JP" altLang="en-US"/>
              <a:t>コード部</a:t>
            </a:r>
          </a:p>
        </p:txBody>
      </p:sp>
      <p:sp>
        <p:nvSpPr>
          <p:cNvPr id="28683" name="AutoShape 11"/>
          <p:cNvSpPr>
            <a:spLocks noChangeArrowheads="1"/>
          </p:cNvSpPr>
          <p:nvPr/>
        </p:nvSpPr>
        <p:spPr bwMode="auto">
          <a:xfrm>
            <a:off x="1187450" y="5084763"/>
            <a:ext cx="720725" cy="576262"/>
          </a:xfrm>
          <a:prstGeom prst="rightArrow">
            <a:avLst>
              <a:gd name="adj1" fmla="val 45454"/>
              <a:gd name="adj2" fmla="val 58128"/>
            </a:avLst>
          </a:prstGeom>
          <a:gradFill rotWithShape="1">
            <a:gsLst>
              <a:gs pos="0">
                <a:srgbClr val="FFDDEE"/>
              </a:gs>
              <a:gs pos="50000">
                <a:srgbClr val="FF99CC"/>
              </a:gs>
              <a:gs pos="100000">
                <a:srgbClr val="FFDDEE"/>
              </a:gs>
            </a:gsLst>
            <a:lin ang="0" scaled="1"/>
          </a:gra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8684" name="AutoShape 12"/>
          <p:cNvSpPr>
            <a:spLocks noChangeArrowheads="1"/>
          </p:cNvSpPr>
          <p:nvPr/>
        </p:nvSpPr>
        <p:spPr bwMode="auto">
          <a:xfrm>
            <a:off x="2700338" y="5084763"/>
            <a:ext cx="720725" cy="576262"/>
          </a:xfrm>
          <a:prstGeom prst="rightArrow">
            <a:avLst>
              <a:gd name="adj1" fmla="val 45454"/>
              <a:gd name="adj2" fmla="val 58128"/>
            </a:avLst>
          </a:prstGeom>
          <a:gradFill rotWithShape="1">
            <a:gsLst>
              <a:gs pos="0">
                <a:srgbClr val="EEDDFF"/>
              </a:gs>
              <a:gs pos="50000">
                <a:srgbClr val="CC99FF"/>
              </a:gs>
              <a:gs pos="100000">
                <a:srgbClr val="EEDDFF"/>
              </a:gs>
            </a:gsLst>
            <a:lin ang="0" scaled="1"/>
          </a:gradFill>
          <a:ln w="9525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8685" name="AutoShape 13"/>
          <p:cNvSpPr>
            <a:spLocks noChangeArrowheads="1"/>
          </p:cNvSpPr>
          <p:nvPr/>
        </p:nvSpPr>
        <p:spPr bwMode="auto">
          <a:xfrm>
            <a:off x="4284663" y="5084763"/>
            <a:ext cx="720725" cy="576262"/>
          </a:xfrm>
          <a:prstGeom prst="rightArrow">
            <a:avLst>
              <a:gd name="adj1" fmla="val 45454"/>
              <a:gd name="adj2" fmla="val 58128"/>
            </a:avLst>
          </a:prstGeom>
          <a:gradFill rotWithShape="1">
            <a:gsLst>
              <a:gs pos="0">
                <a:srgbClr val="DDEEFF"/>
              </a:gs>
              <a:gs pos="50000">
                <a:srgbClr val="99CCFF"/>
              </a:gs>
              <a:gs pos="100000">
                <a:srgbClr val="DDEEFF"/>
              </a:gs>
            </a:gsLst>
            <a:lin ang="0" scaled="1"/>
          </a:gradFill>
          <a:ln w="9525">
            <a:solidFill>
              <a:srgbClr val="0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8686" name="AutoShape 14"/>
          <p:cNvSpPr>
            <a:spLocks noChangeArrowheads="1"/>
          </p:cNvSpPr>
          <p:nvPr/>
        </p:nvSpPr>
        <p:spPr bwMode="auto">
          <a:xfrm>
            <a:off x="5867400" y="5084763"/>
            <a:ext cx="720725" cy="576262"/>
          </a:xfrm>
          <a:prstGeom prst="rightArrow">
            <a:avLst>
              <a:gd name="adj1" fmla="val 45454"/>
              <a:gd name="adj2" fmla="val 58128"/>
            </a:avLst>
          </a:prstGeom>
          <a:gradFill rotWithShape="1">
            <a:gsLst>
              <a:gs pos="0">
                <a:srgbClr val="DDFFDD"/>
              </a:gs>
              <a:gs pos="50000">
                <a:srgbClr val="99FF99"/>
              </a:gs>
              <a:gs pos="100000">
                <a:srgbClr val="DDFFDD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8687" name="AutoShape 15"/>
          <p:cNvSpPr>
            <a:spLocks noChangeArrowheads="1"/>
          </p:cNvSpPr>
          <p:nvPr/>
        </p:nvSpPr>
        <p:spPr bwMode="auto">
          <a:xfrm>
            <a:off x="7524750" y="5084763"/>
            <a:ext cx="720725" cy="576262"/>
          </a:xfrm>
          <a:prstGeom prst="rightArrow">
            <a:avLst>
              <a:gd name="adj1" fmla="val 45454"/>
              <a:gd name="adj2" fmla="val 58128"/>
            </a:avLst>
          </a:prstGeom>
          <a:gradFill rotWithShape="1">
            <a:gsLst>
              <a:gs pos="0">
                <a:srgbClr val="FFFFDD"/>
              </a:gs>
              <a:gs pos="50000">
                <a:srgbClr val="FFFF99"/>
              </a:gs>
              <a:gs pos="100000">
                <a:srgbClr val="FFFFDD"/>
              </a:gs>
            </a:gsLst>
            <a:lin ang="0" scaled="1"/>
          </a:gradFill>
          <a:ln w="9525">
            <a:solidFill>
              <a:srgbClr val="8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6659563" y="6092825"/>
            <a:ext cx="1871662" cy="358775"/>
          </a:xfrm>
          <a:prstGeom prst="rect">
            <a:avLst/>
          </a:prstGeom>
          <a:gradFill rotWithShape="1">
            <a:gsLst>
              <a:gs pos="0">
                <a:srgbClr val="FFDCC4"/>
              </a:gs>
              <a:gs pos="50000">
                <a:srgbClr val="FF9751"/>
              </a:gs>
              <a:gs pos="100000">
                <a:srgbClr val="FFDCC4"/>
              </a:gs>
            </a:gsLst>
            <a:lin ang="2700000" scaled="1"/>
          </a:gradFill>
          <a:ln w="19050">
            <a:solidFill>
              <a:srgbClr val="99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1400"/>
              <a:t>Sample0102_01.aspx</a:t>
            </a:r>
          </a:p>
        </p:txBody>
      </p:sp>
      <p:sp>
        <p:nvSpPr>
          <p:cNvPr id="28689" name="AutoShape 17"/>
          <p:cNvSpPr>
            <a:spLocks noChangeArrowheads="1"/>
          </p:cNvSpPr>
          <p:nvPr/>
        </p:nvSpPr>
        <p:spPr bwMode="auto">
          <a:xfrm>
            <a:off x="2124075" y="5876925"/>
            <a:ext cx="1366838" cy="647700"/>
          </a:xfrm>
          <a:prstGeom prst="star16">
            <a:avLst>
              <a:gd name="adj" fmla="val 37500"/>
            </a:avLst>
          </a:prstGeom>
          <a:gradFill rotWithShape="1">
            <a:gsLst>
              <a:gs pos="0">
                <a:srgbClr val="FFDDEE"/>
              </a:gs>
              <a:gs pos="50000">
                <a:srgbClr val="FF99CC"/>
              </a:gs>
              <a:gs pos="100000">
                <a:srgbClr val="FFDDEE"/>
              </a:gs>
            </a:gsLst>
            <a:lin ang="2700000" scaled="1"/>
          </a:gradFill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1400"/>
              <a:t>ASP.NET </a:t>
            </a:r>
          </a:p>
          <a:p>
            <a:pPr eaLnBrk="1" hangingPunct="1"/>
            <a:r>
              <a:rPr lang="ja-JP" altLang="en-US" sz="1400"/>
              <a:t>コード部</a:t>
            </a:r>
          </a:p>
        </p:txBody>
      </p:sp>
      <p:sp>
        <p:nvSpPr>
          <p:cNvPr id="28690" name="AutoShape 18"/>
          <p:cNvSpPr>
            <a:spLocks noChangeArrowheads="1"/>
          </p:cNvSpPr>
          <p:nvPr/>
        </p:nvSpPr>
        <p:spPr bwMode="auto">
          <a:xfrm>
            <a:off x="3851275" y="6165850"/>
            <a:ext cx="2376488" cy="3587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BFFDD"/>
              </a:gs>
              <a:gs pos="50000">
                <a:srgbClr val="66FF99"/>
              </a:gs>
              <a:gs pos="100000">
                <a:srgbClr val="CBFFDD"/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/>
              <a:t>ASP.NET </a:t>
            </a:r>
            <a:r>
              <a:rPr lang="ja-JP" altLang="en-US"/>
              <a:t>コード部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468313" y="2854325"/>
            <a:ext cx="8207375" cy="1657350"/>
          </a:xfrm>
          <a:prstGeom prst="rect">
            <a:avLst/>
          </a:prstGeom>
          <a:solidFill>
            <a:srgbClr val="DCD2FF"/>
          </a:solidFill>
          <a:ln w="31750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&lt;HTML&gt;&lt;BODY&gt;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&lt;FORM METHOD="POST" ACTION="NextPage.aspx"&gt;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&lt;INPUT TYPE="TEXTAREA" NAME="MyMemo"&gt;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&lt;INPUT TYPE="PASSWORD" NAME="MyPassword"&gt;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&lt;INPUT TYPE="BUTTON" NAME="Submit" VALUE="</a:t>
            </a:r>
            <a:r>
              <a:rPr lang="ja-JP" altLang="en-US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送信</a:t>
            </a:r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&lt;/FORM&gt;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&lt;/BODY&gt;&lt;/HTML&gt;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7308850" y="2566988"/>
            <a:ext cx="1366838" cy="287337"/>
          </a:xfrm>
          <a:prstGeom prst="rect">
            <a:avLst/>
          </a:prstGeom>
          <a:solidFill>
            <a:srgbClr val="DCD2FF"/>
          </a:solidFill>
          <a:ln w="38100">
            <a:solidFill>
              <a:srgbClr val="800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1600"/>
              <a:t>HTML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468313" y="4941888"/>
            <a:ext cx="8207375" cy="1657350"/>
          </a:xfrm>
          <a:prstGeom prst="rect">
            <a:avLst/>
          </a:prstGeom>
          <a:solidFill>
            <a:srgbClr val="FFE6E6"/>
          </a:solidFill>
          <a:ln w="31750">
            <a:solidFill>
              <a:srgbClr val="B4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&lt;HTML&gt;&lt;BODY&gt;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&lt;FORM METHOD="POST" ACTION="NextPage.aspx"&gt;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&lt;asp:TextBox runat="server" id="MyMemo" textmode="MultiLine" /&gt;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&lt;asp:TextBox runat="server" id="MyPassword" textmode="Password" /&gt;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&lt;asp:Button runat="server" id="MySubmit" text="</a:t>
            </a:r>
            <a:r>
              <a:rPr lang="ja-JP" altLang="en-US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送信</a:t>
            </a:r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/&gt;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&lt;/FORM&gt;</a:t>
            </a:r>
          </a:p>
          <a:p>
            <a:pPr algn="l" eaLnBrk="1" hangingPunct="1"/>
            <a:r>
              <a:rPr lang="en-US" altLang="ja-JP" sz="14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&lt;/BODY&gt;&lt;/HTML&gt;</a:t>
            </a: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7308850" y="4652963"/>
            <a:ext cx="1366838" cy="287337"/>
          </a:xfrm>
          <a:prstGeom prst="rect">
            <a:avLst/>
          </a:prstGeom>
          <a:solidFill>
            <a:srgbClr val="FFE6E6"/>
          </a:solidFill>
          <a:ln w="38100">
            <a:solidFill>
              <a:srgbClr val="B4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eaLnBrk="1" hangingPunct="1"/>
            <a:r>
              <a:rPr lang="en-US" altLang="ja-JP" sz="1600"/>
              <a:t>ASP.NET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68313" y="584526"/>
            <a:ext cx="8207375" cy="1764324"/>
          </a:xfrm>
          <a:prstGeom prst="rect">
            <a:avLst/>
          </a:prstGeom>
          <a:solidFill>
            <a:srgbClr val="E3E8F1"/>
          </a:solidFill>
          <a:ln w="31750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l"/>
            <a:endParaRPr lang="en-US" altLang="ja-JP" sz="100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7308850" y="297189"/>
            <a:ext cx="1366838" cy="287337"/>
          </a:xfrm>
          <a:prstGeom prst="rect">
            <a:avLst/>
          </a:prstGeom>
          <a:solidFill>
            <a:srgbClr val="E3E8F1"/>
          </a:solidFill>
          <a:ln w="38100">
            <a:solidFill>
              <a:srgbClr val="3333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ja-JP" sz="1600"/>
              <a:t>.cshtml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ja-JP" altLang="en-US"/>
          </a:p>
        </p:txBody>
      </p:sp>
      <p:sp>
        <p:nvSpPr>
          <p:cNvPr id="48" name="正方形/長方形 47"/>
          <p:cNvSpPr/>
          <p:nvPr/>
        </p:nvSpPr>
        <p:spPr>
          <a:xfrm>
            <a:off x="498475" y="620713"/>
            <a:ext cx="720725" cy="504825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50" name="正方形/長方形 49"/>
          <p:cNvSpPr/>
          <p:nvPr/>
        </p:nvSpPr>
        <p:spPr>
          <a:xfrm>
            <a:off x="2792413" y="620713"/>
            <a:ext cx="720725" cy="504825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51" name="正方形/長方形 50"/>
          <p:cNvSpPr/>
          <p:nvPr/>
        </p:nvSpPr>
        <p:spPr>
          <a:xfrm>
            <a:off x="3940175" y="620713"/>
            <a:ext cx="719138" cy="504825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54" name="正方形/長方形 53"/>
          <p:cNvSpPr/>
          <p:nvPr/>
        </p:nvSpPr>
        <p:spPr>
          <a:xfrm>
            <a:off x="7380288" y="620713"/>
            <a:ext cx="720725" cy="504825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528638" y="1989138"/>
            <a:ext cx="647700" cy="4318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392238" y="1989138"/>
            <a:ext cx="647700" cy="4318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2255838" y="1989138"/>
            <a:ext cx="649287" cy="4318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048000" y="1989138"/>
            <a:ext cx="649288" cy="431800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984625" y="1989138"/>
            <a:ext cx="647700" cy="431800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848225" y="1989138"/>
            <a:ext cx="649288" cy="431800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5713413" y="1989138"/>
            <a:ext cx="647700" cy="43180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1209675" y="3357563"/>
            <a:ext cx="647700" cy="4318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1203325" y="5106988"/>
            <a:ext cx="647700" cy="4318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3444875" y="3933825"/>
            <a:ext cx="647700" cy="4318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1209675" y="5664200"/>
            <a:ext cx="647700" cy="431800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1203325" y="4508500"/>
            <a:ext cx="647700" cy="433388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203325" y="3933825"/>
            <a:ext cx="647700" cy="431800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D0F4C446-625A-4C16-BEE0-79D95E4494E8}"/>
              </a:ext>
            </a:extLst>
          </p:cNvPr>
          <p:cNvSpPr/>
          <p:nvPr/>
        </p:nvSpPr>
        <p:spPr>
          <a:xfrm>
            <a:off x="4092575" y="773113"/>
            <a:ext cx="719138" cy="504825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498475" y="620713"/>
            <a:ext cx="720725" cy="504825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646238" y="620713"/>
            <a:ext cx="719137" cy="50482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2792413" y="620713"/>
            <a:ext cx="720725" cy="504825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3940175" y="620713"/>
            <a:ext cx="719138" cy="504825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5086350" y="620713"/>
            <a:ext cx="720725" cy="504825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6234113" y="620713"/>
            <a:ext cx="719137" cy="504825"/>
          </a:xfrm>
          <a:prstGeom prst="rect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7380288" y="620713"/>
            <a:ext cx="720725" cy="504825"/>
          </a:xfrm>
          <a:prstGeom prst="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18D47FDF-23A5-48E3-9A18-B953DE1001F1}"/>
              </a:ext>
            </a:extLst>
          </p:cNvPr>
          <p:cNvSpPr/>
          <p:nvPr/>
        </p:nvSpPr>
        <p:spPr>
          <a:xfrm>
            <a:off x="4092575" y="773113"/>
            <a:ext cx="719138" cy="504825"/>
          </a:xfrm>
          <a:prstGeom prst="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7433" y="2478374"/>
            <a:ext cx="712487" cy="66310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83253" y="3140960"/>
            <a:ext cx="605065" cy="55219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15420" y="3019301"/>
            <a:ext cx="439361" cy="36822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2367" y="3203414"/>
            <a:ext cx="381867" cy="38546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5491" y="849315"/>
            <a:ext cx="1009650" cy="88582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14948" y="1286116"/>
            <a:ext cx="556562" cy="48636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4997" y="3310880"/>
            <a:ext cx="578934" cy="556006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19773" y="1434426"/>
            <a:ext cx="438412" cy="38303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420" y="2478374"/>
            <a:ext cx="522379" cy="447753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44997" y="2060810"/>
            <a:ext cx="477091" cy="487812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2407" y="1617460"/>
            <a:ext cx="661269" cy="59946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2878" y="1301683"/>
            <a:ext cx="479569" cy="433457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9576" y="1118288"/>
            <a:ext cx="548260" cy="553743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0268" y="2809927"/>
            <a:ext cx="588871" cy="529389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3083" y="3789050"/>
            <a:ext cx="1028700" cy="847725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8074" y="3203414"/>
            <a:ext cx="537070" cy="514923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5956" y="4043071"/>
            <a:ext cx="458986" cy="527834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2557" y="1036461"/>
            <a:ext cx="557785" cy="530443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959" y="3837597"/>
            <a:ext cx="541185" cy="489148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432" y="457643"/>
            <a:ext cx="575789" cy="493533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8030" y="3866886"/>
            <a:ext cx="519907" cy="498244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71506" y="4203018"/>
            <a:ext cx="704850" cy="53340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0440" y="3604363"/>
            <a:ext cx="622304" cy="558659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99396" y="3190720"/>
            <a:ext cx="504391" cy="48998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99396" y="2784097"/>
            <a:ext cx="483658" cy="470407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0440" y="2216928"/>
            <a:ext cx="519103" cy="538329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659" y="4348795"/>
            <a:ext cx="555335" cy="524483"/>
          </a:xfrm>
          <a:prstGeom prst="rect">
            <a:avLst/>
          </a:prstGeom>
        </p:spPr>
      </p:pic>
      <p:sp>
        <p:nvSpPr>
          <p:cNvPr id="32" name="テキスト ボックス 31"/>
          <p:cNvSpPr txBox="1"/>
          <p:nvPr/>
        </p:nvSpPr>
        <p:spPr>
          <a:xfrm>
            <a:off x="803132" y="4462641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Application</a:t>
            </a:r>
          </a:p>
          <a:p>
            <a:r>
              <a:rPr kumimoji="1" lang="en-US" altLang="ja-JP" sz="800"/>
              <a:t>Gateway</a:t>
            </a:r>
            <a:endParaRPr kumimoji="1" lang="ja-JP" altLang="en-US" sz="80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803132" y="3958889"/>
            <a:ext cx="593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ILB, ELB</a:t>
            </a:r>
            <a:endParaRPr kumimoji="1" lang="ja-JP" altLang="en-US" sz="800"/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96254" y="4695098"/>
            <a:ext cx="828675" cy="628650"/>
          </a:xfrm>
          <a:prstGeom prst="rect">
            <a:avLst/>
          </a:prstGeom>
        </p:spPr>
      </p:pic>
      <p:sp>
        <p:nvSpPr>
          <p:cNvPr id="35" name="テキスト ボックス 34"/>
          <p:cNvSpPr txBox="1"/>
          <p:nvPr/>
        </p:nvSpPr>
        <p:spPr>
          <a:xfrm>
            <a:off x="7538967" y="4821957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Express</a:t>
            </a:r>
          </a:p>
          <a:p>
            <a:r>
              <a:rPr lang="en-US" altLang="ja-JP" sz="800"/>
              <a:t>Route</a:t>
            </a:r>
            <a:endParaRPr kumimoji="1" lang="ja-JP" altLang="en-US" sz="80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7538967" y="4284272"/>
            <a:ext cx="61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Cognitive</a:t>
            </a:r>
          </a:p>
          <a:p>
            <a:r>
              <a:rPr lang="en-US" altLang="ja-JP" sz="800"/>
              <a:t>Services</a:t>
            </a:r>
            <a:endParaRPr kumimoji="1" lang="ja-JP" altLang="en-US" sz="800"/>
          </a:p>
        </p:txBody>
      </p:sp>
      <p:pic>
        <p:nvPicPr>
          <p:cNvPr id="38" name="図 37"/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23997" y="1836987"/>
            <a:ext cx="334188" cy="284191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4551" y="1828490"/>
            <a:ext cx="260871" cy="290106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3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0667" y="1828490"/>
            <a:ext cx="371027" cy="305242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3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43733" y="1828490"/>
            <a:ext cx="363133" cy="307874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43483" y="1596582"/>
            <a:ext cx="592465" cy="620346"/>
          </a:xfrm>
          <a:prstGeom prst="rect">
            <a:avLst/>
          </a:prstGeom>
        </p:spPr>
      </p:pic>
      <p:sp>
        <p:nvSpPr>
          <p:cNvPr id="43" name="テキスト ボックス 42"/>
          <p:cNvSpPr txBox="1"/>
          <p:nvPr/>
        </p:nvSpPr>
        <p:spPr>
          <a:xfrm>
            <a:off x="2939211" y="1747917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ASE</a:t>
            </a:r>
            <a:endParaRPr kumimoji="1" lang="ja-JP" altLang="en-US" sz="800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>
          <a:blip r:embed="rId3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2425" y="3028950"/>
            <a:ext cx="819150" cy="80010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3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83034" y="1409653"/>
            <a:ext cx="762000" cy="771525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3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8491" y="2250092"/>
            <a:ext cx="522138" cy="534005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3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0440" y="745469"/>
            <a:ext cx="685800" cy="628650"/>
          </a:xfrm>
          <a:prstGeom prst="rect">
            <a:avLst/>
          </a:prstGeom>
        </p:spPr>
      </p:pic>
      <p:sp>
        <p:nvSpPr>
          <p:cNvPr id="49" name="テキスト ボックス 48"/>
          <p:cNvSpPr txBox="1"/>
          <p:nvPr/>
        </p:nvSpPr>
        <p:spPr>
          <a:xfrm>
            <a:off x="8338491" y="1002185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SendGrid</a:t>
            </a:r>
          </a:p>
          <a:p>
            <a:r>
              <a:rPr lang="en-US" altLang="ja-JP" sz="800"/>
              <a:t>Accounts</a:t>
            </a:r>
            <a:endParaRPr kumimoji="1" lang="ja-JP" altLang="en-US" sz="800"/>
          </a:p>
        </p:txBody>
      </p:sp>
      <p:pic>
        <p:nvPicPr>
          <p:cNvPr id="50" name="図 49"/>
          <p:cNvPicPr>
            <a:picLocks noChangeAspect="1"/>
          </p:cNvPicPr>
          <p:nvPr/>
        </p:nvPicPr>
        <p:blipFill>
          <a:blip r:embed="rId4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68094" y="2745581"/>
            <a:ext cx="509801" cy="487143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099848" y="189407"/>
            <a:ext cx="590550" cy="495300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4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5449" y="2543213"/>
            <a:ext cx="323575" cy="283682"/>
          </a:xfrm>
          <a:prstGeom prst="rect">
            <a:avLst/>
          </a:prstGeom>
        </p:spPr>
      </p:pic>
      <p:sp>
        <p:nvSpPr>
          <p:cNvPr id="55" name="テキスト ボックス 54"/>
          <p:cNvSpPr txBox="1"/>
          <p:nvPr/>
        </p:nvSpPr>
        <p:spPr>
          <a:xfrm>
            <a:off x="3088210" y="2549208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Diagnostics</a:t>
            </a:r>
          </a:p>
          <a:p>
            <a:r>
              <a:rPr lang="en-US" altLang="ja-JP" sz="800"/>
              <a:t>Settings</a:t>
            </a:r>
            <a:endParaRPr kumimoji="1" lang="ja-JP" altLang="en-US" sz="800"/>
          </a:p>
        </p:txBody>
      </p:sp>
      <p:pic>
        <p:nvPicPr>
          <p:cNvPr id="56" name="図 55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108693" y="3488707"/>
            <a:ext cx="333918" cy="329113"/>
          </a:xfrm>
          <a:prstGeom prst="rect">
            <a:avLst/>
          </a:prstGeom>
        </p:spPr>
      </p:pic>
      <p:sp>
        <p:nvSpPr>
          <p:cNvPr id="57" name="テキスト ボックス 56"/>
          <p:cNvSpPr txBox="1"/>
          <p:nvPr/>
        </p:nvSpPr>
        <p:spPr>
          <a:xfrm>
            <a:off x="3434233" y="3460875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Microsoft</a:t>
            </a:r>
          </a:p>
          <a:p>
            <a:r>
              <a:rPr lang="en-US" altLang="ja-JP" sz="800"/>
              <a:t>Antimalware</a:t>
            </a:r>
            <a:endParaRPr kumimoji="1" lang="ja-JP" altLang="en-US" sz="800"/>
          </a:p>
        </p:txBody>
      </p:sp>
      <p:pic>
        <p:nvPicPr>
          <p:cNvPr id="58" name="図 57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106380" y="3836127"/>
            <a:ext cx="335320" cy="335320"/>
          </a:xfrm>
          <a:prstGeom prst="rect">
            <a:avLst/>
          </a:prstGeom>
        </p:spPr>
      </p:pic>
      <p:sp>
        <p:nvSpPr>
          <p:cNvPr id="59" name="テキスト ボックス 58"/>
          <p:cNvSpPr txBox="1"/>
          <p:nvPr/>
        </p:nvSpPr>
        <p:spPr>
          <a:xfrm>
            <a:off x="3434233" y="3835525"/>
            <a:ext cx="705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PowerShell</a:t>
            </a:r>
          </a:p>
          <a:p>
            <a:r>
              <a:rPr lang="en-US" altLang="ja-JP" sz="800"/>
              <a:t>DSC</a:t>
            </a:r>
            <a:endParaRPr kumimoji="1" lang="ja-JP" altLang="en-US" sz="800"/>
          </a:p>
        </p:txBody>
      </p:sp>
      <p:pic>
        <p:nvPicPr>
          <p:cNvPr id="61" name="図 60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109014" y="4195724"/>
            <a:ext cx="330052" cy="330052"/>
          </a:xfrm>
          <a:prstGeom prst="rect">
            <a:avLst/>
          </a:prstGeom>
        </p:spPr>
      </p:pic>
      <p:sp>
        <p:nvSpPr>
          <p:cNvPr id="62" name="テキスト ボックス 61"/>
          <p:cNvSpPr txBox="1"/>
          <p:nvPr/>
        </p:nvSpPr>
        <p:spPr>
          <a:xfrm>
            <a:off x="3434233" y="4198043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Network Watcher</a:t>
            </a:r>
          </a:p>
          <a:p>
            <a:r>
              <a:rPr lang="en-US" altLang="ja-JP" sz="800"/>
              <a:t>Agent for Windows</a:t>
            </a:r>
            <a:endParaRPr kumimoji="1" lang="ja-JP" altLang="en-US" sz="80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0283" y="5087331"/>
            <a:ext cx="495300" cy="504825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68716" y="2250217"/>
            <a:ext cx="552450" cy="590550"/>
          </a:xfrm>
          <a:prstGeom prst="rect">
            <a:avLst/>
          </a:prstGeom>
        </p:spPr>
      </p:pic>
      <p:pic>
        <p:nvPicPr>
          <p:cNvPr id="63" name="図 62">
            <a:extLst>
              <a:ext uri="{FF2B5EF4-FFF2-40B4-BE49-F238E27FC236}">
                <a16:creationId xmlns:a16="http://schemas.microsoft.com/office/drawing/2014/main" id="{69A24212-E6CC-463F-BDB8-03633FBDE87F}"/>
              </a:ext>
            </a:extLst>
          </p:cNvPr>
          <p:cNvPicPr>
            <a:picLocks noChangeAspect="1"/>
          </p:cNvPicPr>
          <p:nvPr/>
        </p:nvPicPr>
        <p:blipFill>
          <a:blip r:embed="rId4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3583" y="4987180"/>
            <a:ext cx="544137" cy="531909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1145EC0C-9690-4491-9F2D-45739734B4E7}"/>
              </a:ext>
            </a:extLst>
          </p:cNvPr>
          <p:cNvSpPr txBox="1"/>
          <p:nvPr/>
        </p:nvSpPr>
        <p:spPr>
          <a:xfrm>
            <a:off x="3434233" y="5124300"/>
            <a:ext cx="625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/>
              <a:t>Azure AD</a:t>
            </a:r>
            <a:endParaRPr kumimoji="1" lang="ja-JP" altLang="en-US" sz="800"/>
          </a:p>
        </p:txBody>
      </p:sp>
      <p:pic>
        <p:nvPicPr>
          <p:cNvPr id="65" name="図 64">
            <a:extLst>
              <a:ext uri="{FF2B5EF4-FFF2-40B4-BE49-F238E27FC236}">
                <a16:creationId xmlns:a16="http://schemas.microsoft.com/office/drawing/2014/main" id="{EC357F58-B399-4EB0-878E-8690286C2BDC}"/>
              </a:ext>
            </a:extLst>
          </p:cNvPr>
          <p:cNvPicPr>
            <a:picLocks noChangeAspect="1"/>
          </p:cNvPicPr>
          <p:nvPr/>
        </p:nvPicPr>
        <p:blipFill>
          <a:blip r:embed="rId4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326" y="5417564"/>
            <a:ext cx="1090247" cy="1027348"/>
          </a:xfrm>
          <a:prstGeom prst="rect">
            <a:avLst/>
          </a:prstGeom>
        </p:spPr>
      </p:pic>
      <p:pic>
        <p:nvPicPr>
          <p:cNvPr id="66" name="図 65">
            <a:extLst>
              <a:ext uri="{FF2B5EF4-FFF2-40B4-BE49-F238E27FC236}">
                <a16:creationId xmlns:a16="http://schemas.microsoft.com/office/drawing/2014/main" id="{22D31DC1-0811-4DBE-BD27-B68474E50105}"/>
              </a:ext>
            </a:extLst>
          </p:cNvPr>
          <p:cNvPicPr>
            <a:picLocks noChangeAspect="1"/>
          </p:cNvPicPr>
          <p:nvPr/>
        </p:nvPicPr>
        <p:blipFill>
          <a:blip r:embed="rId5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4204" y="5417564"/>
            <a:ext cx="1095511" cy="1078394"/>
          </a:xfrm>
          <a:prstGeom prst="rect">
            <a:avLst/>
          </a:prstGeom>
        </p:spPr>
      </p:pic>
      <p:pic>
        <p:nvPicPr>
          <p:cNvPr id="67" name="図 66">
            <a:extLst>
              <a:ext uri="{FF2B5EF4-FFF2-40B4-BE49-F238E27FC236}">
                <a16:creationId xmlns:a16="http://schemas.microsoft.com/office/drawing/2014/main" id="{D41252E9-E60A-4C2C-BB13-51A493467932}"/>
              </a:ext>
            </a:extLst>
          </p:cNvPr>
          <p:cNvPicPr>
            <a:picLocks noChangeAspect="1"/>
          </p:cNvPicPr>
          <p:nvPr/>
        </p:nvPicPr>
        <p:blipFill>
          <a:blip r:embed="rId5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2036" y="5817953"/>
            <a:ext cx="514350" cy="514350"/>
          </a:xfrm>
          <a:prstGeom prst="rect">
            <a:avLst/>
          </a:prstGeom>
        </p:spPr>
      </p:pic>
      <p:pic>
        <p:nvPicPr>
          <p:cNvPr id="68" name="図 67">
            <a:extLst>
              <a:ext uri="{FF2B5EF4-FFF2-40B4-BE49-F238E27FC236}">
                <a16:creationId xmlns:a16="http://schemas.microsoft.com/office/drawing/2014/main" id="{ABFFA965-DFF2-473D-9AB1-9AFB38D62D28}"/>
              </a:ext>
            </a:extLst>
          </p:cNvPr>
          <p:cNvPicPr>
            <a:picLocks noChangeAspect="1"/>
          </p:cNvPicPr>
          <p:nvPr/>
        </p:nvPicPr>
        <p:blipFill rotWithShape="1"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9" t="24363" r="71330" b="24935"/>
          <a:stretch/>
        </p:blipFill>
        <p:spPr>
          <a:xfrm>
            <a:off x="3234081" y="5680620"/>
            <a:ext cx="839755" cy="839756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F0A32C3E-390F-40AF-ACA4-D112643EEBF2}"/>
              </a:ext>
            </a:extLst>
          </p:cNvPr>
          <p:cNvPicPr>
            <a:picLocks noChangeAspect="1"/>
          </p:cNvPicPr>
          <p:nvPr/>
        </p:nvPicPr>
        <p:blipFill>
          <a:blip r:embed="rId5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6684" y="323919"/>
            <a:ext cx="446029" cy="603451"/>
          </a:xfrm>
          <a:prstGeom prst="rect">
            <a:avLst/>
          </a:prstGeom>
        </p:spPr>
      </p:pic>
      <p:pic>
        <p:nvPicPr>
          <p:cNvPr id="70" name="図 69">
            <a:extLst>
              <a:ext uri="{FF2B5EF4-FFF2-40B4-BE49-F238E27FC236}">
                <a16:creationId xmlns:a16="http://schemas.microsoft.com/office/drawing/2014/main" id="{1BFC11E3-9366-48B6-8B74-D453B756B32F}"/>
              </a:ext>
            </a:extLst>
          </p:cNvPr>
          <p:cNvPicPr>
            <a:picLocks noChangeAspect="1"/>
          </p:cNvPicPr>
          <p:nvPr/>
        </p:nvPicPr>
        <p:blipFill>
          <a:blip r:embed="rId5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1610" y="784339"/>
            <a:ext cx="523875" cy="571500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20B20C1A-3A6C-4685-81E0-C3D0146ED37B}"/>
              </a:ext>
            </a:extLst>
          </p:cNvPr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287" y="17310"/>
            <a:ext cx="780290" cy="780290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21DF63FA-D833-4472-8085-FE4E2DF1AD7F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93" y="123913"/>
            <a:ext cx="780290" cy="780290"/>
          </a:xfrm>
          <a:prstGeom prst="rect">
            <a:avLst/>
          </a:prstGeom>
        </p:spPr>
      </p:pic>
      <p:pic>
        <p:nvPicPr>
          <p:cNvPr id="60" name="グラフィックス 59">
            <a:extLst>
              <a:ext uri="{FF2B5EF4-FFF2-40B4-BE49-F238E27FC236}">
                <a16:creationId xmlns:a16="http://schemas.microsoft.com/office/drawing/2014/main" id="{9F71C344-059E-4F77-837D-8137DBA51717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6839025" y="5920941"/>
            <a:ext cx="476250" cy="476250"/>
          </a:xfrm>
          <a:prstGeom prst="rect">
            <a:avLst/>
          </a:prstGeom>
        </p:spPr>
      </p:pic>
      <p:pic>
        <p:nvPicPr>
          <p:cNvPr id="72" name="図 71">
            <a:extLst>
              <a:ext uri="{FF2B5EF4-FFF2-40B4-BE49-F238E27FC236}">
                <a16:creationId xmlns:a16="http://schemas.microsoft.com/office/drawing/2014/main" id="{B996F216-6ACC-42D6-9E51-219726FDE9C8}"/>
              </a:ext>
            </a:extLst>
          </p:cNvPr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93" y="5820496"/>
            <a:ext cx="780290" cy="780290"/>
          </a:xfrm>
          <a:prstGeom prst="rect">
            <a:avLst/>
          </a:prstGeom>
        </p:spPr>
      </p:pic>
      <p:pic>
        <p:nvPicPr>
          <p:cNvPr id="74" name="グラフィックス 73">
            <a:extLst>
              <a:ext uri="{FF2B5EF4-FFF2-40B4-BE49-F238E27FC236}">
                <a16:creationId xmlns:a16="http://schemas.microsoft.com/office/drawing/2014/main" id="{71921EDB-5613-4F57-BB18-C6714FDFD757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272831" y="109516"/>
            <a:ext cx="696254" cy="696254"/>
          </a:xfrm>
          <a:prstGeom prst="rect">
            <a:avLst/>
          </a:prstGeom>
        </p:spPr>
      </p:pic>
      <p:pic>
        <p:nvPicPr>
          <p:cNvPr id="76" name="図 75">
            <a:extLst>
              <a:ext uri="{FF2B5EF4-FFF2-40B4-BE49-F238E27FC236}">
                <a16:creationId xmlns:a16="http://schemas.microsoft.com/office/drawing/2014/main" id="{6A5A64E6-6046-453C-8184-D57BD0AEA31F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764" y="147041"/>
            <a:ext cx="780290" cy="780290"/>
          </a:xfrm>
          <a:prstGeom prst="rect">
            <a:avLst/>
          </a:prstGeom>
        </p:spPr>
      </p:pic>
      <p:pic>
        <p:nvPicPr>
          <p:cNvPr id="78" name="図 77">
            <a:extLst>
              <a:ext uri="{FF2B5EF4-FFF2-40B4-BE49-F238E27FC236}">
                <a16:creationId xmlns:a16="http://schemas.microsoft.com/office/drawing/2014/main" id="{DB8C7AC5-F7E2-4D97-9C23-743D8B07D1F8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994" y="123913"/>
            <a:ext cx="952500" cy="952500"/>
          </a:xfrm>
          <a:prstGeom prst="rect">
            <a:avLst/>
          </a:prstGeom>
        </p:spPr>
      </p:pic>
      <p:pic>
        <p:nvPicPr>
          <p:cNvPr id="6146" name="Picture 2" descr="ãAzure site:microsoft.comãã®ç»åæ¤ç´¢çµæ">
            <a:extLst>
              <a:ext uri="{FF2B5EF4-FFF2-40B4-BE49-F238E27FC236}">
                <a16:creationId xmlns:a16="http://schemas.microsoft.com/office/drawing/2014/main" id="{1DEB3882-44BF-4315-AE56-42033DE06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9" r="16043"/>
          <a:stretch/>
        </p:blipFill>
        <p:spPr bwMode="auto">
          <a:xfrm>
            <a:off x="7683034" y="5319982"/>
            <a:ext cx="906192" cy="68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044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9"/>
          <p:cNvSpPr/>
          <p:nvPr/>
        </p:nvSpPr>
        <p:spPr bwMode="auto">
          <a:xfrm>
            <a:off x="-828750" y="1772770"/>
            <a:ext cx="12039601" cy="3962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algn="ctr" defTabSz="932406"/>
            <a:endParaRPr lang="en-US" sz="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39"/>
          <p:cNvSpPr txBox="1"/>
          <p:nvPr/>
        </p:nvSpPr>
        <p:spPr>
          <a:xfrm>
            <a:off x="-286110" y="2228781"/>
            <a:ext cx="666429" cy="217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6068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4F4F4F"/>
                </a:solidFill>
                <a:cs typeface="Segoe UI" panose="020B0502040204020203" pitchFamily="34" charset="0"/>
              </a:rPr>
              <a:t>Phone</a:t>
            </a:r>
          </a:p>
        </p:txBody>
      </p:sp>
      <p:sp>
        <p:nvSpPr>
          <p:cNvPr id="4" name="TextBox 40"/>
          <p:cNvSpPr txBox="1"/>
          <p:nvPr/>
        </p:nvSpPr>
        <p:spPr>
          <a:xfrm>
            <a:off x="1897077" y="2228781"/>
            <a:ext cx="1165530" cy="217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6068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4F4F4F"/>
                </a:solidFill>
                <a:cs typeface="Segoe UI" panose="020B0502040204020203" pitchFamily="34" charset="0"/>
              </a:rPr>
              <a:t>Small Tablet</a:t>
            </a:r>
          </a:p>
        </p:txBody>
      </p:sp>
      <p:sp>
        <p:nvSpPr>
          <p:cNvPr id="5" name="TextBox 41"/>
          <p:cNvSpPr txBox="1"/>
          <p:nvPr/>
        </p:nvSpPr>
        <p:spPr>
          <a:xfrm>
            <a:off x="5077487" y="2011606"/>
            <a:ext cx="1968751" cy="4343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914367">
              <a:lnSpc>
                <a:spcPct val="90000"/>
              </a:lnSpc>
              <a:spcAft>
                <a:spcPts val="600"/>
              </a:spcAft>
              <a:defRPr sz="120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cs typeface="Segoe UI" panose="020B0502040204020203" pitchFamily="34" charset="0"/>
              </a:defRPr>
            </a:lvl1pPr>
          </a:lstStyle>
          <a:p>
            <a:r>
              <a:rPr lang="en-US" sz="1568">
                <a:solidFill>
                  <a:srgbClr val="4F4F4F"/>
                </a:solidFill>
              </a:rPr>
              <a:t>2-in-1s</a:t>
            </a:r>
            <a:br>
              <a:rPr lang="en-US" sz="1568">
                <a:solidFill>
                  <a:srgbClr val="4F4F4F"/>
                </a:solidFill>
              </a:rPr>
            </a:br>
            <a:r>
              <a:rPr lang="en-US" sz="1568">
                <a:solidFill>
                  <a:srgbClr val="4F4F4F"/>
                </a:solidFill>
              </a:rPr>
              <a:t>(Tablet or Laptop)</a:t>
            </a:r>
          </a:p>
        </p:txBody>
      </p:sp>
      <p:sp>
        <p:nvSpPr>
          <p:cNvPr id="6" name="TextBox 42"/>
          <p:cNvSpPr txBox="1"/>
          <p:nvPr/>
        </p:nvSpPr>
        <p:spPr>
          <a:xfrm>
            <a:off x="8991518" y="2011606"/>
            <a:ext cx="1919945" cy="4343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6068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4F4F4F"/>
                </a:solidFill>
                <a:cs typeface="Segoe UI" panose="020B0502040204020203" pitchFamily="34" charset="0"/>
              </a:rPr>
              <a:t>Desktops </a:t>
            </a:r>
            <a:br>
              <a:rPr lang="en-US" sz="1568">
                <a:solidFill>
                  <a:srgbClr val="4F4F4F"/>
                </a:solidFill>
                <a:cs typeface="Segoe UI" panose="020B0502040204020203" pitchFamily="34" charset="0"/>
              </a:rPr>
            </a:br>
            <a:r>
              <a:rPr lang="en-US" sz="1568">
                <a:solidFill>
                  <a:srgbClr val="4F4F4F"/>
                </a:solidFill>
                <a:cs typeface="Segoe UI" panose="020B0502040204020203" pitchFamily="34" charset="0"/>
              </a:rPr>
              <a:t>&amp; All-in-Ones</a:t>
            </a:r>
          </a:p>
        </p:txBody>
      </p:sp>
      <p:sp>
        <p:nvSpPr>
          <p:cNvPr id="7" name="TextBox 43"/>
          <p:cNvSpPr txBox="1"/>
          <p:nvPr/>
        </p:nvSpPr>
        <p:spPr>
          <a:xfrm>
            <a:off x="773552" y="2228781"/>
            <a:ext cx="841789" cy="217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6068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4F4F4F"/>
                </a:solidFill>
                <a:cs typeface="Segoe UI" panose="020B0502040204020203" pitchFamily="34" charset="0"/>
              </a:rPr>
              <a:t>Phablet</a:t>
            </a:r>
          </a:p>
        </p:txBody>
      </p:sp>
      <p:sp>
        <p:nvSpPr>
          <p:cNvPr id="8" name="TextBox 44"/>
          <p:cNvSpPr txBox="1"/>
          <p:nvPr/>
        </p:nvSpPr>
        <p:spPr>
          <a:xfrm>
            <a:off x="3138520" y="2228781"/>
            <a:ext cx="1946060" cy="217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6068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4F4F4F"/>
                </a:solidFill>
                <a:cs typeface="Segoe UI" panose="020B0502040204020203" pitchFamily="34" charset="0"/>
              </a:rPr>
              <a:t>Large Tablet</a:t>
            </a:r>
          </a:p>
        </p:txBody>
      </p:sp>
      <p:sp>
        <p:nvSpPr>
          <p:cNvPr id="9" name="TextBox 45"/>
          <p:cNvSpPr txBox="1"/>
          <p:nvPr/>
        </p:nvSpPr>
        <p:spPr>
          <a:xfrm>
            <a:off x="7561695" y="2011606"/>
            <a:ext cx="954581" cy="4343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6068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4F4F4F"/>
                </a:solidFill>
                <a:cs typeface="Segoe UI" panose="020B0502040204020203" pitchFamily="34" charset="0"/>
              </a:rPr>
              <a:t>Classic </a:t>
            </a:r>
            <a:br>
              <a:rPr lang="en-US" sz="1568">
                <a:solidFill>
                  <a:srgbClr val="4F4F4F"/>
                </a:solidFill>
                <a:cs typeface="Segoe UI" panose="020B0502040204020203" pitchFamily="34" charset="0"/>
              </a:rPr>
            </a:br>
            <a:r>
              <a:rPr lang="en-US" sz="1568">
                <a:solidFill>
                  <a:srgbClr val="4F4F4F"/>
                </a:solidFill>
                <a:cs typeface="Segoe UI" panose="020B0502040204020203" pitchFamily="34" charset="0"/>
              </a:rPr>
              <a:t>Laptop</a:t>
            </a:r>
          </a:p>
        </p:txBody>
      </p:sp>
      <p:pic>
        <p:nvPicPr>
          <p:cNvPr id="10" name="Picture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56" b="15432"/>
          <a:stretch/>
        </p:blipFill>
        <p:spPr>
          <a:xfrm>
            <a:off x="5326094" y="2534770"/>
            <a:ext cx="1548552" cy="984968"/>
          </a:xfrm>
          <a:prstGeom prst="rect">
            <a:avLst/>
          </a:prstGeom>
        </p:spPr>
      </p:pic>
      <p:pic>
        <p:nvPicPr>
          <p:cNvPr id="11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444" y="2534770"/>
            <a:ext cx="1526022" cy="1122656"/>
          </a:xfrm>
          <a:prstGeom prst="rect">
            <a:avLst/>
          </a:prstGeom>
        </p:spPr>
      </p:pic>
      <p:pic>
        <p:nvPicPr>
          <p:cNvPr id="12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250" y="2534770"/>
            <a:ext cx="1498600" cy="958121"/>
          </a:xfrm>
          <a:prstGeom prst="rect">
            <a:avLst/>
          </a:prstGeom>
        </p:spPr>
      </p:pic>
      <p:pic>
        <p:nvPicPr>
          <p:cNvPr id="13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96" y="2534770"/>
            <a:ext cx="870079" cy="668096"/>
          </a:xfrm>
          <a:prstGeom prst="rect">
            <a:avLst/>
          </a:prstGeom>
        </p:spPr>
      </p:pic>
      <p:pic>
        <p:nvPicPr>
          <p:cNvPr id="14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001" y="2534770"/>
            <a:ext cx="595589" cy="580053"/>
          </a:xfrm>
          <a:prstGeom prst="rect">
            <a:avLst/>
          </a:prstGeom>
        </p:spPr>
      </p:pic>
      <p:pic>
        <p:nvPicPr>
          <p:cNvPr id="15" name="Picture 5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" r="9044"/>
          <a:stretch/>
        </p:blipFill>
        <p:spPr>
          <a:xfrm>
            <a:off x="2047711" y="2534770"/>
            <a:ext cx="853043" cy="849703"/>
          </a:xfrm>
          <a:prstGeom prst="rect">
            <a:avLst/>
          </a:prstGeom>
        </p:spPr>
      </p:pic>
      <p:pic>
        <p:nvPicPr>
          <p:cNvPr id="16" name="Picture 5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53"/>
          <a:stretch/>
        </p:blipFill>
        <p:spPr>
          <a:xfrm>
            <a:off x="7313363" y="2534770"/>
            <a:ext cx="1578245" cy="1016751"/>
          </a:xfrm>
          <a:prstGeom prst="rect">
            <a:avLst/>
          </a:prstGeom>
        </p:spPr>
      </p:pic>
      <p:sp>
        <p:nvSpPr>
          <p:cNvPr id="17" name="TextBox 54"/>
          <p:cNvSpPr txBox="1"/>
          <p:nvPr/>
        </p:nvSpPr>
        <p:spPr>
          <a:xfrm>
            <a:off x="5316149" y="3718008"/>
            <a:ext cx="666429" cy="217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6068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4F4F4F"/>
                </a:solidFill>
                <a:cs typeface="Segoe UI" panose="020B0502040204020203" pitchFamily="34" charset="0"/>
              </a:rPr>
              <a:t>Xbox</a:t>
            </a:r>
          </a:p>
        </p:txBody>
      </p:sp>
      <p:sp>
        <p:nvSpPr>
          <p:cNvPr id="18" name="TextBox 56"/>
          <p:cNvSpPr txBox="1"/>
          <p:nvPr/>
        </p:nvSpPr>
        <p:spPr>
          <a:xfrm>
            <a:off x="1113425" y="3555386"/>
            <a:ext cx="1143403" cy="217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6068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4F4F4F"/>
                </a:solidFill>
                <a:cs typeface="Segoe UI" panose="020B0502040204020203" pitchFamily="34" charset="0"/>
              </a:rPr>
              <a:t>Surface Hub</a:t>
            </a:r>
          </a:p>
        </p:txBody>
      </p:sp>
      <p:grpSp>
        <p:nvGrpSpPr>
          <p:cNvPr id="19" name="Xbox"/>
          <p:cNvGrpSpPr/>
          <p:nvPr/>
        </p:nvGrpSpPr>
        <p:grpSpPr bwMode="ltGray">
          <a:xfrm>
            <a:off x="4657795" y="3982175"/>
            <a:ext cx="1991309" cy="1432638"/>
            <a:chOff x="8610991" y="1992417"/>
            <a:chExt cx="3186889" cy="2292792"/>
          </a:xfrm>
        </p:grpSpPr>
        <p:pic>
          <p:nvPicPr>
            <p:cNvPr id="20" name="Picture 5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80"/>
            <a:stretch/>
          </p:blipFill>
          <p:spPr bwMode="ltGray">
            <a:xfrm>
              <a:off x="8610991" y="1992417"/>
              <a:ext cx="3186889" cy="1956172"/>
            </a:xfrm>
            <a:prstGeom prst="rect">
              <a:avLst/>
            </a:prstGeom>
          </p:spPr>
        </p:pic>
        <p:pic>
          <p:nvPicPr>
            <p:cNvPr id="21" name="Picture 5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9566830" y="3952379"/>
              <a:ext cx="1275210" cy="332830"/>
            </a:xfrm>
            <a:prstGeom prst="rect">
              <a:avLst/>
            </a:prstGeom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ltGray">
            <a:xfrm>
              <a:off x="8656422" y="2030494"/>
              <a:ext cx="3101655" cy="1731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" name="PPI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248598" y="3826596"/>
            <a:ext cx="2873059" cy="1752816"/>
          </a:xfrm>
          <a:prstGeom prst="rect">
            <a:avLst/>
          </a:prstGeom>
        </p:spPr>
      </p:pic>
      <p:pic>
        <p:nvPicPr>
          <p:cNvPr id="24" name="Picture 65" descr="141215_B-hero_01.png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3" t="23140" r="7378" b="17105"/>
          <a:stretch/>
        </p:blipFill>
        <p:spPr>
          <a:xfrm>
            <a:off x="7892702" y="4287370"/>
            <a:ext cx="2197632" cy="8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66"/>
          <p:cNvSpPr txBox="1"/>
          <p:nvPr/>
        </p:nvSpPr>
        <p:spPr>
          <a:xfrm>
            <a:off x="8437282" y="4024811"/>
            <a:ext cx="1108471" cy="217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896068">
              <a:lnSpc>
                <a:spcPct val="90000"/>
              </a:lnSpc>
              <a:spcAft>
                <a:spcPts val="588"/>
              </a:spcAft>
            </a:pPr>
            <a:r>
              <a:rPr lang="en-US" sz="1568">
                <a:solidFill>
                  <a:srgbClr val="4F4F4F"/>
                </a:solidFill>
                <a:cs typeface="Segoe UI" panose="020B0502040204020203" pitchFamily="34" charset="0"/>
              </a:rPr>
              <a:t>Holographic</a:t>
            </a:r>
          </a:p>
        </p:txBody>
      </p:sp>
    </p:spTree>
    <p:extLst>
      <p:ext uri="{BB962C8B-B14F-4D97-AF65-F5344CB8AC3E}">
        <p14:creationId xmlns:p14="http://schemas.microsoft.com/office/powerpoint/2010/main" val="81058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5 -0.00046 L 4.82512E-6 3.37721E-6 " pathEditMode="relative" rAng="0" ptsTypes="AA">
                                      <p:cBhvr>
                                        <p:cTn id="13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3944 -0.00045 L -2.21853E-6 -4.63005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3945 -0.00046 L 1.73092E-6 1.5025E-6 " pathEditMode="relative" rAng="0" ptsTypes="AA">
                                      <p:cBhvr>
                                        <p:cTn id="29" dur="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3944 -0.00046 L -1.73858E-6 4.75261E-6 " pathEditMode="relative" rAng="0" ptsTypes="AA">
                                      <p:cBhvr>
                                        <p:cTn id="3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5 -0.00045 L 4.42686E-6 -9.53246E-7 " pathEditMode="relative" rAng="0" ptsTypes="AA">
                                      <p:cBhvr>
                                        <p:cTn id="45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3944 -0.00045 L -5.97396E-7 -5.85565E-7 " pathEditMode="relative" rAng="0" ptsTypes="AA">
                                      <p:cBhvr>
                                        <p:cTn id="53" dur="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3944 -0.00046 L -3.83712E-6 2.66455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915 0.00023 L 3.14016E-6 -4.12619E-6 " pathEditMode="relative" rAng="0" ptsTypes="AA">
                                      <p:cBhvr>
                                        <p:cTn id="69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1" y="-23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3944 -0.00022 L 1.36329E-6 -3.2365E-6 " pathEditMode="relative" rAng="0" ptsTypes="AA">
                                      <p:cBhvr>
                                        <p:cTn id="77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3944 -0.00023 L -3.87541E-6 -7.21743E-7 " pathEditMode="relative" rAng="0" ptsTypes="AA">
                                      <p:cBhvr>
                                        <p:cTn id="88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5" grpId="0"/>
      <p:bldP spid="6" grpId="0"/>
      <p:bldP spid="7" grpId="0"/>
      <p:bldP spid="8" grpId="0"/>
      <p:bldP spid="9" grpId="0"/>
      <p:bldP spid="17" grpId="0"/>
      <p:bldP spid="18" grpId="0"/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正方形/長方形 93"/>
          <p:cNvSpPr/>
          <p:nvPr/>
        </p:nvSpPr>
        <p:spPr bwMode="auto">
          <a:xfrm rot="16200000">
            <a:off x="6656638" y="3501555"/>
            <a:ext cx="4298626" cy="639251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09">
              <a:lnSpc>
                <a:spcPct val="90000"/>
              </a:lnSpc>
            </a:pPr>
            <a:r>
              <a:rPr lang="en-US" altLang="ja-JP" sz="2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Yu Gothic UI Light" panose="020B0300000000000000" pitchFamily="50" charset="-128"/>
                <a:ea typeface="Yu Gothic UI Light" panose="020B0300000000000000" pitchFamily="50" charset="-128"/>
                <a:cs typeface="Segoe UI Light" panose="020B0502040204020203" pitchFamily="34" charset="0"/>
              </a:rPr>
              <a:t>UWP App </a:t>
            </a:r>
            <a:endParaRPr lang="ja-JP" altLang="en-US" sz="36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Yu Gothic UI Light" panose="020B0300000000000000" pitchFamily="50" charset="-128"/>
              <a:ea typeface="Yu Gothic UI Light" panose="020B0300000000000000" pitchFamily="50" charset="-128"/>
              <a:cs typeface="Segoe UI Light" panose="020B0502040204020203" pitchFamily="34" charset="0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sz="3529">
                <a:solidFill>
                  <a:srgbClr val="FFC000"/>
                </a:solidFill>
              </a:rPr>
              <a:t>All</a:t>
            </a:r>
            <a:r>
              <a:rPr lang="en-US" altLang="ja-JP" sz="3529"/>
              <a:t> Windows 10 Support</a:t>
            </a:r>
            <a:endParaRPr lang="ja-JP" altLang="en-US" sz="3529"/>
          </a:p>
        </p:txBody>
      </p:sp>
      <p:cxnSp>
        <p:nvCxnSpPr>
          <p:cNvPr id="12" name="Straight Arrow Connector 12"/>
          <p:cNvCxnSpPr/>
          <p:nvPr/>
        </p:nvCxnSpPr>
        <p:spPr>
          <a:xfrm>
            <a:off x="7846" y="5611887"/>
            <a:ext cx="9008265" cy="0"/>
          </a:xfrm>
          <a:prstGeom prst="straightConnector1">
            <a:avLst/>
          </a:prstGeom>
          <a:noFill/>
          <a:ln w="254000" cap="flat" cmpd="sng" algn="ctr">
            <a:solidFill>
              <a:schemeClr val="bg1">
                <a:lumMod val="50000"/>
              </a:schemeClr>
            </a:solidFill>
            <a:prstDash val="solid"/>
            <a:headEnd type="none"/>
            <a:tailEnd type="stealth" w="sm" len="sm"/>
          </a:ln>
          <a:effectLst/>
        </p:spPr>
      </p:cxnSp>
      <p:cxnSp>
        <p:nvCxnSpPr>
          <p:cNvPr id="13" name="Straight Arrow Connector 51"/>
          <p:cNvCxnSpPr/>
          <p:nvPr/>
        </p:nvCxnSpPr>
        <p:spPr>
          <a:xfrm>
            <a:off x="1518916" y="996031"/>
            <a:ext cx="0" cy="4110986"/>
          </a:xfrm>
          <a:prstGeom prst="straightConnector1">
            <a:avLst/>
          </a:prstGeom>
          <a:noFill/>
          <a:ln w="9525" cap="flat" cmpd="sng" algn="ctr">
            <a:solidFill>
              <a:srgbClr val="FFFFFF">
                <a:lumMod val="50000"/>
              </a:srgbClr>
            </a:solidFill>
            <a:prstDash val="sysDot"/>
            <a:headEnd type="none"/>
            <a:tailEnd type="none"/>
          </a:ln>
          <a:effectLst/>
        </p:spPr>
      </p:cxnSp>
      <p:sp>
        <p:nvSpPr>
          <p:cNvPr id="14" name="TextBox 71"/>
          <p:cNvSpPr txBox="1"/>
          <p:nvPr/>
        </p:nvSpPr>
        <p:spPr>
          <a:xfrm>
            <a:off x="635438" y="5686663"/>
            <a:ext cx="1770480" cy="2961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7222" rtlCol="0" anchor="ctr">
            <a:spAutoFit/>
          </a:bodyPr>
          <a:lstStyle/>
          <a:p>
            <a:pPr algn="ctr" defTabSz="6722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324" b="1" kern="0">
                <a:solidFill>
                  <a:srgbClr val="505050">
                    <a:lumMod val="50000"/>
                  </a:srgbClr>
                </a:solidFill>
                <a:latin typeface="Segoe UI Light"/>
                <a:ea typeface="游ゴシック"/>
                <a:cs typeface="Segoe UI Semibold" panose="020B0702040204020203" pitchFamily="34" charset="0"/>
              </a:rPr>
              <a:t>2015 </a:t>
            </a:r>
            <a:r>
              <a:rPr kumimoji="0" lang="ja-JP" altLang="en-US" sz="1324" b="1" kern="0">
                <a:solidFill>
                  <a:srgbClr val="505050">
                    <a:lumMod val="50000"/>
                  </a:srgbClr>
                </a:solidFill>
                <a:latin typeface="Segoe UI Light"/>
                <a:ea typeface="游ゴシック"/>
                <a:cs typeface="Segoe UI Semibold" panose="020B0702040204020203" pitchFamily="34" charset="0"/>
              </a:rPr>
              <a:t>夏</a:t>
            </a:r>
            <a:endParaRPr kumimoji="0" lang="en-US" sz="1324" b="1" kern="0">
              <a:solidFill>
                <a:srgbClr val="505050">
                  <a:lumMod val="50000"/>
                </a:srgbClr>
              </a:solidFill>
              <a:latin typeface="Segoe UI Light"/>
              <a:ea typeface="游ゴシック"/>
              <a:cs typeface="Segoe UI Semibold" panose="020B0702040204020203" pitchFamily="34" charset="0"/>
            </a:endParaRPr>
          </a:p>
        </p:txBody>
      </p:sp>
      <p:sp>
        <p:nvSpPr>
          <p:cNvPr id="16" name="TextBox 370"/>
          <p:cNvSpPr txBox="1"/>
          <p:nvPr/>
        </p:nvSpPr>
        <p:spPr>
          <a:xfrm>
            <a:off x="5946743" y="5679726"/>
            <a:ext cx="1770480" cy="2961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7222" rtlCol="0" anchor="ctr">
            <a:spAutoFit/>
          </a:bodyPr>
          <a:lstStyle/>
          <a:p>
            <a:pPr algn="ctr" defTabSz="6722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324" b="1" kern="0">
                <a:solidFill>
                  <a:srgbClr val="505050">
                    <a:lumMod val="50000"/>
                  </a:srgbClr>
                </a:solidFill>
                <a:latin typeface="Segoe UI Light"/>
                <a:ea typeface="游ゴシック"/>
                <a:cs typeface="Segoe UI Semibold" panose="020B0702040204020203" pitchFamily="34" charset="0"/>
              </a:rPr>
              <a:t>2016</a:t>
            </a:r>
          </a:p>
        </p:txBody>
      </p:sp>
      <p:cxnSp>
        <p:nvCxnSpPr>
          <p:cNvPr id="17" name="Straight Arrow Connector 365"/>
          <p:cNvCxnSpPr/>
          <p:nvPr/>
        </p:nvCxnSpPr>
        <p:spPr>
          <a:xfrm flipH="1">
            <a:off x="1218493" y="4662097"/>
            <a:ext cx="276967" cy="3461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18" name="Straight Arrow Connector 365"/>
          <p:cNvCxnSpPr/>
          <p:nvPr/>
        </p:nvCxnSpPr>
        <p:spPr>
          <a:xfrm flipH="1">
            <a:off x="961432" y="4883843"/>
            <a:ext cx="276967" cy="3461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19" name="Straight Arrow Connector 365"/>
          <p:cNvCxnSpPr/>
          <p:nvPr/>
        </p:nvCxnSpPr>
        <p:spPr>
          <a:xfrm flipH="1">
            <a:off x="684465" y="5137175"/>
            <a:ext cx="276967" cy="3461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20" name="Straight Arrow Connector 365"/>
          <p:cNvCxnSpPr/>
          <p:nvPr/>
        </p:nvCxnSpPr>
        <p:spPr>
          <a:xfrm flipH="1">
            <a:off x="407498" y="5355436"/>
            <a:ext cx="276967" cy="3461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21" name="直線コネクタ 20"/>
          <p:cNvCxnSpPr/>
          <p:nvPr/>
        </p:nvCxnSpPr>
        <p:spPr>
          <a:xfrm>
            <a:off x="664558" y="5137175"/>
            <a:ext cx="0" cy="249448"/>
          </a:xfrm>
          <a:prstGeom prst="line">
            <a:avLst/>
          </a:prstGeom>
          <a:ln>
            <a:solidFill>
              <a:srgbClr val="FFB9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942380" y="4887727"/>
            <a:ext cx="0" cy="249448"/>
          </a:xfrm>
          <a:prstGeom prst="line">
            <a:avLst/>
          </a:prstGeom>
          <a:ln>
            <a:solidFill>
              <a:srgbClr val="FFB9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1238399" y="4634395"/>
            <a:ext cx="0" cy="249448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365"/>
          <p:cNvCxnSpPr/>
          <p:nvPr/>
        </p:nvCxnSpPr>
        <p:spPr>
          <a:xfrm flipH="1">
            <a:off x="2926147" y="3744237"/>
            <a:ext cx="355024" cy="2280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27" name="Straight Arrow Connector 365"/>
          <p:cNvCxnSpPr/>
          <p:nvPr/>
        </p:nvCxnSpPr>
        <p:spPr>
          <a:xfrm flipH="1">
            <a:off x="2591030" y="3979846"/>
            <a:ext cx="355024" cy="2280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28" name="Straight Arrow Connector 365"/>
          <p:cNvCxnSpPr/>
          <p:nvPr/>
        </p:nvCxnSpPr>
        <p:spPr>
          <a:xfrm flipH="1">
            <a:off x="2236006" y="4146750"/>
            <a:ext cx="355024" cy="2280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29" name="Straight Arrow Connector 365"/>
          <p:cNvCxnSpPr/>
          <p:nvPr/>
        </p:nvCxnSpPr>
        <p:spPr>
          <a:xfrm flipH="1">
            <a:off x="1880983" y="4290550"/>
            <a:ext cx="355024" cy="2280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30" name="Straight Arrow Connector 365"/>
          <p:cNvCxnSpPr/>
          <p:nvPr/>
        </p:nvCxnSpPr>
        <p:spPr>
          <a:xfrm flipH="1">
            <a:off x="1520678" y="4454897"/>
            <a:ext cx="355024" cy="2280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31" name="直線コネクタ 30"/>
          <p:cNvCxnSpPr/>
          <p:nvPr/>
        </p:nvCxnSpPr>
        <p:spPr>
          <a:xfrm>
            <a:off x="1855795" y="4290550"/>
            <a:ext cx="0" cy="164347"/>
          </a:xfrm>
          <a:prstGeom prst="line">
            <a:avLst/>
          </a:prstGeom>
          <a:ln>
            <a:solidFill>
              <a:srgbClr val="FFB9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216100" y="4146750"/>
            <a:ext cx="0" cy="164347"/>
          </a:xfrm>
          <a:prstGeom prst="line">
            <a:avLst/>
          </a:prstGeom>
          <a:ln>
            <a:solidFill>
              <a:srgbClr val="FFB9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2572219" y="3982404"/>
            <a:ext cx="0" cy="164347"/>
          </a:xfrm>
          <a:prstGeom prst="line">
            <a:avLst/>
          </a:prstGeom>
          <a:ln>
            <a:solidFill>
              <a:srgbClr val="FFB9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>
            <a:off x="2946053" y="3815499"/>
            <a:ext cx="0" cy="164347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>
            <a:off x="1495459" y="4446486"/>
            <a:ext cx="0" cy="168729"/>
          </a:xfrm>
          <a:prstGeom prst="line">
            <a:avLst/>
          </a:prstGeom>
          <a:ln>
            <a:solidFill>
              <a:srgbClr val="FFB9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65"/>
          <p:cNvCxnSpPr/>
          <p:nvPr/>
        </p:nvCxnSpPr>
        <p:spPr>
          <a:xfrm flipH="1">
            <a:off x="4624738" y="3126395"/>
            <a:ext cx="436875" cy="2317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39" name="Straight Arrow Connector 365"/>
          <p:cNvCxnSpPr/>
          <p:nvPr/>
        </p:nvCxnSpPr>
        <p:spPr>
          <a:xfrm flipH="1">
            <a:off x="4187864" y="3295965"/>
            <a:ext cx="436875" cy="2317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40" name="Straight Arrow Connector 365"/>
          <p:cNvCxnSpPr/>
          <p:nvPr/>
        </p:nvCxnSpPr>
        <p:spPr>
          <a:xfrm flipH="1">
            <a:off x="3750989" y="3442059"/>
            <a:ext cx="436875" cy="2317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42" name="Straight Arrow Connector 365"/>
          <p:cNvCxnSpPr/>
          <p:nvPr/>
        </p:nvCxnSpPr>
        <p:spPr>
          <a:xfrm flipH="1">
            <a:off x="3307614" y="3609029"/>
            <a:ext cx="436875" cy="2317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43" name="直線コネクタ 42"/>
          <p:cNvCxnSpPr/>
          <p:nvPr/>
        </p:nvCxnSpPr>
        <p:spPr>
          <a:xfrm>
            <a:off x="3724583" y="3442059"/>
            <a:ext cx="0" cy="166970"/>
          </a:xfrm>
          <a:prstGeom prst="line">
            <a:avLst/>
          </a:prstGeom>
          <a:ln>
            <a:solidFill>
              <a:srgbClr val="FFB9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>
            <a:off x="4167957" y="3295965"/>
            <a:ext cx="0" cy="166970"/>
          </a:xfrm>
          <a:prstGeom prst="line">
            <a:avLst/>
          </a:prstGeom>
          <a:ln>
            <a:solidFill>
              <a:srgbClr val="FFB9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>
            <a:off x="4606181" y="3128995"/>
            <a:ext cx="0" cy="166970"/>
          </a:xfrm>
          <a:prstGeom prst="line">
            <a:avLst/>
          </a:prstGeom>
          <a:ln>
            <a:solidFill>
              <a:srgbClr val="FFB9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>
            <a:off x="3281170" y="3600487"/>
            <a:ext cx="0" cy="171423"/>
          </a:xfrm>
          <a:prstGeom prst="line">
            <a:avLst/>
          </a:prstGeom>
          <a:ln>
            <a:solidFill>
              <a:srgbClr val="FFB9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365"/>
          <p:cNvCxnSpPr/>
          <p:nvPr/>
        </p:nvCxnSpPr>
        <p:spPr>
          <a:xfrm flipH="1">
            <a:off x="8154098" y="1830374"/>
            <a:ext cx="332228" cy="0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48" name="Straight Arrow Connector 365"/>
          <p:cNvCxnSpPr/>
          <p:nvPr/>
        </p:nvCxnSpPr>
        <p:spPr>
          <a:xfrm flipH="1">
            <a:off x="7717223" y="1997628"/>
            <a:ext cx="436875" cy="2317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49" name="Straight Arrow Connector 365"/>
          <p:cNvCxnSpPr/>
          <p:nvPr/>
        </p:nvCxnSpPr>
        <p:spPr>
          <a:xfrm flipH="1">
            <a:off x="7280348" y="2143722"/>
            <a:ext cx="436875" cy="2317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50" name="Straight Arrow Connector 365"/>
          <p:cNvCxnSpPr/>
          <p:nvPr/>
        </p:nvCxnSpPr>
        <p:spPr>
          <a:xfrm flipH="1">
            <a:off x="6836974" y="2310692"/>
            <a:ext cx="436875" cy="2317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51" name="直線コネクタ 50"/>
          <p:cNvCxnSpPr/>
          <p:nvPr/>
        </p:nvCxnSpPr>
        <p:spPr>
          <a:xfrm>
            <a:off x="7273849" y="2143722"/>
            <a:ext cx="0" cy="16697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/>
          <p:nvPr/>
        </p:nvCxnSpPr>
        <p:spPr>
          <a:xfrm>
            <a:off x="7717223" y="1997628"/>
            <a:ext cx="0" cy="166970"/>
          </a:xfrm>
          <a:prstGeom prst="line">
            <a:avLst/>
          </a:prstGeom>
          <a:ln>
            <a:solidFill>
              <a:srgbClr val="FFB9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8155446" y="1830658"/>
            <a:ext cx="0" cy="166970"/>
          </a:xfrm>
          <a:prstGeom prst="line">
            <a:avLst/>
          </a:prstGeom>
          <a:ln>
            <a:solidFill>
              <a:srgbClr val="FFB9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/>
        </p:nvCxnSpPr>
        <p:spPr>
          <a:xfrm>
            <a:off x="6830436" y="2302150"/>
            <a:ext cx="0" cy="171423"/>
          </a:xfrm>
          <a:prstGeom prst="line">
            <a:avLst/>
          </a:prstGeom>
          <a:ln>
            <a:solidFill>
              <a:srgbClr val="FFB9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365"/>
          <p:cNvCxnSpPr/>
          <p:nvPr/>
        </p:nvCxnSpPr>
        <p:spPr>
          <a:xfrm flipH="1">
            <a:off x="6353990" y="2463390"/>
            <a:ext cx="436875" cy="2317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56" name="Straight Arrow Connector 365"/>
          <p:cNvCxnSpPr/>
          <p:nvPr/>
        </p:nvCxnSpPr>
        <p:spPr>
          <a:xfrm flipH="1">
            <a:off x="5917115" y="2632960"/>
            <a:ext cx="436875" cy="2317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57" name="Straight Arrow Connector 365"/>
          <p:cNvCxnSpPr/>
          <p:nvPr/>
        </p:nvCxnSpPr>
        <p:spPr>
          <a:xfrm flipH="1">
            <a:off x="5500147" y="2779054"/>
            <a:ext cx="436875" cy="2317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58" name="Straight Arrow Connector 365"/>
          <p:cNvCxnSpPr/>
          <p:nvPr/>
        </p:nvCxnSpPr>
        <p:spPr>
          <a:xfrm flipH="1">
            <a:off x="5056772" y="2946024"/>
            <a:ext cx="436875" cy="2317"/>
          </a:xfrm>
          <a:prstGeom prst="straightConnector1">
            <a:avLst/>
          </a:prstGeom>
          <a:noFill/>
          <a:ln w="38100" cap="flat" cmpd="sng" algn="ctr">
            <a:solidFill>
              <a:schemeClr val="accent1">
                <a:lumMod val="40000"/>
                <a:lumOff val="60000"/>
              </a:schemeClr>
            </a:solidFill>
            <a:prstDash val="solid"/>
            <a:headEnd type="oval" w="med" len="med"/>
            <a:tailEnd type="oval" w="med" len="med"/>
          </a:ln>
          <a:effectLst/>
        </p:spPr>
      </p:cxnSp>
      <p:cxnSp>
        <p:nvCxnSpPr>
          <p:cNvPr id="59" name="直線コネクタ 58"/>
          <p:cNvCxnSpPr/>
          <p:nvPr/>
        </p:nvCxnSpPr>
        <p:spPr>
          <a:xfrm>
            <a:off x="5473741" y="2779054"/>
            <a:ext cx="0" cy="166970"/>
          </a:xfrm>
          <a:prstGeom prst="line">
            <a:avLst/>
          </a:prstGeom>
          <a:ln>
            <a:solidFill>
              <a:srgbClr val="FFB9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/>
        </p:nvCxnSpPr>
        <p:spPr>
          <a:xfrm>
            <a:off x="5917115" y="2632960"/>
            <a:ext cx="0" cy="166970"/>
          </a:xfrm>
          <a:prstGeom prst="line">
            <a:avLst/>
          </a:prstGeom>
          <a:ln>
            <a:solidFill>
              <a:srgbClr val="FFB9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コネクタ 60"/>
          <p:cNvCxnSpPr/>
          <p:nvPr/>
        </p:nvCxnSpPr>
        <p:spPr>
          <a:xfrm>
            <a:off x="6355338" y="2465990"/>
            <a:ext cx="0" cy="166970"/>
          </a:xfrm>
          <a:prstGeom prst="line">
            <a:avLst/>
          </a:prstGeom>
          <a:ln>
            <a:solidFill>
              <a:srgbClr val="FFB9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/>
          <p:nvPr/>
        </p:nvCxnSpPr>
        <p:spPr>
          <a:xfrm>
            <a:off x="5030328" y="2937482"/>
            <a:ext cx="0" cy="171423"/>
          </a:xfrm>
          <a:prstGeom prst="line">
            <a:avLst/>
          </a:prstGeom>
          <a:ln>
            <a:solidFill>
              <a:srgbClr val="FFB9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365"/>
          <p:cNvCxnSpPr/>
          <p:nvPr/>
        </p:nvCxnSpPr>
        <p:spPr>
          <a:xfrm flipH="1">
            <a:off x="1500745" y="4655474"/>
            <a:ext cx="1770481" cy="0"/>
          </a:xfrm>
          <a:prstGeom prst="straightConnector1">
            <a:avLst/>
          </a:prstGeom>
          <a:noFill/>
          <a:ln w="44450" cap="flat" cmpd="sng" algn="ctr">
            <a:solidFill>
              <a:schemeClr val="tx1">
                <a:alpha val="45098"/>
              </a:schemeClr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64" name="直線コネクタ 63"/>
          <p:cNvCxnSpPr/>
          <p:nvPr/>
        </p:nvCxnSpPr>
        <p:spPr>
          <a:xfrm>
            <a:off x="3274936" y="3798600"/>
            <a:ext cx="1133" cy="835794"/>
          </a:xfrm>
          <a:prstGeom prst="line">
            <a:avLst/>
          </a:prstGeom>
          <a:ln w="38100">
            <a:solidFill>
              <a:schemeClr val="tx1">
                <a:alpha val="45098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381"/>
          <p:cNvCxnSpPr/>
          <p:nvPr/>
        </p:nvCxnSpPr>
        <p:spPr>
          <a:xfrm flipH="1">
            <a:off x="3283949" y="3739661"/>
            <a:ext cx="1757759" cy="0"/>
          </a:xfrm>
          <a:prstGeom prst="straightConnector1">
            <a:avLst/>
          </a:prstGeom>
          <a:noFill/>
          <a:ln w="44450" cap="flat" cmpd="sng" algn="ctr">
            <a:solidFill>
              <a:schemeClr val="tx1">
                <a:alpha val="45098"/>
              </a:schemeClr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66" name="直線コネクタ 65"/>
          <p:cNvCxnSpPr/>
          <p:nvPr/>
        </p:nvCxnSpPr>
        <p:spPr>
          <a:xfrm flipH="1">
            <a:off x="5036866" y="3169426"/>
            <a:ext cx="3181" cy="529636"/>
          </a:xfrm>
          <a:prstGeom prst="line">
            <a:avLst/>
          </a:prstGeom>
          <a:ln w="38100">
            <a:solidFill>
              <a:srgbClr val="009684">
                <a:alpha val="45098"/>
              </a:srgb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365"/>
          <p:cNvCxnSpPr/>
          <p:nvPr/>
        </p:nvCxnSpPr>
        <p:spPr>
          <a:xfrm flipH="1">
            <a:off x="3281171" y="4655474"/>
            <a:ext cx="1770481" cy="0"/>
          </a:xfrm>
          <a:prstGeom prst="straightConnector1">
            <a:avLst/>
          </a:prstGeom>
          <a:noFill/>
          <a:ln w="76200" cap="flat" cmpd="sng" algn="ctr">
            <a:solidFill>
              <a:srgbClr val="00B0F0"/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68" name="Straight Arrow Connector 365"/>
          <p:cNvCxnSpPr/>
          <p:nvPr/>
        </p:nvCxnSpPr>
        <p:spPr>
          <a:xfrm flipH="1">
            <a:off x="5053957" y="4662097"/>
            <a:ext cx="1770481" cy="0"/>
          </a:xfrm>
          <a:prstGeom prst="straightConnector1">
            <a:avLst/>
          </a:prstGeom>
          <a:noFill/>
          <a:ln w="76200" cap="flat" cmpd="sng" algn="ctr">
            <a:solidFill>
              <a:srgbClr val="00B0F0"/>
            </a:solidFill>
            <a:prstDash val="solid"/>
            <a:headEnd type="oval"/>
            <a:tailEnd type="oval"/>
          </a:ln>
          <a:effectLst/>
        </p:spPr>
      </p:cxnSp>
      <p:sp>
        <p:nvSpPr>
          <p:cNvPr id="69" name="TextBox 71"/>
          <p:cNvSpPr txBox="1"/>
          <p:nvPr/>
        </p:nvSpPr>
        <p:spPr>
          <a:xfrm>
            <a:off x="2403523" y="5670033"/>
            <a:ext cx="1770480" cy="2961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7222" rtlCol="0" anchor="ctr">
            <a:spAutoFit/>
          </a:bodyPr>
          <a:lstStyle/>
          <a:p>
            <a:pPr algn="ctr" defTabSz="6722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324" b="1" kern="0">
                <a:solidFill>
                  <a:srgbClr val="505050">
                    <a:lumMod val="50000"/>
                  </a:srgbClr>
                </a:solidFill>
                <a:latin typeface="Segoe UI Light"/>
                <a:ea typeface="游ゴシック"/>
                <a:cs typeface="Segoe UI Semibold" panose="020B0702040204020203" pitchFamily="34" charset="0"/>
              </a:rPr>
              <a:t>2015 </a:t>
            </a:r>
            <a:r>
              <a:rPr kumimoji="0" lang="ja-JP" altLang="en-US" sz="1324" b="1" kern="0">
                <a:solidFill>
                  <a:srgbClr val="505050">
                    <a:lumMod val="50000"/>
                  </a:srgbClr>
                </a:solidFill>
                <a:latin typeface="Segoe UI Light"/>
                <a:ea typeface="游ゴシック"/>
                <a:cs typeface="Segoe UI Semibold" panose="020B0702040204020203" pitchFamily="34" charset="0"/>
              </a:rPr>
              <a:t>秋</a:t>
            </a:r>
            <a:endParaRPr kumimoji="0" lang="en-US" sz="1324" b="1" kern="0">
              <a:solidFill>
                <a:srgbClr val="505050">
                  <a:lumMod val="50000"/>
                </a:srgbClr>
              </a:solidFill>
              <a:latin typeface="Segoe UI Light"/>
              <a:ea typeface="游ゴシック"/>
              <a:cs typeface="Segoe UI Semibold" panose="020B0702040204020203" pitchFamily="34" charset="0"/>
            </a:endParaRPr>
          </a:p>
        </p:txBody>
      </p:sp>
      <p:sp>
        <p:nvSpPr>
          <p:cNvPr id="70" name="TextBox 71"/>
          <p:cNvSpPr txBox="1"/>
          <p:nvPr/>
        </p:nvSpPr>
        <p:spPr>
          <a:xfrm>
            <a:off x="4145088" y="5690826"/>
            <a:ext cx="1770480" cy="2961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7222" rtlCol="0" anchor="ctr">
            <a:spAutoFit/>
          </a:bodyPr>
          <a:lstStyle/>
          <a:p>
            <a:pPr algn="ctr" defTabSz="67222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324" b="1" kern="0">
                <a:solidFill>
                  <a:srgbClr val="505050">
                    <a:lumMod val="50000"/>
                  </a:srgbClr>
                </a:solidFill>
                <a:latin typeface="Segoe UI Light"/>
                <a:ea typeface="游ゴシック"/>
                <a:cs typeface="Segoe UI Semibold" panose="020B0702040204020203" pitchFamily="34" charset="0"/>
              </a:rPr>
              <a:t>2015 </a:t>
            </a:r>
            <a:r>
              <a:rPr kumimoji="0" lang="ja-JP" altLang="en-US" sz="1324" b="1" kern="0">
                <a:solidFill>
                  <a:srgbClr val="505050">
                    <a:lumMod val="50000"/>
                  </a:srgbClr>
                </a:solidFill>
                <a:latin typeface="Segoe UI Light"/>
                <a:ea typeface="游ゴシック"/>
                <a:cs typeface="Segoe UI Semibold" panose="020B0702040204020203" pitchFamily="34" charset="0"/>
              </a:rPr>
              <a:t>冬</a:t>
            </a:r>
            <a:endParaRPr kumimoji="0" lang="en-US" sz="1324" b="1" kern="0">
              <a:solidFill>
                <a:srgbClr val="505050">
                  <a:lumMod val="50000"/>
                </a:srgbClr>
              </a:solidFill>
              <a:latin typeface="Segoe UI Light"/>
              <a:ea typeface="游ゴシック"/>
              <a:cs typeface="Segoe UI Semibold" panose="020B0702040204020203" pitchFamily="34" charset="0"/>
            </a:endParaRPr>
          </a:p>
        </p:txBody>
      </p:sp>
      <p:sp>
        <p:nvSpPr>
          <p:cNvPr id="73" name="Rectangle 361"/>
          <p:cNvSpPr/>
          <p:nvPr/>
        </p:nvSpPr>
        <p:spPr bwMode="auto">
          <a:xfrm>
            <a:off x="6933450" y="2889011"/>
            <a:ext cx="1130671" cy="17177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515">
              <a:spcAft>
                <a:spcPts val="662"/>
              </a:spcAft>
            </a:pPr>
            <a:r>
              <a:rPr lang="en-US" altLang="ja-JP" sz="1765" kern="0"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CBB</a:t>
            </a:r>
            <a:endParaRPr lang="en-US" sz="1765" kern="0"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74" name="Straight Arrow Connector 365"/>
          <p:cNvCxnSpPr/>
          <p:nvPr/>
        </p:nvCxnSpPr>
        <p:spPr>
          <a:xfrm flipH="1">
            <a:off x="5041708" y="3743499"/>
            <a:ext cx="1770481" cy="0"/>
          </a:xfrm>
          <a:prstGeom prst="straightConnector1">
            <a:avLst/>
          </a:prstGeom>
          <a:noFill/>
          <a:ln w="76200" cap="flat" cmpd="sng" algn="ctr">
            <a:solidFill>
              <a:srgbClr val="00B0F0"/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75" name="Straight Arrow Connector 365"/>
          <p:cNvCxnSpPr/>
          <p:nvPr/>
        </p:nvCxnSpPr>
        <p:spPr>
          <a:xfrm flipH="1">
            <a:off x="6818550" y="3739661"/>
            <a:ext cx="680235" cy="0"/>
          </a:xfrm>
          <a:prstGeom prst="straightConnector1">
            <a:avLst/>
          </a:prstGeom>
          <a:noFill/>
          <a:ln w="76200" cap="flat" cmpd="sng" algn="ctr">
            <a:solidFill>
              <a:srgbClr val="00B0F0"/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76" name="直線コネクタ 75"/>
          <p:cNvCxnSpPr/>
          <p:nvPr/>
        </p:nvCxnSpPr>
        <p:spPr>
          <a:xfrm flipH="1">
            <a:off x="5043643" y="3850126"/>
            <a:ext cx="551" cy="835461"/>
          </a:xfrm>
          <a:prstGeom prst="line">
            <a:avLst/>
          </a:prstGeom>
          <a:ln w="38100">
            <a:solidFill>
              <a:srgbClr val="00B0F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/>
          <p:nvPr/>
        </p:nvCxnSpPr>
        <p:spPr>
          <a:xfrm flipH="1">
            <a:off x="6813550" y="3167168"/>
            <a:ext cx="1820" cy="585247"/>
          </a:xfrm>
          <a:prstGeom prst="line">
            <a:avLst/>
          </a:prstGeom>
          <a:ln w="38100">
            <a:solidFill>
              <a:srgbClr val="00B0F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77"/>
          <p:cNvCxnSpPr/>
          <p:nvPr/>
        </p:nvCxnSpPr>
        <p:spPr>
          <a:xfrm flipH="1">
            <a:off x="6817425" y="3838972"/>
            <a:ext cx="4611" cy="816502"/>
          </a:xfrm>
          <a:prstGeom prst="line">
            <a:avLst/>
          </a:prstGeom>
          <a:ln w="38100">
            <a:solidFill>
              <a:srgbClr val="00B0F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361"/>
          <p:cNvSpPr/>
          <p:nvPr/>
        </p:nvSpPr>
        <p:spPr bwMode="auto">
          <a:xfrm>
            <a:off x="5226171" y="3519599"/>
            <a:ext cx="1130671" cy="17177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515" eaLnBrk="1" hangingPunct="1">
              <a:spcAft>
                <a:spcPts val="662"/>
              </a:spcAft>
              <a:defRPr/>
            </a:pPr>
            <a:r>
              <a:rPr kumimoji="0" lang="en-US" altLang="ja-JP" sz="1765" kern="0"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CBB</a:t>
            </a:r>
            <a:endParaRPr kumimoji="0" lang="en-US" sz="1765" kern="0"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83" name="直線コネクタ 82"/>
          <p:cNvCxnSpPr/>
          <p:nvPr/>
        </p:nvCxnSpPr>
        <p:spPr>
          <a:xfrm flipH="1">
            <a:off x="5037874" y="3167169"/>
            <a:ext cx="6530" cy="610390"/>
          </a:xfrm>
          <a:prstGeom prst="line">
            <a:avLst/>
          </a:prstGeom>
          <a:ln w="38100">
            <a:solidFill>
              <a:schemeClr val="tx1">
                <a:alpha val="45098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381"/>
          <p:cNvCxnSpPr/>
          <p:nvPr/>
        </p:nvCxnSpPr>
        <p:spPr>
          <a:xfrm flipH="1">
            <a:off x="5058142" y="3114387"/>
            <a:ext cx="1757759" cy="0"/>
          </a:xfrm>
          <a:prstGeom prst="straightConnector1">
            <a:avLst/>
          </a:prstGeom>
          <a:noFill/>
          <a:ln w="44450" cap="flat" cmpd="sng" algn="ctr">
            <a:solidFill>
              <a:schemeClr val="tx1">
                <a:alpha val="45098"/>
              </a:schemeClr>
            </a:solidFill>
            <a:prstDash val="solid"/>
            <a:headEnd type="oval"/>
            <a:tailEnd type="oval"/>
          </a:ln>
          <a:effectLst/>
        </p:spPr>
      </p:cxnSp>
      <p:cxnSp>
        <p:nvCxnSpPr>
          <p:cNvPr id="85" name="Straight Arrow Connector 365"/>
          <p:cNvCxnSpPr/>
          <p:nvPr/>
        </p:nvCxnSpPr>
        <p:spPr>
          <a:xfrm flipH="1">
            <a:off x="6834085" y="3114387"/>
            <a:ext cx="1101576" cy="0"/>
          </a:xfrm>
          <a:prstGeom prst="straightConnector1">
            <a:avLst/>
          </a:prstGeom>
          <a:noFill/>
          <a:ln w="76200" cap="flat" cmpd="sng" algn="ctr">
            <a:solidFill>
              <a:srgbClr val="00B0F0"/>
            </a:solidFill>
            <a:prstDash val="solid"/>
            <a:headEnd type="oval"/>
            <a:tailEnd type="oval"/>
          </a:ln>
          <a:effectLst/>
        </p:spPr>
      </p:cxnSp>
      <p:pic>
        <p:nvPicPr>
          <p:cNvPr id="86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68" y="1957306"/>
            <a:ext cx="2077042" cy="1378765"/>
          </a:xfrm>
          <a:prstGeom prst="rect">
            <a:avLst/>
          </a:prstGeom>
        </p:spPr>
      </p:pic>
      <p:sp>
        <p:nvSpPr>
          <p:cNvPr id="87" name="Rectangle 361"/>
          <p:cNvSpPr/>
          <p:nvPr/>
        </p:nvSpPr>
        <p:spPr bwMode="auto">
          <a:xfrm>
            <a:off x="3584771" y="4424584"/>
            <a:ext cx="1130671" cy="17177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515" eaLnBrk="1" hangingPunct="1">
              <a:spcAft>
                <a:spcPts val="662"/>
              </a:spcAft>
              <a:defRPr/>
            </a:pPr>
            <a:r>
              <a:rPr kumimoji="0" lang="en-US" altLang="ja-JP" sz="1765" kern="0"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CBB</a:t>
            </a:r>
            <a:endParaRPr kumimoji="0" lang="en-US" sz="1765" kern="0"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89" name="直線コネクタ 88"/>
          <p:cNvCxnSpPr/>
          <p:nvPr/>
        </p:nvCxnSpPr>
        <p:spPr>
          <a:xfrm>
            <a:off x="225291" y="1773435"/>
            <a:ext cx="0" cy="3747613"/>
          </a:xfrm>
          <a:prstGeom prst="line">
            <a:avLst/>
          </a:prstGeom>
          <a:ln w="38100">
            <a:solidFill>
              <a:srgbClr val="00B0F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361"/>
          <p:cNvSpPr/>
          <p:nvPr/>
        </p:nvSpPr>
        <p:spPr bwMode="auto">
          <a:xfrm rot="16200000">
            <a:off x="-752243" y="3161603"/>
            <a:ext cx="2241835" cy="12026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515" eaLnBrk="1" hangingPunct="1">
              <a:spcAft>
                <a:spcPts val="662"/>
              </a:spcAft>
              <a:defRPr/>
            </a:pPr>
            <a:r>
              <a:rPr kumimoji="0" lang="en-US" altLang="ja-JP" sz="1765" kern="0"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Windows 10 Build</a:t>
            </a:r>
            <a:endParaRPr kumimoji="0" lang="en-US" sz="1765" kern="0"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1" name="Rectangle 361"/>
          <p:cNvSpPr/>
          <p:nvPr/>
        </p:nvSpPr>
        <p:spPr bwMode="auto">
          <a:xfrm rot="16200000">
            <a:off x="2935930" y="4179484"/>
            <a:ext cx="367729" cy="217528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515" eaLnBrk="1" hangingPunct="1">
              <a:spcAft>
                <a:spcPts val="662"/>
              </a:spcAft>
              <a:defRPr/>
            </a:pPr>
            <a:r>
              <a:rPr kumimoji="0" lang="en-US" altLang="ja-JP" sz="1765" kern="0"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CB</a:t>
            </a:r>
            <a:endParaRPr kumimoji="0" lang="en-US" sz="1765" kern="0"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2" name="Rectangle 361"/>
          <p:cNvSpPr/>
          <p:nvPr/>
        </p:nvSpPr>
        <p:spPr bwMode="auto">
          <a:xfrm rot="16200000">
            <a:off x="4705188" y="3312521"/>
            <a:ext cx="367729" cy="217528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515" eaLnBrk="1" hangingPunct="1">
              <a:spcAft>
                <a:spcPts val="662"/>
              </a:spcAft>
              <a:defRPr/>
            </a:pPr>
            <a:r>
              <a:rPr kumimoji="0" lang="en-US" altLang="ja-JP" sz="1765" kern="0"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CB</a:t>
            </a:r>
            <a:endParaRPr kumimoji="0" lang="en-US" sz="1765" kern="0"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3" name="Rectangle 361"/>
          <p:cNvSpPr/>
          <p:nvPr/>
        </p:nvSpPr>
        <p:spPr bwMode="auto">
          <a:xfrm rot="20293100">
            <a:off x="5460019" y="2168040"/>
            <a:ext cx="1953749" cy="183721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515" eaLnBrk="1" hangingPunct="1">
              <a:spcAft>
                <a:spcPts val="662"/>
              </a:spcAft>
              <a:defRPr/>
            </a:pPr>
            <a:r>
              <a:rPr kumimoji="0" lang="en-US" altLang="ja-JP" sz="1765" kern="0"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Insider Preview</a:t>
            </a:r>
            <a:endParaRPr kumimoji="0" lang="en-US" sz="1765" kern="0"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95" name="直線コネクタ 94"/>
          <p:cNvCxnSpPr/>
          <p:nvPr/>
        </p:nvCxnSpPr>
        <p:spPr>
          <a:xfrm flipV="1">
            <a:off x="7047422" y="4642147"/>
            <a:ext cx="1450508" cy="19950"/>
          </a:xfrm>
          <a:prstGeom prst="line">
            <a:avLst/>
          </a:prstGeom>
          <a:ln w="57150">
            <a:solidFill>
              <a:srgbClr val="FFC0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コネクタ 102"/>
          <p:cNvCxnSpPr/>
          <p:nvPr/>
        </p:nvCxnSpPr>
        <p:spPr>
          <a:xfrm flipV="1">
            <a:off x="7705619" y="3738823"/>
            <a:ext cx="780707" cy="10737"/>
          </a:xfrm>
          <a:prstGeom prst="line">
            <a:avLst/>
          </a:prstGeom>
          <a:ln w="57150">
            <a:solidFill>
              <a:srgbClr val="FFC0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コネクタ 103"/>
          <p:cNvCxnSpPr/>
          <p:nvPr/>
        </p:nvCxnSpPr>
        <p:spPr>
          <a:xfrm flipV="1">
            <a:off x="8107144" y="3115886"/>
            <a:ext cx="379182" cy="5214"/>
          </a:xfrm>
          <a:prstGeom prst="line">
            <a:avLst/>
          </a:prstGeom>
          <a:ln w="57150">
            <a:solidFill>
              <a:srgbClr val="FFC000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90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487D9A-D6E5-7650-A95E-47901BA7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FF5561-F66C-5073-4B8B-22B4EA2BF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138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3" name="グループ化 2"/>
          <p:cNvGrpSpPr/>
          <p:nvPr/>
        </p:nvGrpSpPr>
        <p:grpSpPr>
          <a:xfrm>
            <a:off x="1254127" y="2132820"/>
            <a:ext cx="7432673" cy="4107532"/>
            <a:chOff x="4773109" y="2354466"/>
            <a:chExt cx="7432673" cy="4107532"/>
          </a:xfrm>
        </p:grpSpPr>
        <p:pic>
          <p:nvPicPr>
            <p:cNvPr id="4" name="Picture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74" t="5035" r="8426" b="10742"/>
            <a:stretch/>
          </p:blipFill>
          <p:spPr>
            <a:xfrm>
              <a:off x="4773109" y="2354466"/>
              <a:ext cx="7432673" cy="4107532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8251" y="2780148"/>
              <a:ext cx="2130151" cy="21301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83574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780" y="1772770"/>
            <a:ext cx="3714986" cy="2501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3482987" y="4006830"/>
            <a:ext cx="3703697" cy="2546415"/>
            <a:chOff x="5257478" y="1148862"/>
            <a:chExt cx="2884659" cy="1983299"/>
          </a:xfrm>
        </p:grpSpPr>
        <p:grpSp>
          <p:nvGrpSpPr>
            <p:cNvPr id="5" name="Group 5"/>
            <p:cNvGrpSpPr/>
            <p:nvPr/>
          </p:nvGrpSpPr>
          <p:grpSpPr>
            <a:xfrm>
              <a:off x="5257478" y="1148862"/>
              <a:ext cx="2884659" cy="1983299"/>
              <a:chOff x="2609721" y="1230630"/>
              <a:chExt cx="6290310" cy="3989070"/>
            </a:xfrm>
          </p:grpSpPr>
          <p:grpSp>
            <p:nvGrpSpPr>
              <p:cNvPr id="7" name="Group 8"/>
              <p:cNvGrpSpPr/>
              <p:nvPr/>
            </p:nvGrpSpPr>
            <p:grpSpPr>
              <a:xfrm>
                <a:off x="2609721" y="1230630"/>
                <a:ext cx="6290310" cy="3989070"/>
                <a:chOff x="2015490" y="1040130"/>
                <a:chExt cx="5482590" cy="3429535"/>
              </a:xfrm>
            </p:grpSpPr>
            <p:pic>
              <p:nvPicPr>
                <p:cNvPr id="9" name="Picture 1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15490" y="1040130"/>
                  <a:ext cx="5482590" cy="3429535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10" name="Picture 11"/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25053"/>
                <a:stretch/>
              </p:blipFill>
              <p:spPr>
                <a:xfrm>
                  <a:off x="2103120" y="1851660"/>
                  <a:ext cx="4846320" cy="1066800"/>
                </a:xfrm>
                <a:prstGeom prst="rect">
                  <a:avLst/>
                </a:prstGeom>
              </p:spPr>
            </p:pic>
            <p:pic>
              <p:nvPicPr>
                <p:cNvPr id="11" name="Picture 12"/>
                <p:cNvPicPr>
                  <a:picLocks noChangeAspect="1"/>
                </p:cNvPicPr>
                <p:nvPr/>
              </p:nvPicPr>
              <p:blipFill rotWithShape="1">
                <a:blip r:embed="rId6"/>
                <a:srcRect b="19916"/>
                <a:stretch/>
              </p:blipFill>
              <p:spPr>
                <a:xfrm>
                  <a:off x="2118360" y="3088060"/>
                  <a:ext cx="717900" cy="1000164"/>
                </a:xfrm>
                <a:prstGeom prst="rect">
                  <a:avLst/>
                </a:prstGeom>
              </p:spPr>
            </p:pic>
            <p:pic>
              <p:nvPicPr>
                <p:cNvPr id="12" name="Picture 1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23890" y="3062496"/>
                  <a:ext cx="1877377" cy="1087542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1492" y="2208621"/>
                <a:ext cx="814491" cy="819849"/>
              </a:xfrm>
              <a:prstGeom prst="rect">
                <a:avLst/>
              </a:prstGeom>
            </p:spPr>
          </p:pic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28416" y="2323220"/>
              <a:ext cx="438864" cy="521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372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2010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70562" y="4581808"/>
            <a:ext cx="572413" cy="1357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932597">
              <a:defRPr sz="1200" spc="-39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Cell phone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70562" y="2931865"/>
            <a:ext cx="572413" cy="1357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685739">
              <a:defRPr/>
            </a:pPr>
            <a:r>
              <a:rPr lang="en-US" sz="882" spc="-29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VoIP phone</a:t>
            </a:r>
          </a:p>
        </p:txBody>
      </p:sp>
      <p:sp>
        <p:nvSpPr>
          <p:cNvPr id="138" name="Freeform 121"/>
          <p:cNvSpPr>
            <a:spLocks noEditPoints="1"/>
          </p:cNvSpPr>
          <p:nvPr/>
        </p:nvSpPr>
        <p:spPr bwMode="auto">
          <a:xfrm>
            <a:off x="4012502" y="4012780"/>
            <a:ext cx="288531" cy="450462"/>
          </a:xfrm>
          <a:custGeom>
            <a:avLst/>
            <a:gdLst>
              <a:gd name="T0" fmla="*/ 121 w 128"/>
              <a:gd name="T1" fmla="*/ 0 h 200"/>
              <a:gd name="T2" fmla="*/ 8 w 128"/>
              <a:gd name="T3" fmla="*/ 0 h 200"/>
              <a:gd name="T4" fmla="*/ 0 w 128"/>
              <a:gd name="T5" fmla="*/ 8 h 200"/>
              <a:gd name="T6" fmla="*/ 0 w 128"/>
              <a:gd name="T7" fmla="*/ 192 h 200"/>
              <a:gd name="T8" fmla="*/ 8 w 128"/>
              <a:gd name="T9" fmla="*/ 200 h 200"/>
              <a:gd name="T10" fmla="*/ 121 w 128"/>
              <a:gd name="T11" fmla="*/ 200 h 200"/>
              <a:gd name="T12" fmla="*/ 128 w 128"/>
              <a:gd name="T13" fmla="*/ 192 h 200"/>
              <a:gd name="T14" fmla="*/ 128 w 128"/>
              <a:gd name="T15" fmla="*/ 8 h 200"/>
              <a:gd name="T16" fmla="*/ 121 w 128"/>
              <a:gd name="T17" fmla="*/ 0 h 200"/>
              <a:gd name="T18" fmla="*/ 64 w 128"/>
              <a:gd name="T19" fmla="*/ 197 h 200"/>
              <a:gd name="T20" fmla="*/ 52 w 128"/>
              <a:gd name="T21" fmla="*/ 184 h 200"/>
              <a:gd name="T22" fmla="*/ 64 w 128"/>
              <a:gd name="T23" fmla="*/ 172 h 200"/>
              <a:gd name="T24" fmla="*/ 77 w 128"/>
              <a:gd name="T25" fmla="*/ 184 h 200"/>
              <a:gd name="T26" fmla="*/ 64 w 128"/>
              <a:gd name="T27" fmla="*/ 197 h 200"/>
              <a:gd name="T28" fmla="*/ 117 w 128"/>
              <a:gd name="T29" fmla="*/ 160 h 200"/>
              <a:gd name="T30" fmla="*/ 109 w 128"/>
              <a:gd name="T31" fmla="*/ 168 h 200"/>
              <a:gd name="T32" fmla="*/ 19 w 128"/>
              <a:gd name="T33" fmla="*/ 168 h 200"/>
              <a:gd name="T34" fmla="*/ 12 w 128"/>
              <a:gd name="T35" fmla="*/ 160 h 200"/>
              <a:gd name="T36" fmla="*/ 12 w 128"/>
              <a:gd name="T37" fmla="*/ 19 h 200"/>
              <a:gd name="T38" fmla="*/ 19 w 128"/>
              <a:gd name="T39" fmla="*/ 11 h 200"/>
              <a:gd name="T40" fmla="*/ 109 w 128"/>
              <a:gd name="T41" fmla="*/ 11 h 200"/>
              <a:gd name="T42" fmla="*/ 117 w 128"/>
              <a:gd name="T43" fmla="*/ 19 h 200"/>
              <a:gd name="T44" fmla="*/ 117 w 128"/>
              <a:gd name="T45" fmla="*/ 16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" h="200">
                <a:moveTo>
                  <a:pt x="121" y="0"/>
                </a:move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3"/>
                  <a:pt x="0" y="8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196"/>
                  <a:pt x="3" y="200"/>
                  <a:pt x="8" y="200"/>
                </a:cubicBezTo>
                <a:cubicBezTo>
                  <a:pt x="121" y="200"/>
                  <a:pt x="121" y="200"/>
                  <a:pt x="121" y="200"/>
                </a:cubicBezTo>
                <a:cubicBezTo>
                  <a:pt x="125" y="200"/>
                  <a:pt x="128" y="196"/>
                  <a:pt x="128" y="192"/>
                </a:cubicBezTo>
                <a:cubicBezTo>
                  <a:pt x="128" y="8"/>
                  <a:pt x="128" y="8"/>
                  <a:pt x="128" y="8"/>
                </a:cubicBezTo>
                <a:cubicBezTo>
                  <a:pt x="128" y="3"/>
                  <a:pt x="125" y="0"/>
                  <a:pt x="121" y="0"/>
                </a:cubicBezTo>
                <a:close/>
                <a:moveTo>
                  <a:pt x="64" y="197"/>
                </a:moveTo>
                <a:cubicBezTo>
                  <a:pt x="57" y="197"/>
                  <a:pt x="52" y="191"/>
                  <a:pt x="52" y="184"/>
                </a:cubicBezTo>
                <a:cubicBezTo>
                  <a:pt x="52" y="177"/>
                  <a:pt x="57" y="172"/>
                  <a:pt x="64" y="172"/>
                </a:cubicBezTo>
                <a:cubicBezTo>
                  <a:pt x="71" y="172"/>
                  <a:pt x="77" y="177"/>
                  <a:pt x="77" y="184"/>
                </a:cubicBezTo>
                <a:cubicBezTo>
                  <a:pt x="77" y="191"/>
                  <a:pt x="71" y="197"/>
                  <a:pt x="64" y="197"/>
                </a:cubicBezTo>
                <a:close/>
                <a:moveTo>
                  <a:pt x="117" y="160"/>
                </a:moveTo>
                <a:cubicBezTo>
                  <a:pt x="117" y="164"/>
                  <a:pt x="113" y="168"/>
                  <a:pt x="109" y="168"/>
                </a:cubicBezTo>
                <a:cubicBezTo>
                  <a:pt x="19" y="168"/>
                  <a:pt x="19" y="168"/>
                  <a:pt x="19" y="168"/>
                </a:cubicBezTo>
                <a:cubicBezTo>
                  <a:pt x="15" y="168"/>
                  <a:pt x="12" y="164"/>
                  <a:pt x="12" y="160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14"/>
                  <a:pt x="15" y="11"/>
                  <a:pt x="19" y="11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13" y="11"/>
                  <a:pt x="117" y="14"/>
                  <a:pt x="117" y="19"/>
                </a:cubicBezTo>
                <a:lnTo>
                  <a:pt x="117" y="16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505050"/>
              </a:solidFill>
            </a:endParaRPr>
          </a:p>
        </p:txBody>
      </p:sp>
      <p:grpSp>
        <p:nvGrpSpPr>
          <p:cNvPr id="185" name="Group 184"/>
          <p:cNvGrpSpPr/>
          <p:nvPr/>
        </p:nvGrpSpPr>
        <p:grpSpPr>
          <a:xfrm>
            <a:off x="3955091" y="2479836"/>
            <a:ext cx="403354" cy="348887"/>
            <a:chOff x="5472113" y="2459038"/>
            <a:chExt cx="434975" cy="376237"/>
          </a:xfrm>
          <a:solidFill>
            <a:srgbClr val="0078D7"/>
          </a:solidFill>
        </p:grpSpPr>
        <p:sp>
          <p:nvSpPr>
            <p:cNvPr id="155" name="Freeform 138"/>
            <p:cNvSpPr>
              <a:spLocks/>
            </p:cNvSpPr>
            <p:nvPr/>
          </p:nvSpPr>
          <p:spPr bwMode="auto">
            <a:xfrm>
              <a:off x="5859463" y="2489200"/>
              <a:ext cx="47625" cy="317500"/>
            </a:xfrm>
            <a:custGeom>
              <a:avLst/>
              <a:gdLst>
                <a:gd name="T0" fmla="*/ 12 w 20"/>
                <a:gd name="T1" fmla="*/ 0 h 131"/>
                <a:gd name="T2" fmla="*/ 0 w 20"/>
                <a:gd name="T3" fmla="*/ 0 h 131"/>
                <a:gd name="T4" fmla="*/ 0 w 20"/>
                <a:gd name="T5" fmla="*/ 131 h 131"/>
                <a:gd name="T6" fmla="*/ 12 w 20"/>
                <a:gd name="T7" fmla="*/ 131 h 131"/>
                <a:gd name="T8" fmla="*/ 20 w 20"/>
                <a:gd name="T9" fmla="*/ 123 h 131"/>
                <a:gd name="T10" fmla="*/ 20 w 20"/>
                <a:gd name="T11" fmla="*/ 8 h 131"/>
                <a:gd name="T12" fmla="*/ 12 w 20"/>
                <a:gd name="T1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31">
                  <a:moveTo>
                    <a:pt x="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6" y="131"/>
                    <a:pt x="20" y="128"/>
                    <a:pt x="20" y="123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4"/>
                    <a:pt x="16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56" name="Freeform 139"/>
            <p:cNvSpPr>
              <a:spLocks noEditPoints="1"/>
            </p:cNvSpPr>
            <p:nvPr/>
          </p:nvSpPr>
          <p:spPr bwMode="auto">
            <a:xfrm>
              <a:off x="5472113" y="2489200"/>
              <a:ext cx="266700" cy="317500"/>
            </a:xfrm>
            <a:custGeom>
              <a:avLst/>
              <a:gdLst>
                <a:gd name="T0" fmla="*/ 0 w 110"/>
                <a:gd name="T1" fmla="*/ 123 h 131"/>
                <a:gd name="T2" fmla="*/ 110 w 110"/>
                <a:gd name="T3" fmla="*/ 131 h 131"/>
                <a:gd name="T4" fmla="*/ 8 w 110"/>
                <a:gd name="T5" fmla="*/ 0 h 131"/>
                <a:gd name="T6" fmla="*/ 38 w 110"/>
                <a:gd name="T7" fmla="*/ 111 h 131"/>
                <a:gd name="T8" fmla="*/ 24 w 110"/>
                <a:gd name="T9" fmla="*/ 113 h 131"/>
                <a:gd name="T10" fmla="*/ 23 w 110"/>
                <a:gd name="T11" fmla="*/ 99 h 131"/>
                <a:gd name="T12" fmla="*/ 37 w 110"/>
                <a:gd name="T13" fmla="*/ 97 h 131"/>
                <a:gd name="T14" fmla="*/ 38 w 110"/>
                <a:gd name="T15" fmla="*/ 111 h 131"/>
                <a:gd name="T16" fmla="*/ 37 w 110"/>
                <a:gd name="T17" fmla="*/ 89 h 131"/>
                <a:gd name="T18" fmla="*/ 23 w 110"/>
                <a:gd name="T19" fmla="*/ 87 h 131"/>
                <a:gd name="T20" fmla="*/ 24 w 110"/>
                <a:gd name="T21" fmla="*/ 73 h 131"/>
                <a:gd name="T22" fmla="*/ 38 w 110"/>
                <a:gd name="T23" fmla="*/ 75 h 131"/>
                <a:gd name="T24" fmla="*/ 38 w 110"/>
                <a:gd name="T25" fmla="*/ 63 h 131"/>
                <a:gd name="T26" fmla="*/ 24 w 110"/>
                <a:gd name="T27" fmla="*/ 65 h 131"/>
                <a:gd name="T28" fmla="*/ 23 w 110"/>
                <a:gd name="T29" fmla="*/ 51 h 131"/>
                <a:gd name="T30" fmla="*/ 37 w 110"/>
                <a:gd name="T31" fmla="*/ 49 h 131"/>
                <a:gd name="T32" fmla="*/ 38 w 110"/>
                <a:gd name="T33" fmla="*/ 63 h 131"/>
                <a:gd name="T34" fmla="*/ 61 w 110"/>
                <a:gd name="T35" fmla="*/ 113 h 131"/>
                <a:gd name="T36" fmla="*/ 47 w 110"/>
                <a:gd name="T37" fmla="*/ 111 h 131"/>
                <a:gd name="T38" fmla="*/ 48 w 110"/>
                <a:gd name="T39" fmla="*/ 97 h 131"/>
                <a:gd name="T40" fmla="*/ 62 w 110"/>
                <a:gd name="T41" fmla="*/ 99 h 131"/>
                <a:gd name="T42" fmla="*/ 62 w 110"/>
                <a:gd name="T43" fmla="*/ 87 h 131"/>
                <a:gd name="T44" fmla="*/ 48 w 110"/>
                <a:gd name="T45" fmla="*/ 89 h 131"/>
                <a:gd name="T46" fmla="*/ 47 w 110"/>
                <a:gd name="T47" fmla="*/ 75 h 131"/>
                <a:gd name="T48" fmla="*/ 61 w 110"/>
                <a:gd name="T49" fmla="*/ 73 h 131"/>
                <a:gd name="T50" fmla="*/ 62 w 110"/>
                <a:gd name="T51" fmla="*/ 87 h 131"/>
                <a:gd name="T52" fmla="*/ 61 w 110"/>
                <a:gd name="T53" fmla="*/ 65 h 131"/>
                <a:gd name="T54" fmla="*/ 47 w 110"/>
                <a:gd name="T55" fmla="*/ 63 h 131"/>
                <a:gd name="T56" fmla="*/ 48 w 110"/>
                <a:gd name="T57" fmla="*/ 49 h 131"/>
                <a:gd name="T58" fmla="*/ 62 w 110"/>
                <a:gd name="T59" fmla="*/ 51 h 131"/>
                <a:gd name="T60" fmla="*/ 86 w 110"/>
                <a:gd name="T61" fmla="*/ 111 h 131"/>
                <a:gd name="T62" fmla="*/ 72 w 110"/>
                <a:gd name="T63" fmla="*/ 113 h 131"/>
                <a:gd name="T64" fmla="*/ 70 w 110"/>
                <a:gd name="T65" fmla="*/ 99 h 131"/>
                <a:gd name="T66" fmla="*/ 84 w 110"/>
                <a:gd name="T67" fmla="*/ 97 h 131"/>
                <a:gd name="T68" fmla="*/ 86 w 110"/>
                <a:gd name="T69" fmla="*/ 111 h 131"/>
                <a:gd name="T70" fmla="*/ 84 w 110"/>
                <a:gd name="T71" fmla="*/ 89 h 131"/>
                <a:gd name="T72" fmla="*/ 70 w 110"/>
                <a:gd name="T73" fmla="*/ 87 h 131"/>
                <a:gd name="T74" fmla="*/ 72 w 110"/>
                <a:gd name="T75" fmla="*/ 73 h 131"/>
                <a:gd name="T76" fmla="*/ 86 w 110"/>
                <a:gd name="T77" fmla="*/ 75 h 131"/>
                <a:gd name="T78" fmla="*/ 86 w 110"/>
                <a:gd name="T79" fmla="*/ 63 h 131"/>
                <a:gd name="T80" fmla="*/ 72 w 110"/>
                <a:gd name="T81" fmla="*/ 65 h 131"/>
                <a:gd name="T82" fmla="*/ 70 w 110"/>
                <a:gd name="T83" fmla="*/ 51 h 131"/>
                <a:gd name="T84" fmla="*/ 84 w 110"/>
                <a:gd name="T85" fmla="*/ 49 h 131"/>
                <a:gd name="T86" fmla="*/ 86 w 110"/>
                <a:gd name="T87" fmla="*/ 63 h 131"/>
                <a:gd name="T88" fmla="*/ 24 w 110"/>
                <a:gd name="T89" fmla="*/ 18 h 131"/>
                <a:gd name="T90" fmla="*/ 86 w 110"/>
                <a:gd name="T91" fmla="*/ 20 h 131"/>
                <a:gd name="T92" fmla="*/ 84 w 110"/>
                <a:gd name="T93" fmla="*/ 37 h 131"/>
                <a:gd name="T94" fmla="*/ 23 w 110"/>
                <a:gd name="T95" fmla="*/ 3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" h="131">
                  <a:moveTo>
                    <a:pt x="0" y="8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8"/>
                    <a:pt x="4" y="131"/>
                    <a:pt x="8" y="131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  <a:moveTo>
                    <a:pt x="38" y="111"/>
                  </a:moveTo>
                  <a:cubicBezTo>
                    <a:pt x="38" y="112"/>
                    <a:pt x="38" y="113"/>
                    <a:pt x="37" y="113"/>
                  </a:cubicBezTo>
                  <a:cubicBezTo>
                    <a:pt x="24" y="113"/>
                    <a:pt x="24" y="113"/>
                    <a:pt x="24" y="113"/>
                  </a:cubicBezTo>
                  <a:cubicBezTo>
                    <a:pt x="23" y="113"/>
                    <a:pt x="23" y="112"/>
                    <a:pt x="23" y="111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8"/>
                    <a:pt x="23" y="97"/>
                    <a:pt x="24" y="97"/>
                  </a:cubicBezTo>
                  <a:cubicBezTo>
                    <a:pt x="37" y="97"/>
                    <a:pt x="37" y="97"/>
                    <a:pt x="37" y="97"/>
                  </a:cubicBezTo>
                  <a:cubicBezTo>
                    <a:pt x="38" y="97"/>
                    <a:pt x="38" y="98"/>
                    <a:pt x="38" y="99"/>
                  </a:cubicBezTo>
                  <a:cubicBezTo>
                    <a:pt x="38" y="111"/>
                    <a:pt x="38" y="111"/>
                    <a:pt x="38" y="111"/>
                  </a:cubicBezTo>
                  <a:close/>
                  <a:moveTo>
                    <a:pt x="38" y="87"/>
                  </a:moveTo>
                  <a:cubicBezTo>
                    <a:pt x="38" y="88"/>
                    <a:pt x="38" y="89"/>
                    <a:pt x="37" y="89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3" y="89"/>
                    <a:pt x="23" y="88"/>
                    <a:pt x="23" y="87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3" y="74"/>
                    <a:pt x="23" y="73"/>
                    <a:pt x="24" y="73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38" y="73"/>
                    <a:pt x="38" y="74"/>
                    <a:pt x="38" y="75"/>
                  </a:cubicBezTo>
                  <a:cubicBezTo>
                    <a:pt x="38" y="87"/>
                    <a:pt x="38" y="87"/>
                    <a:pt x="38" y="87"/>
                  </a:cubicBezTo>
                  <a:close/>
                  <a:moveTo>
                    <a:pt x="38" y="63"/>
                  </a:moveTo>
                  <a:cubicBezTo>
                    <a:pt x="38" y="64"/>
                    <a:pt x="38" y="65"/>
                    <a:pt x="37" y="65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3" y="65"/>
                    <a:pt x="23" y="64"/>
                    <a:pt x="23" y="63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3" y="50"/>
                    <a:pt x="23" y="49"/>
                    <a:pt x="24" y="49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9"/>
                    <a:pt x="38" y="50"/>
                    <a:pt x="38" y="51"/>
                  </a:cubicBezTo>
                  <a:cubicBezTo>
                    <a:pt x="38" y="63"/>
                    <a:pt x="38" y="63"/>
                    <a:pt x="38" y="63"/>
                  </a:cubicBezTo>
                  <a:close/>
                  <a:moveTo>
                    <a:pt x="62" y="111"/>
                  </a:moveTo>
                  <a:cubicBezTo>
                    <a:pt x="62" y="112"/>
                    <a:pt x="61" y="113"/>
                    <a:pt x="61" y="113"/>
                  </a:cubicBezTo>
                  <a:cubicBezTo>
                    <a:pt x="48" y="113"/>
                    <a:pt x="48" y="113"/>
                    <a:pt x="48" y="113"/>
                  </a:cubicBezTo>
                  <a:cubicBezTo>
                    <a:pt x="47" y="113"/>
                    <a:pt x="47" y="112"/>
                    <a:pt x="47" y="111"/>
                  </a:cubicBezTo>
                  <a:cubicBezTo>
                    <a:pt x="47" y="99"/>
                    <a:pt x="47" y="99"/>
                    <a:pt x="47" y="99"/>
                  </a:cubicBezTo>
                  <a:cubicBezTo>
                    <a:pt x="47" y="98"/>
                    <a:pt x="47" y="97"/>
                    <a:pt x="48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2" y="98"/>
                    <a:pt x="62" y="99"/>
                  </a:cubicBezTo>
                  <a:lnTo>
                    <a:pt x="62" y="111"/>
                  </a:lnTo>
                  <a:close/>
                  <a:moveTo>
                    <a:pt x="62" y="87"/>
                  </a:moveTo>
                  <a:cubicBezTo>
                    <a:pt x="62" y="88"/>
                    <a:pt x="61" y="89"/>
                    <a:pt x="61" y="89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7" y="89"/>
                    <a:pt x="47" y="88"/>
                    <a:pt x="47" y="87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7" y="74"/>
                    <a:pt x="47" y="73"/>
                    <a:pt x="48" y="73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1" y="73"/>
                    <a:pt x="62" y="74"/>
                    <a:pt x="62" y="75"/>
                  </a:cubicBezTo>
                  <a:lnTo>
                    <a:pt x="62" y="87"/>
                  </a:lnTo>
                  <a:close/>
                  <a:moveTo>
                    <a:pt x="62" y="63"/>
                  </a:moveTo>
                  <a:cubicBezTo>
                    <a:pt x="62" y="64"/>
                    <a:pt x="61" y="65"/>
                    <a:pt x="61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47" y="65"/>
                    <a:pt x="47" y="64"/>
                    <a:pt x="47" y="63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0"/>
                    <a:pt x="47" y="49"/>
                    <a:pt x="48" y="49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49"/>
                    <a:pt x="62" y="50"/>
                    <a:pt x="62" y="51"/>
                  </a:cubicBezTo>
                  <a:lnTo>
                    <a:pt x="62" y="63"/>
                  </a:lnTo>
                  <a:close/>
                  <a:moveTo>
                    <a:pt x="86" y="111"/>
                  </a:moveTo>
                  <a:cubicBezTo>
                    <a:pt x="86" y="112"/>
                    <a:pt x="85" y="113"/>
                    <a:pt x="84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1" y="113"/>
                    <a:pt x="70" y="112"/>
                    <a:pt x="70" y="111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0" y="98"/>
                    <a:pt x="71" y="97"/>
                    <a:pt x="72" y="97"/>
                  </a:cubicBezTo>
                  <a:cubicBezTo>
                    <a:pt x="84" y="97"/>
                    <a:pt x="84" y="97"/>
                    <a:pt x="84" y="97"/>
                  </a:cubicBezTo>
                  <a:cubicBezTo>
                    <a:pt x="85" y="97"/>
                    <a:pt x="86" y="98"/>
                    <a:pt x="86" y="99"/>
                  </a:cubicBezTo>
                  <a:lnTo>
                    <a:pt x="86" y="111"/>
                  </a:lnTo>
                  <a:close/>
                  <a:moveTo>
                    <a:pt x="86" y="87"/>
                  </a:moveTo>
                  <a:cubicBezTo>
                    <a:pt x="86" y="88"/>
                    <a:pt x="85" y="89"/>
                    <a:pt x="84" y="89"/>
                  </a:cubicBezTo>
                  <a:cubicBezTo>
                    <a:pt x="72" y="89"/>
                    <a:pt x="72" y="89"/>
                    <a:pt x="72" y="89"/>
                  </a:cubicBezTo>
                  <a:cubicBezTo>
                    <a:pt x="71" y="89"/>
                    <a:pt x="70" y="88"/>
                    <a:pt x="70" y="87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4"/>
                    <a:pt x="71" y="73"/>
                    <a:pt x="72" y="73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85" y="73"/>
                    <a:pt x="86" y="74"/>
                    <a:pt x="86" y="75"/>
                  </a:cubicBezTo>
                  <a:lnTo>
                    <a:pt x="86" y="87"/>
                  </a:lnTo>
                  <a:close/>
                  <a:moveTo>
                    <a:pt x="86" y="63"/>
                  </a:moveTo>
                  <a:cubicBezTo>
                    <a:pt x="86" y="64"/>
                    <a:pt x="85" y="65"/>
                    <a:pt x="84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1" y="65"/>
                    <a:pt x="70" y="64"/>
                    <a:pt x="70" y="63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0"/>
                    <a:pt x="71" y="49"/>
                    <a:pt x="72" y="49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9"/>
                    <a:pt x="86" y="50"/>
                    <a:pt x="86" y="51"/>
                  </a:cubicBezTo>
                  <a:lnTo>
                    <a:pt x="86" y="63"/>
                  </a:lnTo>
                  <a:close/>
                  <a:moveTo>
                    <a:pt x="23" y="20"/>
                  </a:moveTo>
                  <a:cubicBezTo>
                    <a:pt x="23" y="19"/>
                    <a:pt x="23" y="18"/>
                    <a:pt x="24" y="18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5" y="18"/>
                    <a:pt x="86" y="19"/>
                    <a:pt x="86" y="20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6" y="36"/>
                    <a:pt x="85" y="37"/>
                    <a:pt x="8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7"/>
                    <a:pt x="23" y="36"/>
                    <a:pt x="23" y="36"/>
                  </a:cubicBezTo>
                  <a:lnTo>
                    <a:pt x="2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57" name="Freeform 140"/>
            <p:cNvSpPr>
              <a:spLocks/>
            </p:cNvSpPr>
            <p:nvPr/>
          </p:nvSpPr>
          <p:spPr bwMode="auto">
            <a:xfrm>
              <a:off x="5743575" y="2459038"/>
              <a:ext cx="107950" cy="376237"/>
            </a:xfrm>
            <a:custGeom>
              <a:avLst/>
              <a:gdLst>
                <a:gd name="T0" fmla="*/ 37 w 45"/>
                <a:gd name="T1" fmla="*/ 0 h 155"/>
                <a:gd name="T2" fmla="*/ 8 w 45"/>
                <a:gd name="T3" fmla="*/ 0 h 155"/>
                <a:gd name="T4" fmla="*/ 0 w 45"/>
                <a:gd name="T5" fmla="*/ 8 h 155"/>
                <a:gd name="T6" fmla="*/ 0 w 45"/>
                <a:gd name="T7" fmla="*/ 12 h 155"/>
                <a:gd name="T8" fmla="*/ 0 w 45"/>
                <a:gd name="T9" fmla="*/ 143 h 155"/>
                <a:gd name="T10" fmla="*/ 0 w 45"/>
                <a:gd name="T11" fmla="*/ 147 h 155"/>
                <a:gd name="T12" fmla="*/ 8 w 45"/>
                <a:gd name="T13" fmla="*/ 155 h 155"/>
                <a:gd name="T14" fmla="*/ 37 w 45"/>
                <a:gd name="T15" fmla="*/ 155 h 155"/>
                <a:gd name="T16" fmla="*/ 45 w 45"/>
                <a:gd name="T17" fmla="*/ 147 h 155"/>
                <a:gd name="T18" fmla="*/ 45 w 45"/>
                <a:gd name="T19" fmla="*/ 143 h 155"/>
                <a:gd name="T20" fmla="*/ 45 w 45"/>
                <a:gd name="T21" fmla="*/ 12 h 155"/>
                <a:gd name="T22" fmla="*/ 45 w 45"/>
                <a:gd name="T23" fmla="*/ 8 h 155"/>
                <a:gd name="T24" fmla="*/ 37 w 45"/>
                <a:gd name="T25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155">
                  <a:moveTo>
                    <a:pt x="3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51"/>
                    <a:pt x="4" y="155"/>
                    <a:pt x="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41" y="155"/>
                    <a:pt x="45" y="151"/>
                    <a:pt x="45" y="147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4"/>
                    <a:pt x="41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737564" y="4581808"/>
            <a:ext cx="572413" cy="1357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932597">
              <a:defRPr sz="1200" spc="-39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HVAC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7564" y="2931865"/>
            <a:ext cx="572413" cy="1357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685739">
              <a:defRPr/>
            </a:pPr>
            <a:r>
              <a:rPr lang="en-US" sz="882" spc="-29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Computer</a:t>
            </a:r>
          </a:p>
        </p:txBody>
      </p:sp>
      <p:grpSp>
        <p:nvGrpSpPr>
          <p:cNvPr id="192" name="Group 191"/>
          <p:cNvGrpSpPr/>
          <p:nvPr/>
        </p:nvGrpSpPr>
        <p:grpSpPr>
          <a:xfrm>
            <a:off x="4844174" y="4104049"/>
            <a:ext cx="359192" cy="359192"/>
            <a:chOff x="6450013" y="4075113"/>
            <a:chExt cx="387350" cy="387350"/>
          </a:xfrm>
          <a:solidFill>
            <a:srgbClr val="0078D7"/>
          </a:solidFill>
        </p:grpSpPr>
        <p:sp>
          <p:nvSpPr>
            <p:cNvPr id="139" name="Freeform 122"/>
            <p:cNvSpPr>
              <a:spLocks/>
            </p:cNvSpPr>
            <p:nvPr/>
          </p:nvSpPr>
          <p:spPr bwMode="auto">
            <a:xfrm>
              <a:off x="6557963" y="4144963"/>
              <a:ext cx="85725" cy="200025"/>
            </a:xfrm>
            <a:custGeom>
              <a:avLst/>
              <a:gdLst>
                <a:gd name="T0" fmla="*/ 26 w 35"/>
                <a:gd name="T1" fmla="*/ 69 h 82"/>
                <a:gd name="T2" fmla="*/ 26 w 35"/>
                <a:gd name="T3" fmla="*/ 60 h 82"/>
                <a:gd name="T4" fmla="*/ 15 w 35"/>
                <a:gd name="T5" fmla="*/ 60 h 82"/>
                <a:gd name="T6" fmla="*/ 15 w 35"/>
                <a:gd name="T7" fmla="*/ 55 h 82"/>
                <a:gd name="T8" fmla="*/ 26 w 35"/>
                <a:gd name="T9" fmla="*/ 55 h 82"/>
                <a:gd name="T10" fmla="*/ 26 w 35"/>
                <a:gd name="T11" fmla="*/ 46 h 82"/>
                <a:gd name="T12" fmla="*/ 15 w 35"/>
                <a:gd name="T13" fmla="*/ 46 h 82"/>
                <a:gd name="T14" fmla="*/ 15 w 35"/>
                <a:gd name="T15" fmla="*/ 42 h 82"/>
                <a:gd name="T16" fmla="*/ 26 w 35"/>
                <a:gd name="T17" fmla="*/ 42 h 82"/>
                <a:gd name="T18" fmla="*/ 26 w 35"/>
                <a:gd name="T19" fmla="*/ 33 h 82"/>
                <a:gd name="T20" fmla="*/ 15 w 35"/>
                <a:gd name="T21" fmla="*/ 33 h 82"/>
                <a:gd name="T22" fmla="*/ 15 w 35"/>
                <a:gd name="T23" fmla="*/ 29 h 82"/>
                <a:gd name="T24" fmla="*/ 26 w 35"/>
                <a:gd name="T25" fmla="*/ 29 h 82"/>
                <a:gd name="T26" fmla="*/ 26 w 35"/>
                <a:gd name="T27" fmla="*/ 20 h 82"/>
                <a:gd name="T28" fmla="*/ 15 w 35"/>
                <a:gd name="T29" fmla="*/ 20 h 82"/>
                <a:gd name="T30" fmla="*/ 15 w 35"/>
                <a:gd name="T31" fmla="*/ 15 h 82"/>
                <a:gd name="T32" fmla="*/ 26 w 35"/>
                <a:gd name="T33" fmla="*/ 15 h 82"/>
                <a:gd name="T34" fmla="*/ 26 w 35"/>
                <a:gd name="T35" fmla="*/ 9 h 82"/>
                <a:gd name="T36" fmla="*/ 17 w 35"/>
                <a:gd name="T37" fmla="*/ 0 h 82"/>
                <a:gd name="T38" fmla="*/ 8 w 35"/>
                <a:gd name="T39" fmla="*/ 9 h 82"/>
                <a:gd name="T40" fmla="*/ 8 w 35"/>
                <a:gd name="T41" fmla="*/ 69 h 82"/>
                <a:gd name="T42" fmla="*/ 0 w 35"/>
                <a:gd name="T43" fmla="*/ 82 h 82"/>
                <a:gd name="T44" fmla="*/ 35 w 35"/>
                <a:gd name="T45" fmla="*/ 82 h 82"/>
                <a:gd name="T46" fmla="*/ 26 w 35"/>
                <a:gd name="T47" fmla="*/ 6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" h="82">
                  <a:moveTo>
                    <a:pt x="26" y="69"/>
                  </a:moveTo>
                  <a:cubicBezTo>
                    <a:pt x="26" y="60"/>
                    <a:pt x="26" y="60"/>
                    <a:pt x="2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4"/>
                    <a:pt x="22" y="0"/>
                    <a:pt x="17" y="0"/>
                  </a:cubicBezTo>
                  <a:cubicBezTo>
                    <a:pt x="12" y="0"/>
                    <a:pt x="8" y="4"/>
                    <a:pt x="8" y="9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4" y="71"/>
                    <a:pt x="0" y="76"/>
                    <a:pt x="0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4" y="76"/>
                    <a:pt x="31" y="71"/>
                    <a:pt x="26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40" name="Freeform 123"/>
            <p:cNvSpPr>
              <a:spLocks noEditPoints="1"/>
            </p:cNvSpPr>
            <p:nvPr/>
          </p:nvSpPr>
          <p:spPr bwMode="auto">
            <a:xfrm>
              <a:off x="6450013" y="4075113"/>
              <a:ext cx="387350" cy="387350"/>
            </a:xfrm>
            <a:custGeom>
              <a:avLst/>
              <a:gdLst>
                <a:gd name="T0" fmla="*/ 80 w 160"/>
                <a:gd name="T1" fmla="*/ 0 h 160"/>
                <a:gd name="T2" fmla="*/ 0 w 160"/>
                <a:gd name="T3" fmla="*/ 80 h 160"/>
                <a:gd name="T4" fmla="*/ 80 w 160"/>
                <a:gd name="T5" fmla="*/ 160 h 160"/>
                <a:gd name="T6" fmla="*/ 160 w 160"/>
                <a:gd name="T7" fmla="*/ 80 h 160"/>
                <a:gd name="T8" fmla="*/ 80 w 160"/>
                <a:gd name="T9" fmla="*/ 0 h 160"/>
                <a:gd name="T10" fmla="*/ 120 w 160"/>
                <a:gd name="T11" fmla="*/ 51 h 160"/>
                <a:gd name="T12" fmla="*/ 142 w 160"/>
                <a:gd name="T13" fmla="*/ 73 h 160"/>
                <a:gd name="T14" fmla="*/ 98 w 160"/>
                <a:gd name="T15" fmla="*/ 73 h 160"/>
                <a:gd name="T16" fmla="*/ 120 w 160"/>
                <a:gd name="T17" fmla="*/ 51 h 160"/>
                <a:gd name="T18" fmla="*/ 62 w 160"/>
                <a:gd name="T19" fmla="*/ 140 h 160"/>
                <a:gd name="T20" fmla="*/ 36 w 160"/>
                <a:gd name="T21" fmla="*/ 113 h 160"/>
                <a:gd name="T22" fmla="*/ 44 w 160"/>
                <a:gd name="T23" fmla="*/ 93 h 160"/>
                <a:gd name="T24" fmla="*/ 44 w 160"/>
                <a:gd name="T25" fmla="*/ 38 h 160"/>
                <a:gd name="T26" fmla="*/ 62 w 160"/>
                <a:gd name="T27" fmla="*/ 20 h 160"/>
                <a:gd name="T28" fmla="*/ 80 w 160"/>
                <a:gd name="T29" fmla="*/ 38 h 160"/>
                <a:gd name="T30" fmla="*/ 80 w 160"/>
                <a:gd name="T31" fmla="*/ 93 h 160"/>
                <a:gd name="T32" fmla="*/ 89 w 160"/>
                <a:gd name="T33" fmla="*/ 113 h 160"/>
                <a:gd name="T34" fmla="*/ 62 w 160"/>
                <a:gd name="T35" fmla="*/ 140 h 160"/>
                <a:gd name="T36" fmla="*/ 120 w 160"/>
                <a:gd name="T37" fmla="*/ 109 h 160"/>
                <a:gd name="T38" fmla="*/ 98 w 160"/>
                <a:gd name="T39" fmla="*/ 86 h 160"/>
                <a:gd name="T40" fmla="*/ 142 w 160"/>
                <a:gd name="T41" fmla="*/ 86 h 160"/>
                <a:gd name="T42" fmla="*/ 120 w 160"/>
                <a:gd name="T43" fmla="*/ 10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0" h="160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24" y="160"/>
                    <a:pt x="160" y="124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120" y="51"/>
                  </a:moveTo>
                  <a:cubicBezTo>
                    <a:pt x="142" y="73"/>
                    <a:pt x="142" y="73"/>
                    <a:pt x="142" y="73"/>
                  </a:cubicBezTo>
                  <a:cubicBezTo>
                    <a:pt x="98" y="73"/>
                    <a:pt x="98" y="73"/>
                    <a:pt x="98" y="73"/>
                  </a:cubicBezTo>
                  <a:lnTo>
                    <a:pt x="120" y="51"/>
                  </a:lnTo>
                  <a:close/>
                  <a:moveTo>
                    <a:pt x="62" y="140"/>
                  </a:moveTo>
                  <a:cubicBezTo>
                    <a:pt x="48" y="140"/>
                    <a:pt x="36" y="128"/>
                    <a:pt x="36" y="113"/>
                  </a:cubicBezTo>
                  <a:cubicBezTo>
                    <a:pt x="36" y="105"/>
                    <a:pt x="39" y="98"/>
                    <a:pt x="44" y="93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28"/>
                    <a:pt x="52" y="20"/>
                    <a:pt x="62" y="20"/>
                  </a:cubicBezTo>
                  <a:cubicBezTo>
                    <a:pt x="72" y="20"/>
                    <a:pt x="80" y="28"/>
                    <a:pt x="80" y="38"/>
                  </a:cubicBezTo>
                  <a:cubicBezTo>
                    <a:pt x="80" y="93"/>
                    <a:pt x="80" y="93"/>
                    <a:pt x="80" y="93"/>
                  </a:cubicBezTo>
                  <a:cubicBezTo>
                    <a:pt x="85" y="98"/>
                    <a:pt x="89" y="105"/>
                    <a:pt x="89" y="113"/>
                  </a:cubicBezTo>
                  <a:cubicBezTo>
                    <a:pt x="89" y="128"/>
                    <a:pt x="77" y="140"/>
                    <a:pt x="62" y="140"/>
                  </a:cubicBezTo>
                  <a:close/>
                  <a:moveTo>
                    <a:pt x="120" y="109"/>
                  </a:moveTo>
                  <a:cubicBezTo>
                    <a:pt x="98" y="86"/>
                    <a:pt x="98" y="86"/>
                    <a:pt x="98" y="86"/>
                  </a:cubicBezTo>
                  <a:cubicBezTo>
                    <a:pt x="142" y="86"/>
                    <a:pt x="142" y="86"/>
                    <a:pt x="142" y="86"/>
                  </a:cubicBezTo>
                  <a:lnTo>
                    <a:pt x="120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4821357" y="2468060"/>
            <a:ext cx="404827" cy="360663"/>
            <a:chOff x="6440488" y="2454275"/>
            <a:chExt cx="436563" cy="388937"/>
          </a:xfrm>
          <a:solidFill>
            <a:srgbClr val="0078D7"/>
          </a:solidFill>
        </p:grpSpPr>
        <p:sp>
          <p:nvSpPr>
            <p:cNvPr id="158" name="Freeform 141"/>
            <p:cNvSpPr>
              <a:spLocks noEditPoints="1"/>
            </p:cNvSpPr>
            <p:nvPr/>
          </p:nvSpPr>
          <p:spPr bwMode="auto">
            <a:xfrm>
              <a:off x="6440488" y="2454275"/>
              <a:ext cx="436563" cy="388937"/>
            </a:xfrm>
            <a:custGeom>
              <a:avLst/>
              <a:gdLst>
                <a:gd name="T0" fmla="*/ 180 w 181"/>
                <a:gd name="T1" fmla="*/ 139 h 160"/>
                <a:gd name="T2" fmla="*/ 163 w 181"/>
                <a:gd name="T3" fmla="*/ 105 h 160"/>
                <a:gd name="T4" fmla="*/ 158 w 181"/>
                <a:gd name="T5" fmla="*/ 97 h 160"/>
                <a:gd name="T6" fmla="*/ 161 w 181"/>
                <a:gd name="T7" fmla="*/ 90 h 160"/>
                <a:gd name="T8" fmla="*/ 161 w 181"/>
                <a:gd name="T9" fmla="*/ 10 h 160"/>
                <a:gd name="T10" fmla="*/ 151 w 181"/>
                <a:gd name="T11" fmla="*/ 0 h 160"/>
                <a:gd name="T12" fmla="*/ 31 w 181"/>
                <a:gd name="T13" fmla="*/ 0 h 160"/>
                <a:gd name="T14" fmla="*/ 20 w 181"/>
                <a:gd name="T15" fmla="*/ 10 h 160"/>
                <a:gd name="T16" fmla="*/ 20 w 181"/>
                <a:gd name="T17" fmla="*/ 90 h 160"/>
                <a:gd name="T18" fmla="*/ 24 w 181"/>
                <a:gd name="T19" fmla="*/ 97 h 160"/>
                <a:gd name="T20" fmla="*/ 19 w 181"/>
                <a:gd name="T21" fmla="*/ 105 h 160"/>
                <a:gd name="T22" fmla="*/ 1 w 181"/>
                <a:gd name="T23" fmla="*/ 139 h 160"/>
                <a:gd name="T24" fmla="*/ 3 w 181"/>
                <a:gd name="T25" fmla="*/ 156 h 160"/>
                <a:gd name="T26" fmla="*/ 11 w 181"/>
                <a:gd name="T27" fmla="*/ 160 h 160"/>
                <a:gd name="T28" fmla="*/ 170 w 181"/>
                <a:gd name="T29" fmla="*/ 160 h 160"/>
                <a:gd name="T30" fmla="*/ 179 w 181"/>
                <a:gd name="T31" fmla="*/ 156 h 160"/>
                <a:gd name="T32" fmla="*/ 180 w 181"/>
                <a:gd name="T33" fmla="*/ 139 h 160"/>
                <a:gd name="T34" fmla="*/ 170 w 181"/>
                <a:gd name="T35" fmla="*/ 147 h 160"/>
                <a:gd name="T36" fmla="*/ 11 w 181"/>
                <a:gd name="T37" fmla="*/ 147 h 160"/>
                <a:gd name="T38" fmla="*/ 7 w 181"/>
                <a:gd name="T39" fmla="*/ 140 h 160"/>
                <a:gd name="T40" fmla="*/ 24 w 181"/>
                <a:gd name="T41" fmla="*/ 107 h 160"/>
                <a:gd name="T42" fmla="*/ 33 w 181"/>
                <a:gd name="T43" fmla="*/ 100 h 160"/>
                <a:gd name="T44" fmla="*/ 149 w 181"/>
                <a:gd name="T45" fmla="*/ 100 h 160"/>
                <a:gd name="T46" fmla="*/ 157 w 181"/>
                <a:gd name="T47" fmla="*/ 107 h 160"/>
                <a:gd name="T48" fmla="*/ 174 w 181"/>
                <a:gd name="T49" fmla="*/ 140 h 160"/>
                <a:gd name="T50" fmla="*/ 170 w 181"/>
                <a:gd name="T51" fmla="*/ 147 h 160"/>
                <a:gd name="T52" fmla="*/ 26 w 181"/>
                <a:gd name="T53" fmla="*/ 10 h 160"/>
                <a:gd name="T54" fmla="*/ 31 w 181"/>
                <a:gd name="T55" fmla="*/ 6 h 160"/>
                <a:gd name="T56" fmla="*/ 151 w 181"/>
                <a:gd name="T57" fmla="*/ 6 h 160"/>
                <a:gd name="T58" fmla="*/ 155 w 181"/>
                <a:gd name="T59" fmla="*/ 10 h 160"/>
                <a:gd name="T60" fmla="*/ 155 w 181"/>
                <a:gd name="T61" fmla="*/ 90 h 160"/>
                <a:gd name="T62" fmla="*/ 151 w 181"/>
                <a:gd name="T63" fmla="*/ 94 h 160"/>
                <a:gd name="T64" fmla="*/ 31 w 181"/>
                <a:gd name="T65" fmla="*/ 94 h 160"/>
                <a:gd name="T66" fmla="*/ 26 w 181"/>
                <a:gd name="T67" fmla="*/ 90 h 160"/>
                <a:gd name="T68" fmla="*/ 26 w 181"/>
                <a:gd name="T69" fmla="*/ 1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1" h="160">
                  <a:moveTo>
                    <a:pt x="180" y="139"/>
                  </a:moveTo>
                  <a:cubicBezTo>
                    <a:pt x="163" y="105"/>
                    <a:pt x="163" y="105"/>
                    <a:pt x="163" y="105"/>
                  </a:cubicBezTo>
                  <a:cubicBezTo>
                    <a:pt x="162" y="102"/>
                    <a:pt x="160" y="99"/>
                    <a:pt x="158" y="97"/>
                  </a:cubicBezTo>
                  <a:cubicBezTo>
                    <a:pt x="160" y="96"/>
                    <a:pt x="161" y="93"/>
                    <a:pt x="161" y="90"/>
                  </a:cubicBezTo>
                  <a:cubicBezTo>
                    <a:pt x="161" y="10"/>
                    <a:pt x="161" y="10"/>
                    <a:pt x="161" y="10"/>
                  </a:cubicBezTo>
                  <a:cubicBezTo>
                    <a:pt x="161" y="4"/>
                    <a:pt x="157" y="0"/>
                    <a:pt x="15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5" y="0"/>
                    <a:pt x="20" y="4"/>
                    <a:pt x="20" y="1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93"/>
                    <a:pt x="22" y="96"/>
                    <a:pt x="24" y="97"/>
                  </a:cubicBezTo>
                  <a:cubicBezTo>
                    <a:pt x="22" y="99"/>
                    <a:pt x="20" y="102"/>
                    <a:pt x="19" y="105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0" y="142"/>
                    <a:pt x="1" y="153"/>
                    <a:pt x="3" y="156"/>
                  </a:cubicBezTo>
                  <a:cubicBezTo>
                    <a:pt x="5" y="158"/>
                    <a:pt x="8" y="160"/>
                    <a:pt x="11" y="160"/>
                  </a:cubicBezTo>
                  <a:cubicBezTo>
                    <a:pt x="170" y="160"/>
                    <a:pt x="170" y="160"/>
                    <a:pt x="170" y="160"/>
                  </a:cubicBezTo>
                  <a:cubicBezTo>
                    <a:pt x="174" y="160"/>
                    <a:pt x="177" y="158"/>
                    <a:pt x="179" y="156"/>
                  </a:cubicBezTo>
                  <a:cubicBezTo>
                    <a:pt x="181" y="153"/>
                    <a:pt x="181" y="142"/>
                    <a:pt x="180" y="139"/>
                  </a:cubicBezTo>
                  <a:close/>
                  <a:moveTo>
                    <a:pt x="170" y="147"/>
                  </a:moveTo>
                  <a:cubicBezTo>
                    <a:pt x="11" y="147"/>
                    <a:pt x="11" y="147"/>
                    <a:pt x="11" y="147"/>
                  </a:cubicBezTo>
                  <a:cubicBezTo>
                    <a:pt x="8" y="147"/>
                    <a:pt x="6" y="144"/>
                    <a:pt x="7" y="140"/>
                  </a:cubicBezTo>
                  <a:cubicBezTo>
                    <a:pt x="24" y="107"/>
                    <a:pt x="24" y="107"/>
                    <a:pt x="24" y="107"/>
                  </a:cubicBezTo>
                  <a:cubicBezTo>
                    <a:pt x="25" y="103"/>
                    <a:pt x="29" y="100"/>
                    <a:pt x="33" y="100"/>
                  </a:cubicBezTo>
                  <a:cubicBezTo>
                    <a:pt x="149" y="100"/>
                    <a:pt x="149" y="100"/>
                    <a:pt x="149" y="100"/>
                  </a:cubicBezTo>
                  <a:cubicBezTo>
                    <a:pt x="152" y="100"/>
                    <a:pt x="156" y="103"/>
                    <a:pt x="157" y="107"/>
                  </a:cubicBezTo>
                  <a:cubicBezTo>
                    <a:pt x="174" y="140"/>
                    <a:pt x="174" y="140"/>
                    <a:pt x="174" y="140"/>
                  </a:cubicBezTo>
                  <a:cubicBezTo>
                    <a:pt x="176" y="144"/>
                    <a:pt x="174" y="147"/>
                    <a:pt x="170" y="147"/>
                  </a:cubicBezTo>
                  <a:close/>
                  <a:moveTo>
                    <a:pt x="26" y="10"/>
                  </a:moveTo>
                  <a:cubicBezTo>
                    <a:pt x="26" y="8"/>
                    <a:pt x="28" y="6"/>
                    <a:pt x="31" y="6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53" y="6"/>
                    <a:pt x="155" y="8"/>
                    <a:pt x="155" y="10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5" y="92"/>
                    <a:pt x="153" y="94"/>
                    <a:pt x="151" y="94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28" y="94"/>
                    <a:pt x="26" y="92"/>
                    <a:pt x="26" y="90"/>
                  </a:cubicBezTo>
                  <a:lnTo>
                    <a:pt x="2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59" name="Freeform 142"/>
            <p:cNvSpPr>
              <a:spLocks/>
            </p:cNvSpPr>
            <p:nvPr/>
          </p:nvSpPr>
          <p:spPr bwMode="auto">
            <a:xfrm>
              <a:off x="6599238" y="2751138"/>
              <a:ext cx="120650" cy="42862"/>
            </a:xfrm>
            <a:custGeom>
              <a:avLst/>
              <a:gdLst>
                <a:gd name="T0" fmla="*/ 47 w 50"/>
                <a:gd name="T1" fmla="*/ 2 h 18"/>
                <a:gd name="T2" fmla="*/ 43 w 50"/>
                <a:gd name="T3" fmla="*/ 0 h 18"/>
                <a:gd name="T4" fmla="*/ 6 w 50"/>
                <a:gd name="T5" fmla="*/ 0 h 18"/>
                <a:gd name="T6" fmla="*/ 3 w 50"/>
                <a:gd name="T7" fmla="*/ 2 h 18"/>
                <a:gd name="T8" fmla="*/ 0 w 50"/>
                <a:gd name="T9" fmla="*/ 15 h 18"/>
                <a:gd name="T10" fmla="*/ 0 w 50"/>
                <a:gd name="T11" fmla="*/ 17 h 18"/>
                <a:gd name="T12" fmla="*/ 3 w 50"/>
                <a:gd name="T13" fmla="*/ 18 h 18"/>
                <a:gd name="T14" fmla="*/ 47 w 50"/>
                <a:gd name="T15" fmla="*/ 18 h 18"/>
                <a:gd name="T16" fmla="*/ 49 w 50"/>
                <a:gd name="T17" fmla="*/ 17 h 18"/>
                <a:gd name="T18" fmla="*/ 50 w 50"/>
                <a:gd name="T19" fmla="*/ 15 h 18"/>
                <a:gd name="T20" fmla="*/ 47 w 50"/>
                <a:gd name="T21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18">
                  <a:moveTo>
                    <a:pt x="47" y="2"/>
                  </a:moveTo>
                  <a:cubicBezTo>
                    <a:pt x="47" y="1"/>
                    <a:pt x="45" y="0"/>
                    <a:pt x="4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3" y="1"/>
                    <a:pt x="3" y="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8" y="18"/>
                    <a:pt x="49" y="18"/>
                    <a:pt x="49" y="17"/>
                  </a:cubicBezTo>
                  <a:cubicBezTo>
                    <a:pt x="50" y="17"/>
                    <a:pt x="50" y="16"/>
                    <a:pt x="50" y="15"/>
                  </a:cubicBezTo>
                  <a:lnTo>
                    <a:pt x="4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60" name="Freeform 143"/>
            <p:cNvSpPr>
              <a:spLocks/>
            </p:cNvSpPr>
            <p:nvPr/>
          </p:nvSpPr>
          <p:spPr bwMode="auto">
            <a:xfrm>
              <a:off x="6511925" y="2479675"/>
              <a:ext cx="295275" cy="193675"/>
            </a:xfrm>
            <a:custGeom>
              <a:avLst/>
              <a:gdLst>
                <a:gd name="T0" fmla="*/ 6 w 122"/>
                <a:gd name="T1" fmla="*/ 80 h 80"/>
                <a:gd name="T2" fmla="*/ 115 w 122"/>
                <a:gd name="T3" fmla="*/ 80 h 80"/>
                <a:gd name="T4" fmla="*/ 122 w 122"/>
                <a:gd name="T5" fmla="*/ 73 h 80"/>
                <a:gd name="T6" fmla="*/ 122 w 122"/>
                <a:gd name="T7" fmla="*/ 6 h 80"/>
                <a:gd name="T8" fmla="*/ 115 w 122"/>
                <a:gd name="T9" fmla="*/ 0 h 80"/>
                <a:gd name="T10" fmla="*/ 6 w 122"/>
                <a:gd name="T11" fmla="*/ 0 h 80"/>
                <a:gd name="T12" fmla="*/ 0 w 122"/>
                <a:gd name="T13" fmla="*/ 6 h 80"/>
                <a:gd name="T14" fmla="*/ 0 w 122"/>
                <a:gd name="T15" fmla="*/ 73 h 80"/>
                <a:gd name="T16" fmla="*/ 6 w 122"/>
                <a:gd name="T1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80">
                  <a:moveTo>
                    <a:pt x="6" y="80"/>
                  </a:moveTo>
                  <a:cubicBezTo>
                    <a:pt x="115" y="80"/>
                    <a:pt x="115" y="80"/>
                    <a:pt x="115" y="80"/>
                  </a:cubicBezTo>
                  <a:cubicBezTo>
                    <a:pt x="119" y="80"/>
                    <a:pt x="122" y="77"/>
                    <a:pt x="122" y="73"/>
                  </a:cubicBezTo>
                  <a:cubicBezTo>
                    <a:pt x="122" y="6"/>
                    <a:pt x="122" y="6"/>
                    <a:pt x="122" y="6"/>
                  </a:cubicBezTo>
                  <a:cubicBezTo>
                    <a:pt x="122" y="3"/>
                    <a:pt x="119" y="0"/>
                    <a:pt x="11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7"/>
                    <a:pt x="3" y="80"/>
                    <a:pt x="6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604566" y="4581808"/>
            <a:ext cx="572413" cy="1357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932597">
              <a:defRPr sz="1200" spc="-39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Vending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604566" y="2931865"/>
            <a:ext cx="572413" cy="1357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685739">
              <a:defRPr/>
            </a:pPr>
            <a:r>
              <a:rPr lang="en-US" sz="882" spc="-29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Printer</a:t>
            </a:r>
          </a:p>
        </p:txBody>
      </p:sp>
      <p:grpSp>
        <p:nvGrpSpPr>
          <p:cNvPr id="193" name="Group 192"/>
          <p:cNvGrpSpPr/>
          <p:nvPr/>
        </p:nvGrpSpPr>
        <p:grpSpPr>
          <a:xfrm>
            <a:off x="5680998" y="4012780"/>
            <a:ext cx="419548" cy="450462"/>
            <a:chOff x="7392988" y="4025900"/>
            <a:chExt cx="452438" cy="485775"/>
          </a:xfrm>
          <a:solidFill>
            <a:srgbClr val="0078D7"/>
          </a:solidFill>
        </p:grpSpPr>
        <p:sp>
          <p:nvSpPr>
            <p:cNvPr id="141" name="Freeform 124"/>
            <p:cNvSpPr>
              <a:spLocks noEditPoints="1"/>
            </p:cNvSpPr>
            <p:nvPr/>
          </p:nvSpPr>
          <p:spPr bwMode="auto">
            <a:xfrm>
              <a:off x="7610475" y="4116388"/>
              <a:ext cx="60325" cy="60325"/>
            </a:xfrm>
            <a:custGeom>
              <a:avLst/>
              <a:gdLst>
                <a:gd name="T0" fmla="*/ 22 w 25"/>
                <a:gd name="T1" fmla="*/ 25 h 25"/>
                <a:gd name="T2" fmla="*/ 4 w 25"/>
                <a:gd name="T3" fmla="*/ 25 h 25"/>
                <a:gd name="T4" fmla="*/ 0 w 25"/>
                <a:gd name="T5" fmla="*/ 21 h 25"/>
                <a:gd name="T6" fmla="*/ 0 w 25"/>
                <a:gd name="T7" fmla="*/ 3 h 25"/>
                <a:gd name="T8" fmla="*/ 4 w 25"/>
                <a:gd name="T9" fmla="*/ 0 h 25"/>
                <a:gd name="T10" fmla="*/ 22 w 25"/>
                <a:gd name="T11" fmla="*/ 0 h 25"/>
                <a:gd name="T12" fmla="*/ 25 w 25"/>
                <a:gd name="T13" fmla="*/ 3 h 25"/>
                <a:gd name="T14" fmla="*/ 25 w 25"/>
                <a:gd name="T15" fmla="*/ 21 h 25"/>
                <a:gd name="T16" fmla="*/ 22 w 25"/>
                <a:gd name="T17" fmla="*/ 25 h 25"/>
                <a:gd name="T18" fmla="*/ 7 w 25"/>
                <a:gd name="T19" fmla="*/ 18 h 25"/>
                <a:gd name="T20" fmla="*/ 18 w 25"/>
                <a:gd name="T21" fmla="*/ 18 h 25"/>
                <a:gd name="T22" fmla="*/ 18 w 25"/>
                <a:gd name="T23" fmla="*/ 7 h 25"/>
                <a:gd name="T24" fmla="*/ 7 w 25"/>
                <a:gd name="T25" fmla="*/ 7 h 25"/>
                <a:gd name="T26" fmla="*/ 7 w 25"/>
                <a:gd name="T27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2" y="25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2" y="25"/>
                    <a:pt x="0" y="23"/>
                    <a:pt x="0" y="2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5" y="1"/>
                    <a:pt x="25" y="3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3"/>
                    <a:pt x="23" y="25"/>
                    <a:pt x="22" y="25"/>
                  </a:cubicBezTo>
                  <a:close/>
                  <a:moveTo>
                    <a:pt x="7" y="18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7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42" name="Freeform 125"/>
            <p:cNvSpPr>
              <a:spLocks noEditPoints="1"/>
            </p:cNvSpPr>
            <p:nvPr/>
          </p:nvSpPr>
          <p:spPr bwMode="auto">
            <a:xfrm>
              <a:off x="7610475" y="4200525"/>
              <a:ext cx="60325" cy="61912"/>
            </a:xfrm>
            <a:custGeom>
              <a:avLst/>
              <a:gdLst>
                <a:gd name="T0" fmla="*/ 22 w 25"/>
                <a:gd name="T1" fmla="*/ 25 h 25"/>
                <a:gd name="T2" fmla="*/ 4 w 25"/>
                <a:gd name="T3" fmla="*/ 25 h 25"/>
                <a:gd name="T4" fmla="*/ 0 w 25"/>
                <a:gd name="T5" fmla="*/ 21 h 25"/>
                <a:gd name="T6" fmla="*/ 0 w 25"/>
                <a:gd name="T7" fmla="*/ 4 h 25"/>
                <a:gd name="T8" fmla="*/ 4 w 25"/>
                <a:gd name="T9" fmla="*/ 0 h 25"/>
                <a:gd name="T10" fmla="*/ 22 w 25"/>
                <a:gd name="T11" fmla="*/ 0 h 25"/>
                <a:gd name="T12" fmla="*/ 25 w 25"/>
                <a:gd name="T13" fmla="*/ 4 h 25"/>
                <a:gd name="T14" fmla="*/ 25 w 25"/>
                <a:gd name="T15" fmla="*/ 21 h 25"/>
                <a:gd name="T16" fmla="*/ 22 w 25"/>
                <a:gd name="T17" fmla="*/ 25 h 25"/>
                <a:gd name="T18" fmla="*/ 7 w 25"/>
                <a:gd name="T19" fmla="*/ 18 h 25"/>
                <a:gd name="T20" fmla="*/ 18 w 25"/>
                <a:gd name="T21" fmla="*/ 18 h 25"/>
                <a:gd name="T22" fmla="*/ 18 w 25"/>
                <a:gd name="T23" fmla="*/ 7 h 25"/>
                <a:gd name="T24" fmla="*/ 7 w 25"/>
                <a:gd name="T25" fmla="*/ 7 h 25"/>
                <a:gd name="T26" fmla="*/ 7 w 25"/>
                <a:gd name="T27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25">
                  <a:moveTo>
                    <a:pt x="22" y="25"/>
                  </a:moveTo>
                  <a:cubicBezTo>
                    <a:pt x="4" y="25"/>
                    <a:pt x="4" y="25"/>
                    <a:pt x="4" y="25"/>
                  </a:cubicBezTo>
                  <a:cubicBezTo>
                    <a:pt x="2" y="25"/>
                    <a:pt x="0" y="23"/>
                    <a:pt x="0" y="2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5" y="2"/>
                    <a:pt x="25" y="4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5" y="23"/>
                    <a:pt x="23" y="25"/>
                    <a:pt x="22" y="25"/>
                  </a:cubicBezTo>
                  <a:close/>
                  <a:moveTo>
                    <a:pt x="7" y="18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7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43" name="Freeform 126"/>
            <p:cNvSpPr>
              <a:spLocks noEditPoints="1"/>
            </p:cNvSpPr>
            <p:nvPr/>
          </p:nvSpPr>
          <p:spPr bwMode="auto">
            <a:xfrm>
              <a:off x="7481888" y="4318000"/>
              <a:ext cx="146050" cy="103187"/>
            </a:xfrm>
            <a:custGeom>
              <a:avLst/>
              <a:gdLst>
                <a:gd name="T0" fmla="*/ 57 w 60"/>
                <a:gd name="T1" fmla="*/ 43 h 43"/>
                <a:gd name="T2" fmla="*/ 4 w 60"/>
                <a:gd name="T3" fmla="*/ 43 h 43"/>
                <a:gd name="T4" fmla="*/ 0 w 60"/>
                <a:gd name="T5" fmla="*/ 39 h 43"/>
                <a:gd name="T6" fmla="*/ 0 w 60"/>
                <a:gd name="T7" fmla="*/ 4 h 43"/>
                <a:gd name="T8" fmla="*/ 4 w 60"/>
                <a:gd name="T9" fmla="*/ 0 h 43"/>
                <a:gd name="T10" fmla="*/ 57 w 60"/>
                <a:gd name="T11" fmla="*/ 0 h 43"/>
                <a:gd name="T12" fmla="*/ 60 w 60"/>
                <a:gd name="T13" fmla="*/ 4 h 43"/>
                <a:gd name="T14" fmla="*/ 60 w 60"/>
                <a:gd name="T15" fmla="*/ 39 h 43"/>
                <a:gd name="T16" fmla="*/ 57 w 60"/>
                <a:gd name="T17" fmla="*/ 43 h 43"/>
                <a:gd name="T18" fmla="*/ 8 w 60"/>
                <a:gd name="T19" fmla="*/ 28 h 43"/>
                <a:gd name="T20" fmla="*/ 54 w 60"/>
                <a:gd name="T21" fmla="*/ 28 h 43"/>
                <a:gd name="T22" fmla="*/ 53 w 60"/>
                <a:gd name="T23" fmla="*/ 7 h 43"/>
                <a:gd name="T24" fmla="*/ 7 w 60"/>
                <a:gd name="T25" fmla="*/ 7 h 43"/>
                <a:gd name="T26" fmla="*/ 8 w 60"/>
                <a:gd name="T27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43">
                  <a:moveTo>
                    <a:pt x="57" y="43"/>
                  </a:moveTo>
                  <a:cubicBezTo>
                    <a:pt x="4" y="43"/>
                    <a:pt x="4" y="43"/>
                    <a:pt x="4" y="43"/>
                  </a:cubicBezTo>
                  <a:cubicBezTo>
                    <a:pt x="2" y="43"/>
                    <a:pt x="0" y="41"/>
                    <a:pt x="0" y="3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0" y="2"/>
                    <a:pt x="60" y="4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41"/>
                    <a:pt x="59" y="43"/>
                    <a:pt x="57" y="43"/>
                  </a:cubicBezTo>
                  <a:close/>
                  <a:moveTo>
                    <a:pt x="8" y="28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44" name="Freeform 127"/>
            <p:cNvSpPr>
              <a:spLocks noEditPoints="1"/>
            </p:cNvSpPr>
            <p:nvPr/>
          </p:nvSpPr>
          <p:spPr bwMode="auto">
            <a:xfrm>
              <a:off x="7392988" y="4025900"/>
              <a:ext cx="452438" cy="485775"/>
            </a:xfrm>
            <a:custGeom>
              <a:avLst/>
              <a:gdLst>
                <a:gd name="T0" fmla="*/ 184 w 187"/>
                <a:gd name="T1" fmla="*/ 18 h 200"/>
                <a:gd name="T2" fmla="*/ 131 w 187"/>
                <a:gd name="T3" fmla="*/ 0 h 200"/>
                <a:gd name="T4" fmla="*/ 131 w 187"/>
                <a:gd name="T5" fmla="*/ 0 h 200"/>
                <a:gd name="T6" fmla="*/ 131 w 187"/>
                <a:gd name="T7" fmla="*/ 0 h 200"/>
                <a:gd name="T8" fmla="*/ 130 w 187"/>
                <a:gd name="T9" fmla="*/ 0 h 200"/>
                <a:gd name="T10" fmla="*/ 129 w 187"/>
                <a:gd name="T11" fmla="*/ 0 h 200"/>
                <a:gd name="T12" fmla="*/ 6 w 187"/>
                <a:gd name="T13" fmla="*/ 0 h 200"/>
                <a:gd name="T14" fmla="*/ 0 w 187"/>
                <a:gd name="T15" fmla="*/ 5 h 200"/>
                <a:gd name="T16" fmla="*/ 0 w 187"/>
                <a:gd name="T17" fmla="*/ 195 h 200"/>
                <a:gd name="T18" fmla="*/ 6 w 187"/>
                <a:gd name="T19" fmla="*/ 200 h 200"/>
                <a:gd name="T20" fmla="*/ 182 w 187"/>
                <a:gd name="T21" fmla="*/ 200 h 200"/>
                <a:gd name="T22" fmla="*/ 187 w 187"/>
                <a:gd name="T23" fmla="*/ 195 h 200"/>
                <a:gd name="T24" fmla="*/ 187 w 187"/>
                <a:gd name="T25" fmla="*/ 23 h 200"/>
                <a:gd name="T26" fmla="*/ 184 w 187"/>
                <a:gd name="T27" fmla="*/ 18 h 200"/>
                <a:gd name="T28" fmla="*/ 124 w 187"/>
                <a:gd name="T29" fmla="*/ 189 h 200"/>
                <a:gd name="T30" fmla="*/ 11 w 187"/>
                <a:gd name="T31" fmla="*/ 189 h 200"/>
                <a:gd name="T32" fmla="*/ 11 w 187"/>
                <a:gd name="T33" fmla="*/ 10 h 200"/>
                <a:gd name="T34" fmla="*/ 124 w 187"/>
                <a:gd name="T35" fmla="*/ 10 h 200"/>
                <a:gd name="T36" fmla="*/ 124 w 187"/>
                <a:gd name="T37" fmla="*/ 18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7" h="200">
                  <a:moveTo>
                    <a:pt x="184" y="18"/>
                  </a:moveTo>
                  <a:cubicBezTo>
                    <a:pt x="131" y="0"/>
                    <a:pt x="131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0"/>
                    <a:pt x="129" y="0"/>
                    <a:pt x="12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197"/>
                    <a:pt x="3" y="200"/>
                    <a:pt x="6" y="200"/>
                  </a:cubicBezTo>
                  <a:cubicBezTo>
                    <a:pt x="182" y="200"/>
                    <a:pt x="182" y="200"/>
                    <a:pt x="182" y="200"/>
                  </a:cubicBezTo>
                  <a:cubicBezTo>
                    <a:pt x="185" y="200"/>
                    <a:pt x="187" y="197"/>
                    <a:pt x="187" y="195"/>
                  </a:cubicBezTo>
                  <a:cubicBezTo>
                    <a:pt x="187" y="23"/>
                    <a:pt x="187" y="23"/>
                    <a:pt x="187" y="23"/>
                  </a:cubicBezTo>
                  <a:cubicBezTo>
                    <a:pt x="187" y="20"/>
                    <a:pt x="186" y="18"/>
                    <a:pt x="184" y="18"/>
                  </a:cubicBezTo>
                  <a:close/>
                  <a:moveTo>
                    <a:pt x="124" y="189"/>
                  </a:moveTo>
                  <a:cubicBezTo>
                    <a:pt x="11" y="189"/>
                    <a:pt x="11" y="189"/>
                    <a:pt x="11" y="18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4" y="10"/>
                    <a:pt x="124" y="10"/>
                    <a:pt x="124" y="10"/>
                  </a:cubicBezTo>
                  <a:lnTo>
                    <a:pt x="124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5689095" y="2476892"/>
            <a:ext cx="403354" cy="351831"/>
            <a:chOff x="7412038" y="2459038"/>
            <a:chExt cx="434975" cy="379412"/>
          </a:xfrm>
          <a:solidFill>
            <a:srgbClr val="0078D7"/>
          </a:solidFill>
        </p:grpSpPr>
        <p:sp>
          <p:nvSpPr>
            <p:cNvPr id="161" name="Rectangle 144"/>
            <p:cNvSpPr>
              <a:spLocks noChangeArrowheads="1"/>
            </p:cNvSpPr>
            <p:nvPr/>
          </p:nvSpPr>
          <p:spPr bwMode="auto">
            <a:xfrm>
              <a:off x="7545388" y="2674938"/>
              <a:ext cx="166688" cy="1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62" name="Rectangle 145"/>
            <p:cNvSpPr>
              <a:spLocks noChangeArrowheads="1"/>
            </p:cNvSpPr>
            <p:nvPr/>
          </p:nvSpPr>
          <p:spPr bwMode="auto">
            <a:xfrm>
              <a:off x="7545388" y="2724150"/>
              <a:ext cx="166688" cy="1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63" name="Rectangle 146"/>
            <p:cNvSpPr>
              <a:spLocks noChangeArrowheads="1"/>
            </p:cNvSpPr>
            <p:nvPr/>
          </p:nvSpPr>
          <p:spPr bwMode="auto">
            <a:xfrm>
              <a:off x="7545388" y="2770188"/>
              <a:ext cx="166688" cy="142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64" name="Freeform 147"/>
            <p:cNvSpPr>
              <a:spLocks noEditPoints="1"/>
            </p:cNvSpPr>
            <p:nvPr/>
          </p:nvSpPr>
          <p:spPr bwMode="auto">
            <a:xfrm>
              <a:off x="7412038" y="2459038"/>
              <a:ext cx="434975" cy="379412"/>
            </a:xfrm>
            <a:custGeom>
              <a:avLst/>
              <a:gdLst>
                <a:gd name="T0" fmla="*/ 274 w 274"/>
                <a:gd name="T1" fmla="*/ 57 h 239"/>
                <a:gd name="T2" fmla="*/ 217 w 274"/>
                <a:gd name="T3" fmla="*/ 57 h 239"/>
                <a:gd name="T4" fmla="*/ 217 w 274"/>
                <a:gd name="T5" fmla="*/ 0 h 239"/>
                <a:gd name="T6" fmla="*/ 57 w 274"/>
                <a:gd name="T7" fmla="*/ 0 h 239"/>
                <a:gd name="T8" fmla="*/ 57 w 274"/>
                <a:gd name="T9" fmla="*/ 57 h 239"/>
                <a:gd name="T10" fmla="*/ 0 w 274"/>
                <a:gd name="T11" fmla="*/ 57 h 239"/>
                <a:gd name="T12" fmla="*/ 0 w 274"/>
                <a:gd name="T13" fmla="*/ 190 h 239"/>
                <a:gd name="T14" fmla="*/ 55 w 274"/>
                <a:gd name="T15" fmla="*/ 190 h 239"/>
                <a:gd name="T16" fmla="*/ 55 w 274"/>
                <a:gd name="T17" fmla="*/ 239 h 239"/>
                <a:gd name="T18" fmla="*/ 217 w 274"/>
                <a:gd name="T19" fmla="*/ 239 h 239"/>
                <a:gd name="T20" fmla="*/ 217 w 274"/>
                <a:gd name="T21" fmla="*/ 190 h 239"/>
                <a:gd name="T22" fmla="*/ 274 w 274"/>
                <a:gd name="T23" fmla="*/ 190 h 239"/>
                <a:gd name="T24" fmla="*/ 274 w 274"/>
                <a:gd name="T25" fmla="*/ 57 h 239"/>
                <a:gd name="T26" fmla="*/ 69 w 274"/>
                <a:gd name="T27" fmla="*/ 11 h 239"/>
                <a:gd name="T28" fmla="*/ 206 w 274"/>
                <a:gd name="T29" fmla="*/ 11 h 239"/>
                <a:gd name="T30" fmla="*/ 206 w 274"/>
                <a:gd name="T31" fmla="*/ 57 h 239"/>
                <a:gd name="T32" fmla="*/ 69 w 274"/>
                <a:gd name="T33" fmla="*/ 57 h 239"/>
                <a:gd name="T34" fmla="*/ 69 w 274"/>
                <a:gd name="T35" fmla="*/ 11 h 239"/>
                <a:gd name="T36" fmla="*/ 206 w 274"/>
                <a:gd name="T37" fmla="*/ 227 h 239"/>
                <a:gd name="T38" fmla="*/ 67 w 274"/>
                <a:gd name="T39" fmla="*/ 227 h 239"/>
                <a:gd name="T40" fmla="*/ 67 w 274"/>
                <a:gd name="T41" fmla="*/ 110 h 239"/>
                <a:gd name="T42" fmla="*/ 206 w 274"/>
                <a:gd name="T43" fmla="*/ 110 h 239"/>
                <a:gd name="T44" fmla="*/ 206 w 274"/>
                <a:gd name="T45" fmla="*/ 22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4" h="239">
                  <a:moveTo>
                    <a:pt x="274" y="57"/>
                  </a:moveTo>
                  <a:lnTo>
                    <a:pt x="217" y="57"/>
                  </a:lnTo>
                  <a:lnTo>
                    <a:pt x="217" y="0"/>
                  </a:lnTo>
                  <a:lnTo>
                    <a:pt x="57" y="0"/>
                  </a:lnTo>
                  <a:lnTo>
                    <a:pt x="57" y="57"/>
                  </a:lnTo>
                  <a:lnTo>
                    <a:pt x="0" y="57"/>
                  </a:lnTo>
                  <a:lnTo>
                    <a:pt x="0" y="190"/>
                  </a:lnTo>
                  <a:lnTo>
                    <a:pt x="55" y="190"/>
                  </a:lnTo>
                  <a:lnTo>
                    <a:pt x="55" y="239"/>
                  </a:lnTo>
                  <a:lnTo>
                    <a:pt x="217" y="239"/>
                  </a:lnTo>
                  <a:lnTo>
                    <a:pt x="217" y="190"/>
                  </a:lnTo>
                  <a:lnTo>
                    <a:pt x="274" y="190"/>
                  </a:lnTo>
                  <a:lnTo>
                    <a:pt x="274" y="57"/>
                  </a:lnTo>
                  <a:close/>
                  <a:moveTo>
                    <a:pt x="69" y="11"/>
                  </a:moveTo>
                  <a:lnTo>
                    <a:pt x="206" y="11"/>
                  </a:lnTo>
                  <a:lnTo>
                    <a:pt x="206" y="57"/>
                  </a:lnTo>
                  <a:lnTo>
                    <a:pt x="69" y="57"/>
                  </a:lnTo>
                  <a:lnTo>
                    <a:pt x="69" y="11"/>
                  </a:lnTo>
                  <a:close/>
                  <a:moveTo>
                    <a:pt x="206" y="227"/>
                  </a:moveTo>
                  <a:lnTo>
                    <a:pt x="67" y="227"/>
                  </a:lnTo>
                  <a:lnTo>
                    <a:pt x="67" y="110"/>
                  </a:lnTo>
                  <a:lnTo>
                    <a:pt x="206" y="110"/>
                  </a:lnTo>
                  <a:lnTo>
                    <a:pt x="206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471568" y="4581808"/>
            <a:ext cx="572413" cy="1357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932597">
              <a:defRPr sz="1200" spc="-39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Security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57800" y="2931865"/>
            <a:ext cx="639261" cy="1357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685739">
              <a:defRPr/>
            </a:pPr>
            <a:r>
              <a:rPr lang="en-US" sz="882" spc="-29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Media player</a:t>
            </a:r>
          </a:p>
        </p:txBody>
      </p:sp>
      <p:sp>
        <p:nvSpPr>
          <p:cNvPr id="145" name="Freeform 128"/>
          <p:cNvSpPr>
            <a:spLocks noEditPoints="1"/>
          </p:cNvSpPr>
          <p:nvPr/>
        </p:nvSpPr>
        <p:spPr bwMode="auto">
          <a:xfrm>
            <a:off x="6533279" y="4123188"/>
            <a:ext cx="448990" cy="340054"/>
          </a:xfrm>
          <a:custGeom>
            <a:avLst/>
            <a:gdLst>
              <a:gd name="T0" fmla="*/ 96 w 200"/>
              <a:gd name="T1" fmla="*/ 88 h 151"/>
              <a:gd name="T2" fmla="*/ 96 w 200"/>
              <a:gd name="T3" fmla="*/ 133 h 151"/>
              <a:gd name="T4" fmla="*/ 90 w 200"/>
              <a:gd name="T5" fmla="*/ 139 h 151"/>
              <a:gd name="T6" fmla="*/ 90 w 200"/>
              <a:gd name="T7" fmla="*/ 139 h 151"/>
              <a:gd name="T8" fmla="*/ 84 w 200"/>
              <a:gd name="T9" fmla="*/ 133 h 151"/>
              <a:gd name="T10" fmla="*/ 84 w 200"/>
              <a:gd name="T11" fmla="*/ 117 h 151"/>
              <a:gd name="T12" fmla="*/ 15 w 200"/>
              <a:gd name="T13" fmla="*/ 120 h 151"/>
              <a:gd name="T14" fmla="*/ 15 w 200"/>
              <a:gd name="T15" fmla="*/ 151 h 151"/>
              <a:gd name="T16" fmla="*/ 0 w 200"/>
              <a:gd name="T17" fmla="*/ 151 h 151"/>
              <a:gd name="T18" fmla="*/ 0 w 200"/>
              <a:gd name="T19" fmla="*/ 87 h 151"/>
              <a:gd name="T20" fmla="*/ 15 w 200"/>
              <a:gd name="T21" fmla="*/ 87 h 151"/>
              <a:gd name="T22" fmla="*/ 15 w 200"/>
              <a:gd name="T23" fmla="*/ 100 h 151"/>
              <a:gd name="T24" fmla="*/ 84 w 200"/>
              <a:gd name="T25" fmla="*/ 105 h 151"/>
              <a:gd name="T26" fmla="*/ 84 w 200"/>
              <a:gd name="T27" fmla="*/ 88 h 151"/>
              <a:gd name="T28" fmla="*/ 76 w 200"/>
              <a:gd name="T29" fmla="*/ 76 h 151"/>
              <a:gd name="T30" fmla="*/ 76 w 200"/>
              <a:gd name="T31" fmla="*/ 75 h 151"/>
              <a:gd name="T32" fmla="*/ 30 w 200"/>
              <a:gd name="T33" fmla="*/ 53 h 151"/>
              <a:gd name="T34" fmla="*/ 28 w 200"/>
              <a:gd name="T35" fmla="*/ 48 h 151"/>
              <a:gd name="T36" fmla="*/ 50 w 200"/>
              <a:gd name="T37" fmla="*/ 3 h 151"/>
              <a:gd name="T38" fmla="*/ 55 w 200"/>
              <a:gd name="T39" fmla="*/ 1 h 151"/>
              <a:gd name="T40" fmla="*/ 180 w 200"/>
              <a:gd name="T41" fmla="*/ 61 h 151"/>
              <a:gd name="T42" fmla="*/ 180 w 200"/>
              <a:gd name="T43" fmla="*/ 61 h 151"/>
              <a:gd name="T44" fmla="*/ 200 w 200"/>
              <a:gd name="T45" fmla="*/ 71 h 151"/>
              <a:gd name="T46" fmla="*/ 186 w 200"/>
              <a:gd name="T47" fmla="*/ 74 h 151"/>
              <a:gd name="T48" fmla="*/ 178 w 200"/>
              <a:gd name="T49" fmla="*/ 77 h 151"/>
              <a:gd name="T50" fmla="*/ 176 w 200"/>
              <a:gd name="T51" fmla="*/ 82 h 151"/>
              <a:gd name="T52" fmla="*/ 177 w 200"/>
              <a:gd name="T53" fmla="*/ 82 h 151"/>
              <a:gd name="T54" fmla="*/ 181 w 200"/>
              <a:gd name="T55" fmla="*/ 83 h 151"/>
              <a:gd name="T56" fmla="*/ 182 w 200"/>
              <a:gd name="T57" fmla="*/ 85 h 151"/>
              <a:gd name="T58" fmla="*/ 173 w 200"/>
              <a:gd name="T59" fmla="*/ 103 h 151"/>
              <a:gd name="T60" fmla="*/ 171 w 200"/>
              <a:gd name="T61" fmla="*/ 103 h 151"/>
              <a:gd name="T62" fmla="*/ 168 w 200"/>
              <a:gd name="T63" fmla="*/ 102 h 151"/>
              <a:gd name="T64" fmla="*/ 167 w 200"/>
              <a:gd name="T65" fmla="*/ 101 h 151"/>
              <a:gd name="T66" fmla="*/ 162 w 200"/>
              <a:gd name="T67" fmla="*/ 112 h 151"/>
              <a:gd name="T68" fmla="*/ 156 w 200"/>
              <a:gd name="T69" fmla="*/ 114 h 151"/>
              <a:gd name="T70" fmla="*/ 99 w 200"/>
              <a:gd name="T71" fmla="*/ 86 h 151"/>
              <a:gd name="T72" fmla="*/ 96 w 200"/>
              <a:gd name="T73" fmla="*/ 88 h 151"/>
              <a:gd name="T74" fmla="*/ 94 w 200"/>
              <a:gd name="T75" fmla="*/ 61 h 151"/>
              <a:gd name="T76" fmla="*/ 101 w 200"/>
              <a:gd name="T77" fmla="*/ 67 h 151"/>
              <a:gd name="T78" fmla="*/ 94 w 200"/>
              <a:gd name="T79" fmla="*/ 74 h 151"/>
              <a:gd name="T80" fmla="*/ 87 w 200"/>
              <a:gd name="T81" fmla="*/ 67 h 151"/>
              <a:gd name="T82" fmla="*/ 94 w 200"/>
              <a:gd name="T83" fmla="*/ 61 h 151"/>
              <a:gd name="T84" fmla="*/ 94 w 200"/>
              <a:gd name="T85" fmla="*/ 58 h 151"/>
              <a:gd name="T86" fmla="*/ 104 w 200"/>
              <a:gd name="T87" fmla="*/ 67 h 151"/>
              <a:gd name="T88" fmla="*/ 94 w 200"/>
              <a:gd name="T89" fmla="*/ 77 h 151"/>
              <a:gd name="T90" fmla="*/ 84 w 200"/>
              <a:gd name="T91" fmla="*/ 67 h 151"/>
              <a:gd name="T92" fmla="*/ 94 w 200"/>
              <a:gd name="T93" fmla="*/ 58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00" h="151">
                <a:moveTo>
                  <a:pt x="96" y="88"/>
                </a:moveTo>
                <a:cubicBezTo>
                  <a:pt x="96" y="133"/>
                  <a:pt x="96" y="133"/>
                  <a:pt x="96" y="133"/>
                </a:cubicBezTo>
                <a:cubicBezTo>
                  <a:pt x="96" y="136"/>
                  <a:pt x="94" y="139"/>
                  <a:pt x="90" y="139"/>
                </a:cubicBezTo>
                <a:cubicBezTo>
                  <a:pt x="90" y="139"/>
                  <a:pt x="90" y="139"/>
                  <a:pt x="90" y="139"/>
                </a:cubicBezTo>
                <a:cubicBezTo>
                  <a:pt x="87" y="139"/>
                  <a:pt x="84" y="136"/>
                  <a:pt x="84" y="133"/>
                </a:cubicBezTo>
                <a:cubicBezTo>
                  <a:pt x="84" y="117"/>
                  <a:pt x="84" y="117"/>
                  <a:pt x="84" y="117"/>
                </a:cubicBezTo>
                <a:cubicBezTo>
                  <a:pt x="15" y="120"/>
                  <a:pt x="15" y="120"/>
                  <a:pt x="15" y="120"/>
                </a:cubicBezTo>
                <a:cubicBezTo>
                  <a:pt x="15" y="151"/>
                  <a:pt x="15" y="151"/>
                  <a:pt x="15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87"/>
                  <a:pt x="0" y="87"/>
                  <a:pt x="0" y="87"/>
                </a:cubicBezTo>
                <a:cubicBezTo>
                  <a:pt x="15" y="87"/>
                  <a:pt x="15" y="87"/>
                  <a:pt x="15" y="87"/>
                </a:cubicBezTo>
                <a:cubicBezTo>
                  <a:pt x="15" y="100"/>
                  <a:pt x="15" y="100"/>
                  <a:pt x="15" y="100"/>
                </a:cubicBezTo>
                <a:cubicBezTo>
                  <a:pt x="84" y="105"/>
                  <a:pt x="84" y="105"/>
                  <a:pt x="84" y="105"/>
                </a:cubicBezTo>
                <a:cubicBezTo>
                  <a:pt x="84" y="88"/>
                  <a:pt x="84" y="88"/>
                  <a:pt x="84" y="88"/>
                </a:cubicBezTo>
                <a:cubicBezTo>
                  <a:pt x="79" y="86"/>
                  <a:pt x="76" y="81"/>
                  <a:pt x="76" y="76"/>
                </a:cubicBezTo>
                <a:cubicBezTo>
                  <a:pt x="76" y="76"/>
                  <a:pt x="76" y="76"/>
                  <a:pt x="76" y="75"/>
                </a:cubicBezTo>
                <a:cubicBezTo>
                  <a:pt x="30" y="53"/>
                  <a:pt x="30" y="53"/>
                  <a:pt x="30" y="53"/>
                </a:cubicBezTo>
                <a:cubicBezTo>
                  <a:pt x="28" y="52"/>
                  <a:pt x="27" y="50"/>
                  <a:pt x="28" y="48"/>
                </a:cubicBezTo>
                <a:cubicBezTo>
                  <a:pt x="50" y="3"/>
                  <a:pt x="50" y="3"/>
                  <a:pt x="50" y="3"/>
                </a:cubicBezTo>
                <a:cubicBezTo>
                  <a:pt x="51" y="1"/>
                  <a:pt x="53" y="0"/>
                  <a:pt x="55" y="1"/>
                </a:cubicBezTo>
                <a:cubicBezTo>
                  <a:pt x="180" y="61"/>
                  <a:pt x="180" y="61"/>
                  <a:pt x="180" y="61"/>
                </a:cubicBezTo>
                <a:cubicBezTo>
                  <a:pt x="180" y="61"/>
                  <a:pt x="180" y="61"/>
                  <a:pt x="180" y="61"/>
                </a:cubicBezTo>
                <a:cubicBezTo>
                  <a:pt x="181" y="62"/>
                  <a:pt x="200" y="70"/>
                  <a:pt x="200" y="71"/>
                </a:cubicBezTo>
                <a:cubicBezTo>
                  <a:pt x="200" y="73"/>
                  <a:pt x="193" y="73"/>
                  <a:pt x="186" y="74"/>
                </a:cubicBezTo>
                <a:cubicBezTo>
                  <a:pt x="180" y="75"/>
                  <a:pt x="178" y="77"/>
                  <a:pt x="178" y="77"/>
                </a:cubicBezTo>
                <a:cubicBezTo>
                  <a:pt x="176" y="82"/>
                  <a:pt x="176" y="82"/>
                  <a:pt x="176" y="82"/>
                </a:cubicBezTo>
                <a:cubicBezTo>
                  <a:pt x="176" y="81"/>
                  <a:pt x="177" y="81"/>
                  <a:pt x="177" y="82"/>
                </a:cubicBezTo>
                <a:cubicBezTo>
                  <a:pt x="181" y="83"/>
                  <a:pt x="181" y="83"/>
                  <a:pt x="181" y="83"/>
                </a:cubicBezTo>
                <a:cubicBezTo>
                  <a:pt x="182" y="84"/>
                  <a:pt x="182" y="84"/>
                  <a:pt x="182" y="85"/>
                </a:cubicBezTo>
                <a:cubicBezTo>
                  <a:pt x="173" y="103"/>
                  <a:pt x="173" y="103"/>
                  <a:pt x="173" y="103"/>
                </a:cubicBezTo>
                <a:cubicBezTo>
                  <a:pt x="173" y="103"/>
                  <a:pt x="172" y="104"/>
                  <a:pt x="171" y="103"/>
                </a:cubicBezTo>
                <a:cubicBezTo>
                  <a:pt x="168" y="102"/>
                  <a:pt x="168" y="102"/>
                  <a:pt x="168" y="102"/>
                </a:cubicBezTo>
                <a:cubicBezTo>
                  <a:pt x="167" y="101"/>
                  <a:pt x="167" y="101"/>
                  <a:pt x="167" y="101"/>
                </a:cubicBezTo>
                <a:cubicBezTo>
                  <a:pt x="162" y="112"/>
                  <a:pt x="162" y="112"/>
                  <a:pt x="162" y="112"/>
                </a:cubicBezTo>
                <a:cubicBezTo>
                  <a:pt x="161" y="114"/>
                  <a:pt x="158" y="115"/>
                  <a:pt x="156" y="114"/>
                </a:cubicBezTo>
                <a:cubicBezTo>
                  <a:pt x="99" y="86"/>
                  <a:pt x="99" y="86"/>
                  <a:pt x="99" y="86"/>
                </a:cubicBezTo>
                <a:cubicBezTo>
                  <a:pt x="98" y="87"/>
                  <a:pt x="97" y="88"/>
                  <a:pt x="96" y="88"/>
                </a:cubicBezTo>
                <a:close/>
                <a:moveTo>
                  <a:pt x="94" y="61"/>
                </a:moveTo>
                <a:cubicBezTo>
                  <a:pt x="98" y="61"/>
                  <a:pt x="101" y="64"/>
                  <a:pt x="101" y="67"/>
                </a:cubicBezTo>
                <a:cubicBezTo>
                  <a:pt x="101" y="71"/>
                  <a:pt x="98" y="74"/>
                  <a:pt x="94" y="74"/>
                </a:cubicBezTo>
                <a:cubicBezTo>
                  <a:pt x="90" y="74"/>
                  <a:pt x="87" y="71"/>
                  <a:pt x="87" y="67"/>
                </a:cubicBezTo>
                <a:cubicBezTo>
                  <a:pt x="87" y="64"/>
                  <a:pt x="90" y="61"/>
                  <a:pt x="94" y="61"/>
                </a:cubicBezTo>
                <a:close/>
                <a:moveTo>
                  <a:pt x="94" y="58"/>
                </a:moveTo>
                <a:cubicBezTo>
                  <a:pt x="99" y="58"/>
                  <a:pt x="104" y="62"/>
                  <a:pt x="104" y="67"/>
                </a:cubicBezTo>
                <a:cubicBezTo>
                  <a:pt x="104" y="73"/>
                  <a:pt x="99" y="77"/>
                  <a:pt x="94" y="77"/>
                </a:cubicBezTo>
                <a:cubicBezTo>
                  <a:pt x="89" y="77"/>
                  <a:pt x="84" y="73"/>
                  <a:pt x="84" y="67"/>
                </a:cubicBezTo>
                <a:cubicBezTo>
                  <a:pt x="84" y="62"/>
                  <a:pt x="89" y="58"/>
                  <a:pt x="94" y="58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505050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>
            <a:off x="6656718" y="2423896"/>
            <a:ext cx="241424" cy="404826"/>
            <a:chOff x="8467725" y="2430463"/>
            <a:chExt cx="260350" cy="436562"/>
          </a:xfrm>
          <a:solidFill>
            <a:srgbClr val="0078D7"/>
          </a:solidFill>
        </p:grpSpPr>
        <p:sp>
          <p:nvSpPr>
            <p:cNvPr id="165" name="Oval 148"/>
            <p:cNvSpPr>
              <a:spLocks noChangeArrowheads="1"/>
            </p:cNvSpPr>
            <p:nvPr/>
          </p:nvSpPr>
          <p:spPr bwMode="auto">
            <a:xfrm>
              <a:off x="8569325" y="2714625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66" name="Freeform 149"/>
            <p:cNvSpPr>
              <a:spLocks noEditPoints="1"/>
            </p:cNvSpPr>
            <p:nvPr/>
          </p:nvSpPr>
          <p:spPr bwMode="auto">
            <a:xfrm>
              <a:off x="8467725" y="2430463"/>
              <a:ext cx="260350" cy="436562"/>
            </a:xfrm>
            <a:custGeom>
              <a:avLst/>
              <a:gdLst>
                <a:gd name="T0" fmla="*/ 96 w 108"/>
                <a:gd name="T1" fmla="*/ 0 h 180"/>
                <a:gd name="T2" fmla="*/ 13 w 108"/>
                <a:gd name="T3" fmla="*/ 0 h 180"/>
                <a:gd name="T4" fmla="*/ 0 w 108"/>
                <a:gd name="T5" fmla="*/ 12 h 180"/>
                <a:gd name="T6" fmla="*/ 0 w 108"/>
                <a:gd name="T7" fmla="*/ 167 h 180"/>
                <a:gd name="T8" fmla="*/ 13 w 108"/>
                <a:gd name="T9" fmla="*/ 180 h 180"/>
                <a:gd name="T10" fmla="*/ 96 w 108"/>
                <a:gd name="T11" fmla="*/ 180 h 180"/>
                <a:gd name="T12" fmla="*/ 108 w 108"/>
                <a:gd name="T13" fmla="*/ 167 h 180"/>
                <a:gd name="T14" fmla="*/ 108 w 108"/>
                <a:gd name="T15" fmla="*/ 12 h 180"/>
                <a:gd name="T16" fmla="*/ 96 w 108"/>
                <a:gd name="T17" fmla="*/ 0 h 180"/>
                <a:gd name="T18" fmla="*/ 54 w 108"/>
                <a:gd name="T19" fmla="*/ 163 h 180"/>
                <a:gd name="T20" fmla="*/ 20 w 108"/>
                <a:gd name="T21" fmla="*/ 129 h 180"/>
                <a:gd name="T22" fmla="*/ 54 w 108"/>
                <a:gd name="T23" fmla="*/ 95 h 180"/>
                <a:gd name="T24" fmla="*/ 88 w 108"/>
                <a:gd name="T25" fmla="*/ 129 h 180"/>
                <a:gd name="T26" fmla="*/ 54 w 108"/>
                <a:gd name="T27" fmla="*/ 163 h 180"/>
                <a:gd name="T28" fmla="*/ 97 w 108"/>
                <a:gd name="T29" fmla="*/ 77 h 180"/>
                <a:gd name="T30" fmla="*/ 96 w 108"/>
                <a:gd name="T31" fmla="*/ 79 h 180"/>
                <a:gd name="T32" fmla="*/ 13 w 108"/>
                <a:gd name="T33" fmla="*/ 79 h 180"/>
                <a:gd name="T34" fmla="*/ 11 w 108"/>
                <a:gd name="T35" fmla="*/ 77 h 180"/>
                <a:gd name="T36" fmla="*/ 11 w 108"/>
                <a:gd name="T37" fmla="*/ 12 h 180"/>
                <a:gd name="T38" fmla="*/ 13 w 108"/>
                <a:gd name="T39" fmla="*/ 10 h 180"/>
                <a:gd name="T40" fmla="*/ 96 w 108"/>
                <a:gd name="T41" fmla="*/ 10 h 180"/>
                <a:gd name="T42" fmla="*/ 97 w 108"/>
                <a:gd name="T43" fmla="*/ 12 h 180"/>
                <a:gd name="T44" fmla="*/ 97 w 108"/>
                <a:gd name="T45" fmla="*/ 7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8" h="180">
                  <a:moveTo>
                    <a:pt x="96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0" y="174"/>
                    <a:pt x="6" y="180"/>
                    <a:pt x="13" y="180"/>
                  </a:cubicBezTo>
                  <a:cubicBezTo>
                    <a:pt x="96" y="180"/>
                    <a:pt x="96" y="180"/>
                    <a:pt x="96" y="180"/>
                  </a:cubicBezTo>
                  <a:cubicBezTo>
                    <a:pt x="103" y="180"/>
                    <a:pt x="108" y="174"/>
                    <a:pt x="108" y="167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8" y="5"/>
                    <a:pt x="103" y="0"/>
                    <a:pt x="96" y="0"/>
                  </a:cubicBezTo>
                  <a:close/>
                  <a:moveTo>
                    <a:pt x="54" y="163"/>
                  </a:moveTo>
                  <a:cubicBezTo>
                    <a:pt x="35" y="163"/>
                    <a:pt x="20" y="148"/>
                    <a:pt x="20" y="129"/>
                  </a:cubicBezTo>
                  <a:cubicBezTo>
                    <a:pt x="20" y="110"/>
                    <a:pt x="35" y="95"/>
                    <a:pt x="54" y="95"/>
                  </a:cubicBezTo>
                  <a:cubicBezTo>
                    <a:pt x="73" y="95"/>
                    <a:pt x="88" y="110"/>
                    <a:pt x="88" y="129"/>
                  </a:cubicBezTo>
                  <a:cubicBezTo>
                    <a:pt x="88" y="148"/>
                    <a:pt x="73" y="163"/>
                    <a:pt x="54" y="163"/>
                  </a:cubicBezTo>
                  <a:close/>
                  <a:moveTo>
                    <a:pt x="97" y="77"/>
                  </a:moveTo>
                  <a:cubicBezTo>
                    <a:pt x="97" y="78"/>
                    <a:pt x="97" y="79"/>
                    <a:pt x="96" y="79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2" y="79"/>
                    <a:pt x="11" y="78"/>
                    <a:pt x="11" y="77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1"/>
                    <a:pt x="12" y="10"/>
                    <a:pt x="13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7" y="10"/>
                    <a:pt x="97" y="11"/>
                    <a:pt x="97" y="12"/>
                  </a:cubicBezTo>
                  <a:lnTo>
                    <a:pt x="97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951184" y="4581808"/>
            <a:ext cx="572413" cy="1357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932597">
              <a:defRPr sz="1200" spc="-39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Oven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51184" y="2931865"/>
            <a:ext cx="572413" cy="1357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685739">
              <a:defRPr/>
            </a:pPr>
            <a:r>
              <a:rPr lang="en-US" sz="882" spc="-29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Automobile</a:t>
            </a:r>
          </a:p>
        </p:txBody>
      </p:sp>
      <p:grpSp>
        <p:nvGrpSpPr>
          <p:cNvPr id="191" name="Group 190"/>
          <p:cNvGrpSpPr/>
          <p:nvPr/>
        </p:nvGrpSpPr>
        <p:grpSpPr>
          <a:xfrm>
            <a:off x="3087971" y="4167350"/>
            <a:ext cx="298836" cy="295891"/>
            <a:chOff x="4529138" y="4108450"/>
            <a:chExt cx="322263" cy="319087"/>
          </a:xfrm>
          <a:solidFill>
            <a:srgbClr val="0078D7"/>
          </a:solidFill>
        </p:grpSpPr>
        <p:sp>
          <p:nvSpPr>
            <p:cNvPr id="124" name="Freeform 107"/>
            <p:cNvSpPr>
              <a:spLocks noEditPoints="1"/>
            </p:cNvSpPr>
            <p:nvPr/>
          </p:nvSpPr>
          <p:spPr bwMode="auto">
            <a:xfrm>
              <a:off x="4529138" y="4108450"/>
              <a:ext cx="322263" cy="80962"/>
            </a:xfrm>
            <a:custGeom>
              <a:avLst/>
              <a:gdLst>
                <a:gd name="T0" fmla="*/ 192 w 203"/>
                <a:gd name="T1" fmla="*/ 11 h 51"/>
                <a:gd name="T2" fmla="*/ 192 w 203"/>
                <a:gd name="T3" fmla="*/ 42 h 51"/>
                <a:gd name="T4" fmla="*/ 11 w 203"/>
                <a:gd name="T5" fmla="*/ 42 h 51"/>
                <a:gd name="T6" fmla="*/ 11 w 203"/>
                <a:gd name="T7" fmla="*/ 11 h 51"/>
                <a:gd name="T8" fmla="*/ 192 w 203"/>
                <a:gd name="T9" fmla="*/ 11 h 51"/>
                <a:gd name="T10" fmla="*/ 203 w 203"/>
                <a:gd name="T11" fmla="*/ 0 h 51"/>
                <a:gd name="T12" fmla="*/ 0 w 203"/>
                <a:gd name="T13" fmla="*/ 0 h 51"/>
                <a:gd name="T14" fmla="*/ 0 w 203"/>
                <a:gd name="T15" fmla="*/ 51 h 51"/>
                <a:gd name="T16" fmla="*/ 203 w 203"/>
                <a:gd name="T17" fmla="*/ 51 h 51"/>
                <a:gd name="T18" fmla="*/ 203 w 203"/>
                <a:gd name="T19" fmla="*/ 0 h 51"/>
                <a:gd name="T20" fmla="*/ 203 w 203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51">
                  <a:moveTo>
                    <a:pt x="192" y="11"/>
                  </a:moveTo>
                  <a:lnTo>
                    <a:pt x="192" y="42"/>
                  </a:lnTo>
                  <a:lnTo>
                    <a:pt x="11" y="42"/>
                  </a:lnTo>
                  <a:lnTo>
                    <a:pt x="11" y="11"/>
                  </a:lnTo>
                  <a:lnTo>
                    <a:pt x="192" y="11"/>
                  </a:lnTo>
                  <a:close/>
                  <a:moveTo>
                    <a:pt x="203" y="0"/>
                  </a:moveTo>
                  <a:lnTo>
                    <a:pt x="0" y="0"/>
                  </a:lnTo>
                  <a:lnTo>
                    <a:pt x="0" y="51"/>
                  </a:lnTo>
                  <a:lnTo>
                    <a:pt x="203" y="51"/>
                  </a:lnTo>
                  <a:lnTo>
                    <a:pt x="203" y="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25" name="Freeform 108"/>
            <p:cNvSpPr>
              <a:spLocks noEditPoints="1"/>
            </p:cNvSpPr>
            <p:nvPr/>
          </p:nvSpPr>
          <p:spPr bwMode="auto">
            <a:xfrm>
              <a:off x="4529138" y="4108450"/>
              <a:ext cx="322263" cy="80962"/>
            </a:xfrm>
            <a:custGeom>
              <a:avLst/>
              <a:gdLst>
                <a:gd name="T0" fmla="*/ 192 w 203"/>
                <a:gd name="T1" fmla="*/ 11 h 51"/>
                <a:gd name="T2" fmla="*/ 192 w 203"/>
                <a:gd name="T3" fmla="*/ 42 h 51"/>
                <a:gd name="T4" fmla="*/ 11 w 203"/>
                <a:gd name="T5" fmla="*/ 42 h 51"/>
                <a:gd name="T6" fmla="*/ 11 w 203"/>
                <a:gd name="T7" fmla="*/ 11 h 51"/>
                <a:gd name="T8" fmla="*/ 192 w 203"/>
                <a:gd name="T9" fmla="*/ 11 h 51"/>
                <a:gd name="T10" fmla="*/ 203 w 203"/>
                <a:gd name="T11" fmla="*/ 0 h 51"/>
                <a:gd name="T12" fmla="*/ 0 w 203"/>
                <a:gd name="T13" fmla="*/ 0 h 51"/>
                <a:gd name="T14" fmla="*/ 0 w 203"/>
                <a:gd name="T15" fmla="*/ 51 h 51"/>
                <a:gd name="T16" fmla="*/ 203 w 203"/>
                <a:gd name="T17" fmla="*/ 51 h 51"/>
                <a:gd name="T18" fmla="*/ 203 w 203"/>
                <a:gd name="T19" fmla="*/ 0 h 51"/>
                <a:gd name="T20" fmla="*/ 203 w 203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51">
                  <a:moveTo>
                    <a:pt x="192" y="11"/>
                  </a:moveTo>
                  <a:lnTo>
                    <a:pt x="192" y="42"/>
                  </a:lnTo>
                  <a:lnTo>
                    <a:pt x="11" y="42"/>
                  </a:lnTo>
                  <a:lnTo>
                    <a:pt x="11" y="11"/>
                  </a:lnTo>
                  <a:lnTo>
                    <a:pt x="192" y="11"/>
                  </a:lnTo>
                  <a:moveTo>
                    <a:pt x="203" y="0"/>
                  </a:moveTo>
                  <a:lnTo>
                    <a:pt x="0" y="0"/>
                  </a:lnTo>
                  <a:lnTo>
                    <a:pt x="0" y="51"/>
                  </a:lnTo>
                  <a:lnTo>
                    <a:pt x="203" y="51"/>
                  </a:lnTo>
                  <a:lnTo>
                    <a:pt x="203" y="0"/>
                  </a:lnTo>
                  <a:lnTo>
                    <a:pt x="20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26" name="Freeform 109"/>
            <p:cNvSpPr>
              <a:spLocks noEditPoints="1"/>
            </p:cNvSpPr>
            <p:nvPr/>
          </p:nvSpPr>
          <p:spPr bwMode="auto">
            <a:xfrm>
              <a:off x="4529138" y="4111625"/>
              <a:ext cx="322263" cy="315912"/>
            </a:xfrm>
            <a:custGeom>
              <a:avLst/>
              <a:gdLst>
                <a:gd name="T0" fmla="*/ 192 w 203"/>
                <a:gd name="T1" fmla="*/ 9 h 199"/>
                <a:gd name="T2" fmla="*/ 192 w 203"/>
                <a:gd name="T3" fmla="*/ 189 h 199"/>
                <a:gd name="T4" fmla="*/ 11 w 203"/>
                <a:gd name="T5" fmla="*/ 189 h 199"/>
                <a:gd name="T6" fmla="*/ 11 w 203"/>
                <a:gd name="T7" fmla="*/ 9 h 199"/>
                <a:gd name="T8" fmla="*/ 192 w 203"/>
                <a:gd name="T9" fmla="*/ 9 h 199"/>
                <a:gd name="T10" fmla="*/ 203 w 203"/>
                <a:gd name="T11" fmla="*/ 0 h 199"/>
                <a:gd name="T12" fmla="*/ 0 w 203"/>
                <a:gd name="T13" fmla="*/ 0 h 199"/>
                <a:gd name="T14" fmla="*/ 0 w 203"/>
                <a:gd name="T15" fmla="*/ 199 h 199"/>
                <a:gd name="T16" fmla="*/ 203 w 203"/>
                <a:gd name="T17" fmla="*/ 199 h 199"/>
                <a:gd name="T18" fmla="*/ 203 w 203"/>
                <a:gd name="T19" fmla="*/ 0 h 199"/>
                <a:gd name="T20" fmla="*/ 203 w 20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9">
                  <a:moveTo>
                    <a:pt x="192" y="9"/>
                  </a:moveTo>
                  <a:lnTo>
                    <a:pt x="192" y="189"/>
                  </a:lnTo>
                  <a:lnTo>
                    <a:pt x="11" y="189"/>
                  </a:lnTo>
                  <a:lnTo>
                    <a:pt x="11" y="9"/>
                  </a:lnTo>
                  <a:lnTo>
                    <a:pt x="192" y="9"/>
                  </a:lnTo>
                  <a:close/>
                  <a:moveTo>
                    <a:pt x="203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203" y="199"/>
                  </a:lnTo>
                  <a:lnTo>
                    <a:pt x="203" y="0"/>
                  </a:lnTo>
                  <a:lnTo>
                    <a:pt x="20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27" name="Freeform 110"/>
            <p:cNvSpPr>
              <a:spLocks noEditPoints="1"/>
            </p:cNvSpPr>
            <p:nvPr/>
          </p:nvSpPr>
          <p:spPr bwMode="auto">
            <a:xfrm>
              <a:off x="4529138" y="4111625"/>
              <a:ext cx="322263" cy="315912"/>
            </a:xfrm>
            <a:custGeom>
              <a:avLst/>
              <a:gdLst>
                <a:gd name="T0" fmla="*/ 192 w 203"/>
                <a:gd name="T1" fmla="*/ 9 h 199"/>
                <a:gd name="T2" fmla="*/ 192 w 203"/>
                <a:gd name="T3" fmla="*/ 189 h 199"/>
                <a:gd name="T4" fmla="*/ 11 w 203"/>
                <a:gd name="T5" fmla="*/ 189 h 199"/>
                <a:gd name="T6" fmla="*/ 11 w 203"/>
                <a:gd name="T7" fmla="*/ 9 h 199"/>
                <a:gd name="T8" fmla="*/ 192 w 203"/>
                <a:gd name="T9" fmla="*/ 9 h 199"/>
                <a:gd name="T10" fmla="*/ 203 w 203"/>
                <a:gd name="T11" fmla="*/ 0 h 199"/>
                <a:gd name="T12" fmla="*/ 0 w 203"/>
                <a:gd name="T13" fmla="*/ 0 h 199"/>
                <a:gd name="T14" fmla="*/ 0 w 203"/>
                <a:gd name="T15" fmla="*/ 199 h 199"/>
                <a:gd name="T16" fmla="*/ 203 w 203"/>
                <a:gd name="T17" fmla="*/ 199 h 199"/>
                <a:gd name="T18" fmla="*/ 203 w 203"/>
                <a:gd name="T19" fmla="*/ 0 h 199"/>
                <a:gd name="T20" fmla="*/ 203 w 20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99">
                  <a:moveTo>
                    <a:pt x="192" y="9"/>
                  </a:moveTo>
                  <a:lnTo>
                    <a:pt x="192" y="189"/>
                  </a:lnTo>
                  <a:lnTo>
                    <a:pt x="11" y="189"/>
                  </a:lnTo>
                  <a:lnTo>
                    <a:pt x="11" y="9"/>
                  </a:lnTo>
                  <a:lnTo>
                    <a:pt x="192" y="9"/>
                  </a:lnTo>
                  <a:moveTo>
                    <a:pt x="203" y="0"/>
                  </a:moveTo>
                  <a:lnTo>
                    <a:pt x="0" y="0"/>
                  </a:lnTo>
                  <a:lnTo>
                    <a:pt x="0" y="199"/>
                  </a:lnTo>
                  <a:lnTo>
                    <a:pt x="203" y="199"/>
                  </a:lnTo>
                  <a:lnTo>
                    <a:pt x="203" y="0"/>
                  </a:lnTo>
                  <a:lnTo>
                    <a:pt x="203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28" name="Oval 111"/>
            <p:cNvSpPr>
              <a:spLocks noChangeArrowheads="1"/>
            </p:cNvSpPr>
            <p:nvPr/>
          </p:nvSpPr>
          <p:spPr bwMode="auto">
            <a:xfrm>
              <a:off x="4703763" y="4138613"/>
              <a:ext cx="23813" cy="238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29" name="Oval 112"/>
            <p:cNvSpPr>
              <a:spLocks noChangeArrowheads="1"/>
            </p:cNvSpPr>
            <p:nvPr/>
          </p:nvSpPr>
          <p:spPr bwMode="auto">
            <a:xfrm>
              <a:off x="4749800" y="4138613"/>
              <a:ext cx="23813" cy="238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30" name="Oval 113"/>
            <p:cNvSpPr>
              <a:spLocks noChangeArrowheads="1"/>
            </p:cNvSpPr>
            <p:nvPr/>
          </p:nvSpPr>
          <p:spPr bwMode="auto">
            <a:xfrm>
              <a:off x="4659313" y="4138613"/>
              <a:ext cx="23813" cy="238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31" name="Oval 114"/>
            <p:cNvSpPr>
              <a:spLocks noChangeArrowheads="1"/>
            </p:cNvSpPr>
            <p:nvPr/>
          </p:nvSpPr>
          <p:spPr bwMode="auto">
            <a:xfrm>
              <a:off x="4703763" y="4138613"/>
              <a:ext cx="23813" cy="238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32" name="Oval 115"/>
            <p:cNvSpPr>
              <a:spLocks noChangeArrowheads="1"/>
            </p:cNvSpPr>
            <p:nvPr/>
          </p:nvSpPr>
          <p:spPr bwMode="auto">
            <a:xfrm>
              <a:off x="4606925" y="4138613"/>
              <a:ext cx="23813" cy="238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33" name="Freeform 116"/>
            <p:cNvSpPr>
              <a:spLocks noEditPoints="1"/>
            </p:cNvSpPr>
            <p:nvPr/>
          </p:nvSpPr>
          <p:spPr bwMode="auto">
            <a:xfrm>
              <a:off x="4567238" y="4138613"/>
              <a:ext cx="23813" cy="23812"/>
            </a:xfrm>
            <a:custGeom>
              <a:avLst/>
              <a:gdLst>
                <a:gd name="T0" fmla="*/ 5 w 10"/>
                <a:gd name="T1" fmla="*/ 2 h 10"/>
                <a:gd name="T2" fmla="*/ 8 w 10"/>
                <a:gd name="T3" fmla="*/ 5 h 10"/>
                <a:gd name="T4" fmla="*/ 5 w 10"/>
                <a:gd name="T5" fmla="*/ 8 h 10"/>
                <a:gd name="T6" fmla="*/ 1 w 10"/>
                <a:gd name="T7" fmla="*/ 5 h 10"/>
                <a:gd name="T8" fmla="*/ 5 w 10"/>
                <a:gd name="T9" fmla="*/ 2 h 10"/>
                <a:gd name="T10" fmla="*/ 5 w 10"/>
                <a:gd name="T11" fmla="*/ 0 h 10"/>
                <a:gd name="T12" fmla="*/ 0 w 10"/>
                <a:gd name="T13" fmla="*/ 5 h 10"/>
                <a:gd name="T14" fmla="*/ 5 w 10"/>
                <a:gd name="T15" fmla="*/ 10 h 10"/>
                <a:gd name="T16" fmla="*/ 10 w 10"/>
                <a:gd name="T17" fmla="*/ 5 h 10"/>
                <a:gd name="T18" fmla="*/ 5 w 10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0">
                  <a:moveTo>
                    <a:pt x="5" y="2"/>
                  </a:moveTo>
                  <a:cubicBezTo>
                    <a:pt x="6" y="2"/>
                    <a:pt x="8" y="3"/>
                    <a:pt x="8" y="5"/>
                  </a:cubicBezTo>
                  <a:cubicBezTo>
                    <a:pt x="8" y="7"/>
                    <a:pt x="6" y="8"/>
                    <a:pt x="5" y="8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1" y="3"/>
                    <a:pt x="3" y="2"/>
                    <a:pt x="5" y="2"/>
                  </a:cubicBezTo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7" y="10"/>
                    <a:pt x="10" y="8"/>
                    <a:pt x="10" y="5"/>
                  </a:cubicBezTo>
                  <a:cubicBezTo>
                    <a:pt x="10" y="2"/>
                    <a:pt x="7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34" name="Oval 117"/>
            <p:cNvSpPr>
              <a:spLocks noChangeArrowheads="1"/>
            </p:cNvSpPr>
            <p:nvPr/>
          </p:nvSpPr>
          <p:spPr bwMode="auto">
            <a:xfrm>
              <a:off x="4792663" y="4138613"/>
              <a:ext cx="23813" cy="238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35" name="Freeform 118"/>
            <p:cNvSpPr>
              <a:spLocks noEditPoints="1"/>
            </p:cNvSpPr>
            <p:nvPr/>
          </p:nvSpPr>
          <p:spPr bwMode="auto">
            <a:xfrm>
              <a:off x="4567238" y="4181475"/>
              <a:ext cx="242888" cy="173037"/>
            </a:xfrm>
            <a:custGeom>
              <a:avLst/>
              <a:gdLst>
                <a:gd name="T0" fmla="*/ 153 w 153"/>
                <a:gd name="T1" fmla="*/ 109 h 109"/>
                <a:gd name="T2" fmla="*/ 0 w 153"/>
                <a:gd name="T3" fmla="*/ 109 h 109"/>
                <a:gd name="T4" fmla="*/ 0 w 153"/>
                <a:gd name="T5" fmla="*/ 0 h 109"/>
                <a:gd name="T6" fmla="*/ 153 w 153"/>
                <a:gd name="T7" fmla="*/ 0 h 109"/>
                <a:gd name="T8" fmla="*/ 153 w 153"/>
                <a:gd name="T9" fmla="*/ 109 h 109"/>
                <a:gd name="T10" fmla="*/ 11 w 153"/>
                <a:gd name="T11" fmla="*/ 99 h 109"/>
                <a:gd name="T12" fmla="*/ 143 w 153"/>
                <a:gd name="T13" fmla="*/ 99 h 109"/>
                <a:gd name="T14" fmla="*/ 143 w 153"/>
                <a:gd name="T15" fmla="*/ 11 h 109"/>
                <a:gd name="T16" fmla="*/ 11 w 153"/>
                <a:gd name="T17" fmla="*/ 11 h 109"/>
                <a:gd name="T18" fmla="*/ 11 w 153"/>
                <a:gd name="T19" fmla="*/ 9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" h="109">
                  <a:moveTo>
                    <a:pt x="153" y="109"/>
                  </a:moveTo>
                  <a:lnTo>
                    <a:pt x="0" y="109"/>
                  </a:lnTo>
                  <a:lnTo>
                    <a:pt x="0" y="0"/>
                  </a:lnTo>
                  <a:lnTo>
                    <a:pt x="153" y="0"/>
                  </a:lnTo>
                  <a:lnTo>
                    <a:pt x="153" y="109"/>
                  </a:lnTo>
                  <a:close/>
                  <a:moveTo>
                    <a:pt x="11" y="99"/>
                  </a:moveTo>
                  <a:lnTo>
                    <a:pt x="143" y="99"/>
                  </a:lnTo>
                  <a:lnTo>
                    <a:pt x="143" y="11"/>
                  </a:lnTo>
                  <a:lnTo>
                    <a:pt x="11" y="11"/>
                  </a:lnTo>
                  <a:lnTo>
                    <a:pt x="11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36" name="Rectangle 119"/>
            <p:cNvSpPr>
              <a:spLocks noChangeArrowheads="1"/>
            </p:cNvSpPr>
            <p:nvPr/>
          </p:nvSpPr>
          <p:spPr bwMode="auto">
            <a:xfrm>
              <a:off x="4575175" y="4254500"/>
              <a:ext cx="230188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37" name="Freeform 120"/>
            <p:cNvSpPr>
              <a:spLocks noEditPoints="1"/>
            </p:cNvSpPr>
            <p:nvPr/>
          </p:nvSpPr>
          <p:spPr bwMode="auto">
            <a:xfrm>
              <a:off x="4567238" y="4246563"/>
              <a:ext cx="244475" cy="44450"/>
            </a:xfrm>
            <a:custGeom>
              <a:avLst/>
              <a:gdLst>
                <a:gd name="T0" fmla="*/ 154 w 154"/>
                <a:gd name="T1" fmla="*/ 28 h 28"/>
                <a:gd name="T2" fmla="*/ 0 w 154"/>
                <a:gd name="T3" fmla="*/ 28 h 28"/>
                <a:gd name="T4" fmla="*/ 0 w 154"/>
                <a:gd name="T5" fmla="*/ 0 h 28"/>
                <a:gd name="T6" fmla="*/ 154 w 154"/>
                <a:gd name="T7" fmla="*/ 0 h 28"/>
                <a:gd name="T8" fmla="*/ 154 w 154"/>
                <a:gd name="T9" fmla="*/ 28 h 28"/>
                <a:gd name="T10" fmla="*/ 11 w 154"/>
                <a:gd name="T11" fmla="*/ 17 h 28"/>
                <a:gd name="T12" fmla="*/ 145 w 154"/>
                <a:gd name="T13" fmla="*/ 17 h 28"/>
                <a:gd name="T14" fmla="*/ 145 w 154"/>
                <a:gd name="T15" fmla="*/ 11 h 28"/>
                <a:gd name="T16" fmla="*/ 11 w 154"/>
                <a:gd name="T17" fmla="*/ 11 h 28"/>
                <a:gd name="T18" fmla="*/ 11 w 154"/>
                <a:gd name="T19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" h="28">
                  <a:moveTo>
                    <a:pt x="154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154" y="0"/>
                  </a:lnTo>
                  <a:lnTo>
                    <a:pt x="154" y="28"/>
                  </a:lnTo>
                  <a:close/>
                  <a:moveTo>
                    <a:pt x="11" y="17"/>
                  </a:moveTo>
                  <a:lnTo>
                    <a:pt x="145" y="17"/>
                  </a:lnTo>
                  <a:lnTo>
                    <a:pt x="145" y="11"/>
                  </a:lnTo>
                  <a:lnTo>
                    <a:pt x="11" y="11"/>
                  </a:lnTo>
                  <a:lnTo>
                    <a:pt x="1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2898808" y="2574050"/>
            <a:ext cx="677165" cy="254672"/>
            <a:chOff x="4357688" y="2508250"/>
            <a:chExt cx="730250" cy="274637"/>
          </a:xfrm>
          <a:solidFill>
            <a:srgbClr val="0078D7"/>
          </a:solidFill>
        </p:grpSpPr>
        <p:sp>
          <p:nvSpPr>
            <p:cNvPr id="167" name="Freeform 150"/>
            <p:cNvSpPr>
              <a:spLocks noEditPoints="1"/>
            </p:cNvSpPr>
            <p:nvPr/>
          </p:nvSpPr>
          <p:spPr bwMode="auto">
            <a:xfrm>
              <a:off x="4413250" y="2670175"/>
              <a:ext cx="111125" cy="112712"/>
            </a:xfrm>
            <a:custGeom>
              <a:avLst/>
              <a:gdLst>
                <a:gd name="T0" fmla="*/ 23 w 46"/>
                <a:gd name="T1" fmla="*/ 0 h 46"/>
                <a:gd name="T2" fmla="*/ 0 w 46"/>
                <a:gd name="T3" fmla="*/ 23 h 46"/>
                <a:gd name="T4" fmla="*/ 23 w 46"/>
                <a:gd name="T5" fmla="*/ 46 h 46"/>
                <a:gd name="T6" fmla="*/ 46 w 46"/>
                <a:gd name="T7" fmla="*/ 23 h 46"/>
                <a:gd name="T8" fmla="*/ 23 w 46"/>
                <a:gd name="T9" fmla="*/ 0 h 46"/>
                <a:gd name="T10" fmla="*/ 23 w 46"/>
                <a:gd name="T11" fmla="*/ 33 h 46"/>
                <a:gd name="T12" fmla="*/ 14 w 46"/>
                <a:gd name="T13" fmla="*/ 23 h 46"/>
                <a:gd name="T14" fmla="*/ 23 w 46"/>
                <a:gd name="T15" fmla="*/ 13 h 46"/>
                <a:gd name="T16" fmla="*/ 33 w 46"/>
                <a:gd name="T17" fmla="*/ 23 h 46"/>
                <a:gd name="T18" fmla="*/ 23 w 46"/>
                <a:gd name="T19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6"/>
                    <a:pt x="23" y="46"/>
                  </a:cubicBezTo>
                  <a:cubicBezTo>
                    <a:pt x="36" y="46"/>
                    <a:pt x="46" y="36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8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68" name="Freeform 151"/>
            <p:cNvSpPr>
              <a:spLocks noEditPoints="1"/>
            </p:cNvSpPr>
            <p:nvPr/>
          </p:nvSpPr>
          <p:spPr bwMode="auto">
            <a:xfrm>
              <a:off x="4903788" y="2670175"/>
              <a:ext cx="111125" cy="112712"/>
            </a:xfrm>
            <a:custGeom>
              <a:avLst/>
              <a:gdLst>
                <a:gd name="T0" fmla="*/ 23 w 46"/>
                <a:gd name="T1" fmla="*/ 0 h 46"/>
                <a:gd name="T2" fmla="*/ 0 w 46"/>
                <a:gd name="T3" fmla="*/ 23 h 46"/>
                <a:gd name="T4" fmla="*/ 23 w 46"/>
                <a:gd name="T5" fmla="*/ 46 h 46"/>
                <a:gd name="T6" fmla="*/ 46 w 46"/>
                <a:gd name="T7" fmla="*/ 23 h 46"/>
                <a:gd name="T8" fmla="*/ 23 w 46"/>
                <a:gd name="T9" fmla="*/ 0 h 46"/>
                <a:gd name="T10" fmla="*/ 23 w 46"/>
                <a:gd name="T11" fmla="*/ 33 h 46"/>
                <a:gd name="T12" fmla="*/ 13 w 46"/>
                <a:gd name="T13" fmla="*/ 23 h 46"/>
                <a:gd name="T14" fmla="*/ 23 w 46"/>
                <a:gd name="T15" fmla="*/ 13 h 46"/>
                <a:gd name="T16" fmla="*/ 32 w 46"/>
                <a:gd name="T17" fmla="*/ 23 h 46"/>
                <a:gd name="T18" fmla="*/ 23 w 46"/>
                <a:gd name="T19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ubicBezTo>
                    <a:pt x="35" y="46"/>
                    <a:pt x="46" y="36"/>
                    <a:pt x="46" y="23"/>
                  </a:cubicBezTo>
                  <a:cubicBezTo>
                    <a:pt x="46" y="10"/>
                    <a:pt x="35" y="0"/>
                    <a:pt x="23" y="0"/>
                  </a:cubicBezTo>
                  <a:close/>
                  <a:moveTo>
                    <a:pt x="23" y="33"/>
                  </a:moveTo>
                  <a:cubicBezTo>
                    <a:pt x="17" y="33"/>
                    <a:pt x="13" y="28"/>
                    <a:pt x="13" y="23"/>
                  </a:cubicBezTo>
                  <a:cubicBezTo>
                    <a:pt x="13" y="18"/>
                    <a:pt x="17" y="13"/>
                    <a:pt x="23" y="13"/>
                  </a:cubicBezTo>
                  <a:cubicBezTo>
                    <a:pt x="28" y="13"/>
                    <a:pt x="32" y="18"/>
                    <a:pt x="32" y="23"/>
                  </a:cubicBezTo>
                  <a:cubicBezTo>
                    <a:pt x="32" y="28"/>
                    <a:pt x="28" y="33"/>
                    <a:pt x="23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69" name="Freeform 152"/>
            <p:cNvSpPr>
              <a:spLocks noEditPoints="1"/>
            </p:cNvSpPr>
            <p:nvPr/>
          </p:nvSpPr>
          <p:spPr bwMode="auto">
            <a:xfrm>
              <a:off x="4357688" y="2508250"/>
              <a:ext cx="730250" cy="234950"/>
            </a:xfrm>
            <a:custGeom>
              <a:avLst/>
              <a:gdLst>
                <a:gd name="T0" fmla="*/ 236 w 302"/>
                <a:gd name="T1" fmla="*/ 34 h 97"/>
                <a:gd name="T2" fmla="*/ 161 w 302"/>
                <a:gd name="T3" fmla="*/ 4 h 97"/>
                <a:gd name="T4" fmla="*/ 75 w 302"/>
                <a:gd name="T5" fmla="*/ 7 h 97"/>
                <a:gd name="T6" fmla="*/ 40 w 302"/>
                <a:gd name="T7" fmla="*/ 24 h 97"/>
                <a:gd name="T8" fmla="*/ 6 w 302"/>
                <a:gd name="T9" fmla="*/ 41 h 97"/>
                <a:gd name="T10" fmla="*/ 0 w 302"/>
                <a:gd name="T11" fmla="*/ 73 h 97"/>
                <a:gd name="T12" fmla="*/ 2 w 302"/>
                <a:gd name="T13" fmla="*/ 97 h 97"/>
                <a:gd name="T14" fmla="*/ 18 w 302"/>
                <a:gd name="T15" fmla="*/ 97 h 97"/>
                <a:gd name="T16" fmla="*/ 18 w 302"/>
                <a:gd name="T17" fmla="*/ 90 h 97"/>
                <a:gd name="T18" fmla="*/ 46 w 302"/>
                <a:gd name="T19" fmla="*/ 62 h 97"/>
                <a:gd name="T20" fmla="*/ 74 w 302"/>
                <a:gd name="T21" fmla="*/ 90 h 97"/>
                <a:gd name="T22" fmla="*/ 75 w 302"/>
                <a:gd name="T23" fmla="*/ 97 h 97"/>
                <a:gd name="T24" fmla="*/ 221 w 302"/>
                <a:gd name="T25" fmla="*/ 97 h 97"/>
                <a:gd name="T26" fmla="*/ 221 w 302"/>
                <a:gd name="T27" fmla="*/ 88 h 97"/>
                <a:gd name="T28" fmla="*/ 248 w 302"/>
                <a:gd name="T29" fmla="*/ 61 h 97"/>
                <a:gd name="T30" fmla="*/ 276 w 302"/>
                <a:gd name="T31" fmla="*/ 88 h 97"/>
                <a:gd name="T32" fmla="*/ 277 w 302"/>
                <a:gd name="T33" fmla="*/ 96 h 97"/>
                <a:gd name="T34" fmla="*/ 300 w 302"/>
                <a:gd name="T35" fmla="*/ 95 h 97"/>
                <a:gd name="T36" fmla="*/ 292 w 302"/>
                <a:gd name="T37" fmla="*/ 55 h 97"/>
                <a:gd name="T38" fmla="*/ 236 w 302"/>
                <a:gd name="T39" fmla="*/ 34 h 97"/>
                <a:gd name="T40" fmla="*/ 78 w 302"/>
                <a:gd name="T41" fmla="*/ 38 h 97"/>
                <a:gd name="T42" fmla="*/ 93 w 302"/>
                <a:gd name="T43" fmla="*/ 17 h 97"/>
                <a:gd name="T44" fmla="*/ 130 w 302"/>
                <a:gd name="T45" fmla="*/ 13 h 97"/>
                <a:gd name="T46" fmla="*/ 131 w 302"/>
                <a:gd name="T47" fmla="*/ 42 h 97"/>
                <a:gd name="T48" fmla="*/ 78 w 302"/>
                <a:gd name="T49" fmla="*/ 38 h 97"/>
                <a:gd name="T50" fmla="*/ 216 w 302"/>
                <a:gd name="T51" fmla="*/ 45 h 97"/>
                <a:gd name="T52" fmla="*/ 141 w 302"/>
                <a:gd name="T53" fmla="*/ 42 h 97"/>
                <a:gd name="T54" fmla="*/ 139 w 302"/>
                <a:gd name="T55" fmla="*/ 13 h 97"/>
                <a:gd name="T56" fmla="*/ 216 w 302"/>
                <a:gd name="T57" fmla="*/ 37 h 97"/>
                <a:gd name="T58" fmla="*/ 216 w 302"/>
                <a:gd name="T59" fmla="*/ 4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2" h="97">
                  <a:moveTo>
                    <a:pt x="236" y="34"/>
                  </a:moveTo>
                  <a:cubicBezTo>
                    <a:pt x="236" y="34"/>
                    <a:pt x="179" y="8"/>
                    <a:pt x="161" y="4"/>
                  </a:cubicBezTo>
                  <a:cubicBezTo>
                    <a:pt x="143" y="0"/>
                    <a:pt x="81" y="4"/>
                    <a:pt x="75" y="7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92"/>
                    <a:pt x="2" y="97"/>
                  </a:cubicBezTo>
                  <a:cubicBezTo>
                    <a:pt x="18" y="97"/>
                    <a:pt x="18" y="97"/>
                    <a:pt x="18" y="97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75"/>
                    <a:pt x="31" y="62"/>
                    <a:pt x="46" y="62"/>
                  </a:cubicBezTo>
                  <a:cubicBezTo>
                    <a:pt x="62" y="62"/>
                    <a:pt x="74" y="75"/>
                    <a:pt x="74" y="90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221" y="97"/>
                    <a:pt x="221" y="97"/>
                    <a:pt x="221" y="97"/>
                  </a:cubicBezTo>
                  <a:cubicBezTo>
                    <a:pt x="221" y="88"/>
                    <a:pt x="221" y="88"/>
                    <a:pt x="221" y="88"/>
                  </a:cubicBezTo>
                  <a:cubicBezTo>
                    <a:pt x="221" y="73"/>
                    <a:pt x="232" y="61"/>
                    <a:pt x="248" y="61"/>
                  </a:cubicBezTo>
                  <a:cubicBezTo>
                    <a:pt x="263" y="61"/>
                    <a:pt x="276" y="73"/>
                    <a:pt x="276" y="88"/>
                  </a:cubicBezTo>
                  <a:cubicBezTo>
                    <a:pt x="277" y="96"/>
                    <a:pt x="277" y="96"/>
                    <a:pt x="277" y="96"/>
                  </a:cubicBezTo>
                  <a:cubicBezTo>
                    <a:pt x="277" y="96"/>
                    <a:pt x="295" y="97"/>
                    <a:pt x="300" y="95"/>
                  </a:cubicBezTo>
                  <a:cubicBezTo>
                    <a:pt x="300" y="95"/>
                    <a:pt x="302" y="65"/>
                    <a:pt x="292" y="55"/>
                  </a:cubicBezTo>
                  <a:cubicBezTo>
                    <a:pt x="282" y="46"/>
                    <a:pt x="263" y="40"/>
                    <a:pt x="236" y="34"/>
                  </a:cubicBezTo>
                  <a:close/>
                  <a:moveTo>
                    <a:pt x="78" y="38"/>
                  </a:moveTo>
                  <a:cubicBezTo>
                    <a:pt x="78" y="38"/>
                    <a:pt x="85" y="23"/>
                    <a:pt x="93" y="17"/>
                  </a:cubicBezTo>
                  <a:cubicBezTo>
                    <a:pt x="99" y="13"/>
                    <a:pt x="130" y="13"/>
                    <a:pt x="130" y="13"/>
                  </a:cubicBezTo>
                  <a:cubicBezTo>
                    <a:pt x="131" y="42"/>
                    <a:pt x="131" y="42"/>
                    <a:pt x="131" y="42"/>
                  </a:cubicBezTo>
                  <a:lnTo>
                    <a:pt x="78" y="38"/>
                  </a:lnTo>
                  <a:close/>
                  <a:moveTo>
                    <a:pt x="216" y="45"/>
                  </a:moveTo>
                  <a:cubicBezTo>
                    <a:pt x="141" y="42"/>
                    <a:pt x="141" y="42"/>
                    <a:pt x="141" y="42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67" y="12"/>
                    <a:pt x="198" y="26"/>
                    <a:pt x="216" y="37"/>
                  </a:cubicBezTo>
                  <a:cubicBezTo>
                    <a:pt x="235" y="48"/>
                    <a:pt x="216" y="45"/>
                    <a:pt x="216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031806" y="4581808"/>
            <a:ext cx="572413" cy="1357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932597">
              <a:defRPr sz="1200" spc="-39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Smart scale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31806" y="2931865"/>
            <a:ext cx="572413" cy="1357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685739">
              <a:defRPr/>
            </a:pPr>
            <a:r>
              <a:rPr lang="en-US" sz="882" spc="-29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Refrigerator</a:t>
            </a:r>
          </a:p>
        </p:txBody>
      </p:sp>
      <p:grpSp>
        <p:nvGrpSpPr>
          <p:cNvPr id="190" name="Group 189"/>
          <p:cNvGrpSpPr/>
          <p:nvPr/>
        </p:nvGrpSpPr>
        <p:grpSpPr>
          <a:xfrm>
            <a:off x="2142095" y="4104049"/>
            <a:ext cx="351832" cy="359192"/>
            <a:chOff x="3522663" y="4075113"/>
            <a:chExt cx="379413" cy="387350"/>
          </a:xfrm>
          <a:solidFill>
            <a:srgbClr val="0078D7"/>
          </a:solidFill>
        </p:grpSpPr>
        <p:sp>
          <p:nvSpPr>
            <p:cNvPr id="114" name="Freeform 97"/>
            <p:cNvSpPr>
              <a:spLocks noEditPoints="1"/>
            </p:cNvSpPr>
            <p:nvPr/>
          </p:nvSpPr>
          <p:spPr bwMode="auto">
            <a:xfrm>
              <a:off x="3522663" y="4075113"/>
              <a:ext cx="379413" cy="387350"/>
            </a:xfrm>
            <a:custGeom>
              <a:avLst/>
              <a:gdLst>
                <a:gd name="T0" fmla="*/ 146 w 157"/>
                <a:gd name="T1" fmla="*/ 0 h 160"/>
                <a:gd name="T2" fmla="*/ 11 w 157"/>
                <a:gd name="T3" fmla="*/ 0 h 160"/>
                <a:gd name="T4" fmla="*/ 0 w 157"/>
                <a:gd name="T5" fmla="*/ 11 h 160"/>
                <a:gd name="T6" fmla="*/ 0 w 157"/>
                <a:gd name="T7" fmla="*/ 149 h 160"/>
                <a:gd name="T8" fmla="*/ 11 w 157"/>
                <a:gd name="T9" fmla="*/ 160 h 160"/>
                <a:gd name="T10" fmla="*/ 146 w 157"/>
                <a:gd name="T11" fmla="*/ 160 h 160"/>
                <a:gd name="T12" fmla="*/ 157 w 157"/>
                <a:gd name="T13" fmla="*/ 149 h 160"/>
                <a:gd name="T14" fmla="*/ 157 w 157"/>
                <a:gd name="T15" fmla="*/ 11 h 160"/>
                <a:gd name="T16" fmla="*/ 146 w 157"/>
                <a:gd name="T17" fmla="*/ 0 h 160"/>
                <a:gd name="T18" fmla="*/ 155 w 157"/>
                <a:gd name="T19" fmla="*/ 149 h 160"/>
                <a:gd name="T20" fmla="*/ 146 w 157"/>
                <a:gd name="T21" fmla="*/ 158 h 160"/>
                <a:gd name="T22" fmla="*/ 11 w 157"/>
                <a:gd name="T23" fmla="*/ 158 h 160"/>
                <a:gd name="T24" fmla="*/ 2 w 157"/>
                <a:gd name="T25" fmla="*/ 149 h 160"/>
                <a:gd name="T26" fmla="*/ 2 w 157"/>
                <a:gd name="T27" fmla="*/ 11 h 160"/>
                <a:gd name="T28" fmla="*/ 11 w 157"/>
                <a:gd name="T29" fmla="*/ 1 h 160"/>
                <a:gd name="T30" fmla="*/ 146 w 157"/>
                <a:gd name="T31" fmla="*/ 1 h 160"/>
                <a:gd name="T32" fmla="*/ 155 w 157"/>
                <a:gd name="T33" fmla="*/ 11 h 160"/>
                <a:gd name="T34" fmla="*/ 155 w 157"/>
                <a:gd name="T35" fmla="*/ 14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7" h="160">
                  <a:moveTo>
                    <a:pt x="146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155"/>
                    <a:pt x="5" y="160"/>
                    <a:pt x="11" y="160"/>
                  </a:cubicBezTo>
                  <a:cubicBezTo>
                    <a:pt x="146" y="160"/>
                    <a:pt x="146" y="160"/>
                    <a:pt x="146" y="160"/>
                  </a:cubicBezTo>
                  <a:cubicBezTo>
                    <a:pt x="152" y="160"/>
                    <a:pt x="157" y="155"/>
                    <a:pt x="157" y="149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5"/>
                    <a:pt x="152" y="0"/>
                    <a:pt x="146" y="0"/>
                  </a:cubicBezTo>
                  <a:close/>
                  <a:moveTo>
                    <a:pt x="155" y="149"/>
                  </a:moveTo>
                  <a:cubicBezTo>
                    <a:pt x="155" y="154"/>
                    <a:pt x="151" y="158"/>
                    <a:pt x="146" y="158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6" y="158"/>
                    <a:pt x="2" y="154"/>
                    <a:pt x="2" y="14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6"/>
                    <a:pt x="6" y="1"/>
                    <a:pt x="11" y="1"/>
                  </a:cubicBezTo>
                  <a:cubicBezTo>
                    <a:pt x="146" y="1"/>
                    <a:pt x="146" y="1"/>
                    <a:pt x="146" y="1"/>
                  </a:cubicBezTo>
                  <a:cubicBezTo>
                    <a:pt x="151" y="1"/>
                    <a:pt x="155" y="6"/>
                    <a:pt x="155" y="11"/>
                  </a:cubicBezTo>
                  <a:lnTo>
                    <a:pt x="15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15" name="Freeform 98"/>
            <p:cNvSpPr>
              <a:spLocks/>
            </p:cNvSpPr>
            <p:nvPr/>
          </p:nvSpPr>
          <p:spPr bwMode="auto">
            <a:xfrm>
              <a:off x="3541713" y="4094163"/>
              <a:ext cx="341313" cy="352425"/>
            </a:xfrm>
            <a:custGeom>
              <a:avLst/>
              <a:gdLst>
                <a:gd name="T0" fmla="*/ 130 w 141"/>
                <a:gd name="T1" fmla="*/ 0 h 145"/>
                <a:gd name="T2" fmla="*/ 84 w 141"/>
                <a:gd name="T3" fmla="*/ 0 h 145"/>
                <a:gd name="T4" fmla="*/ 84 w 141"/>
                <a:gd name="T5" fmla="*/ 13 h 145"/>
                <a:gd name="T6" fmla="*/ 100 w 141"/>
                <a:gd name="T7" fmla="*/ 39 h 145"/>
                <a:gd name="T8" fmla="*/ 70 w 141"/>
                <a:gd name="T9" fmla="*/ 68 h 145"/>
                <a:gd name="T10" fmla="*/ 41 w 141"/>
                <a:gd name="T11" fmla="*/ 39 h 145"/>
                <a:gd name="T12" fmla="*/ 57 w 141"/>
                <a:gd name="T13" fmla="*/ 13 h 145"/>
                <a:gd name="T14" fmla="*/ 57 w 141"/>
                <a:gd name="T15" fmla="*/ 0 h 145"/>
                <a:gd name="T16" fmla="*/ 10 w 141"/>
                <a:gd name="T17" fmla="*/ 0 h 145"/>
                <a:gd name="T18" fmla="*/ 0 w 141"/>
                <a:gd name="T19" fmla="*/ 11 h 145"/>
                <a:gd name="T20" fmla="*/ 0 w 141"/>
                <a:gd name="T21" fmla="*/ 135 h 145"/>
                <a:gd name="T22" fmla="*/ 10 w 141"/>
                <a:gd name="T23" fmla="*/ 145 h 145"/>
                <a:gd name="T24" fmla="*/ 130 w 141"/>
                <a:gd name="T25" fmla="*/ 145 h 145"/>
                <a:gd name="T26" fmla="*/ 141 w 141"/>
                <a:gd name="T27" fmla="*/ 135 h 145"/>
                <a:gd name="T28" fmla="*/ 141 w 141"/>
                <a:gd name="T29" fmla="*/ 11 h 145"/>
                <a:gd name="T30" fmla="*/ 130 w 141"/>
                <a:gd name="T31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" h="145">
                  <a:moveTo>
                    <a:pt x="130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94" y="18"/>
                    <a:pt x="100" y="28"/>
                    <a:pt x="100" y="39"/>
                  </a:cubicBezTo>
                  <a:cubicBezTo>
                    <a:pt x="100" y="55"/>
                    <a:pt x="87" y="68"/>
                    <a:pt x="70" y="68"/>
                  </a:cubicBezTo>
                  <a:cubicBezTo>
                    <a:pt x="54" y="68"/>
                    <a:pt x="41" y="55"/>
                    <a:pt x="41" y="39"/>
                  </a:cubicBezTo>
                  <a:cubicBezTo>
                    <a:pt x="41" y="28"/>
                    <a:pt x="47" y="18"/>
                    <a:pt x="57" y="13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0"/>
                    <a:pt x="5" y="145"/>
                    <a:pt x="10" y="145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6" y="145"/>
                    <a:pt x="141" y="140"/>
                    <a:pt x="141" y="135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5"/>
                    <a:pt x="136" y="0"/>
                    <a:pt x="1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16" name="Freeform 99"/>
            <p:cNvSpPr>
              <a:spLocks/>
            </p:cNvSpPr>
            <p:nvPr/>
          </p:nvSpPr>
          <p:spPr bwMode="auto">
            <a:xfrm>
              <a:off x="3702050" y="4176713"/>
              <a:ext cx="20638" cy="73025"/>
            </a:xfrm>
            <a:custGeom>
              <a:avLst/>
              <a:gdLst>
                <a:gd name="T0" fmla="*/ 3 w 9"/>
                <a:gd name="T1" fmla="*/ 10 h 30"/>
                <a:gd name="T2" fmla="*/ 3 w 9"/>
                <a:gd name="T3" fmla="*/ 30 h 30"/>
                <a:gd name="T4" fmla="*/ 6 w 9"/>
                <a:gd name="T5" fmla="*/ 30 h 30"/>
                <a:gd name="T6" fmla="*/ 6 w 9"/>
                <a:gd name="T7" fmla="*/ 10 h 30"/>
                <a:gd name="T8" fmla="*/ 9 w 9"/>
                <a:gd name="T9" fmla="*/ 5 h 30"/>
                <a:gd name="T10" fmla="*/ 4 w 9"/>
                <a:gd name="T11" fmla="*/ 0 h 30"/>
                <a:gd name="T12" fmla="*/ 0 w 9"/>
                <a:gd name="T13" fmla="*/ 5 h 30"/>
                <a:gd name="T14" fmla="*/ 3 w 9"/>
                <a:gd name="T15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30">
                  <a:moveTo>
                    <a:pt x="3" y="1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9"/>
                    <a:pt x="9" y="7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1" y="9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17" name="Freeform 100"/>
            <p:cNvSpPr>
              <a:spLocks/>
            </p:cNvSpPr>
            <p:nvPr/>
          </p:nvSpPr>
          <p:spPr bwMode="auto">
            <a:xfrm>
              <a:off x="3754438" y="4189413"/>
              <a:ext cx="22225" cy="4762"/>
            </a:xfrm>
            <a:custGeom>
              <a:avLst/>
              <a:gdLst>
                <a:gd name="T0" fmla="*/ 0 w 9"/>
                <a:gd name="T1" fmla="*/ 1 h 2"/>
                <a:gd name="T2" fmla="*/ 1 w 9"/>
                <a:gd name="T3" fmla="*/ 2 h 2"/>
                <a:gd name="T4" fmla="*/ 8 w 9"/>
                <a:gd name="T5" fmla="*/ 2 h 2"/>
                <a:gd name="T6" fmla="*/ 9 w 9"/>
                <a:gd name="T7" fmla="*/ 1 h 2"/>
                <a:gd name="T8" fmla="*/ 8 w 9"/>
                <a:gd name="T9" fmla="*/ 0 h 2"/>
                <a:gd name="T10" fmla="*/ 1 w 9"/>
                <a:gd name="T11" fmla="*/ 0 h 2"/>
                <a:gd name="T12" fmla="*/ 0 w 9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">
                  <a:moveTo>
                    <a:pt x="0" y="1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18" name="Freeform 101"/>
            <p:cNvSpPr>
              <a:spLocks/>
            </p:cNvSpPr>
            <p:nvPr/>
          </p:nvSpPr>
          <p:spPr bwMode="auto">
            <a:xfrm>
              <a:off x="3648075" y="4189413"/>
              <a:ext cx="22225" cy="4762"/>
            </a:xfrm>
            <a:custGeom>
              <a:avLst/>
              <a:gdLst>
                <a:gd name="T0" fmla="*/ 9 w 9"/>
                <a:gd name="T1" fmla="*/ 1 h 2"/>
                <a:gd name="T2" fmla="*/ 8 w 9"/>
                <a:gd name="T3" fmla="*/ 0 h 2"/>
                <a:gd name="T4" fmla="*/ 1 w 9"/>
                <a:gd name="T5" fmla="*/ 0 h 2"/>
                <a:gd name="T6" fmla="*/ 0 w 9"/>
                <a:gd name="T7" fmla="*/ 1 h 2"/>
                <a:gd name="T8" fmla="*/ 1 w 9"/>
                <a:gd name="T9" fmla="*/ 2 h 2"/>
                <a:gd name="T10" fmla="*/ 8 w 9"/>
                <a:gd name="T11" fmla="*/ 2 h 2"/>
                <a:gd name="T12" fmla="*/ 9 w 9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2">
                  <a:moveTo>
                    <a:pt x="9" y="1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9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19" name="Freeform 102"/>
            <p:cNvSpPr>
              <a:spLocks/>
            </p:cNvSpPr>
            <p:nvPr/>
          </p:nvSpPr>
          <p:spPr bwMode="auto">
            <a:xfrm>
              <a:off x="3711575" y="4125913"/>
              <a:ext cx="1588" cy="19050"/>
            </a:xfrm>
            <a:custGeom>
              <a:avLst/>
              <a:gdLst>
                <a:gd name="T0" fmla="*/ 0 w 1"/>
                <a:gd name="T1" fmla="*/ 8 h 8"/>
                <a:gd name="T2" fmla="*/ 1 w 1"/>
                <a:gd name="T3" fmla="*/ 7 h 8"/>
                <a:gd name="T4" fmla="*/ 1 w 1"/>
                <a:gd name="T5" fmla="*/ 1 h 8"/>
                <a:gd name="T6" fmla="*/ 0 w 1"/>
                <a:gd name="T7" fmla="*/ 0 h 8"/>
                <a:gd name="T8" fmla="*/ 0 w 1"/>
                <a:gd name="T9" fmla="*/ 1 h 8"/>
                <a:gd name="T10" fmla="*/ 0 w 1"/>
                <a:gd name="T11" fmla="*/ 7 h 8"/>
                <a:gd name="T12" fmla="*/ 0 w 1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8">
                  <a:moveTo>
                    <a:pt x="0" y="8"/>
                  </a:moveTo>
                  <a:cubicBezTo>
                    <a:pt x="1" y="8"/>
                    <a:pt x="1" y="8"/>
                    <a:pt x="1" y="7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20" name="Freeform 103"/>
            <p:cNvSpPr>
              <a:spLocks/>
            </p:cNvSpPr>
            <p:nvPr/>
          </p:nvSpPr>
          <p:spPr bwMode="auto">
            <a:xfrm>
              <a:off x="3743325" y="4143375"/>
              <a:ext cx="14288" cy="15875"/>
            </a:xfrm>
            <a:custGeom>
              <a:avLst/>
              <a:gdLst>
                <a:gd name="T0" fmla="*/ 1 w 6"/>
                <a:gd name="T1" fmla="*/ 7 h 7"/>
                <a:gd name="T2" fmla="*/ 1 w 6"/>
                <a:gd name="T3" fmla="*/ 6 h 7"/>
                <a:gd name="T4" fmla="*/ 6 w 6"/>
                <a:gd name="T5" fmla="*/ 2 h 7"/>
                <a:gd name="T6" fmla="*/ 6 w 6"/>
                <a:gd name="T7" fmla="*/ 0 h 7"/>
                <a:gd name="T8" fmla="*/ 5 w 6"/>
                <a:gd name="T9" fmla="*/ 0 h 7"/>
                <a:gd name="T10" fmla="*/ 0 w 6"/>
                <a:gd name="T11" fmla="*/ 5 h 7"/>
                <a:gd name="T12" fmla="*/ 0 w 6"/>
                <a:gd name="T13" fmla="*/ 6 h 7"/>
                <a:gd name="T14" fmla="*/ 1 w 6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1" y="7"/>
                  </a:moveTo>
                  <a:cubicBezTo>
                    <a:pt x="1" y="7"/>
                    <a:pt x="1" y="7"/>
                    <a:pt x="1" y="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7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21" name="Freeform 104"/>
            <p:cNvSpPr>
              <a:spLocks/>
            </p:cNvSpPr>
            <p:nvPr/>
          </p:nvSpPr>
          <p:spPr bwMode="auto">
            <a:xfrm>
              <a:off x="3667125" y="4217988"/>
              <a:ext cx="15875" cy="17462"/>
            </a:xfrm>
            <a:custGeom>
              <a:avLst/>
              <a:gdLst>
                <a:gd name="T0" fmla="*/ 0 w 6"/>
                <a:gd name="T1" fmla="*/ 7 h 7"/>
                <a:gd name="T2" fmla="*/ 1 w 6"/>
                <a:gd name="T3" fmla="*/ 7 h 7"/>
                <a:gd name="T4" fmla="*/ 6 w 6"/>
                <a:gd name="T5" fmla="*/ 2 h 7"/>
                <a:gd name="T6" fmla="*/ 6 w 6"/>
                <a:gd name="T7" fmla="*/ 1 h 7"/>
                <a:gd name="T8" fmla="*/ 5 w 6"/>
                <a:gd name="T9" fmla="*/ 1 h 7"/>
                <a:gd name="T10" fmla="*/ 0 w 6"/>
                <a:gd name="T11" fmla="*/ 5 h 7"/>
                <a:gd name="T12" fmla="*/ 0 w 6"/>
                <a:gd name="T13" fmla="*/ 7 h 7"/>
                <a:gd name="T14" fmla="*/ 0 w 6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22" name="Freeform 105"/>
            <p:cNvSpPr>
              <a:spLocks/>
            </p:cNvSpPr>
            <p:nvPr/>
          </p:nvSpPr>
          <p:spPr bwMode="auto">
            <a:xfrm>
              <a:off x="3743325" y="4217988"/>
              <a:ext cx="14288" cy="17462"/>
            </a:xfrm>
            <a:custGeom>
              <a:avLst/>
              <a:gdLst>
                <a:gd name="T0" fmla="*/ 5 w 6"/>
                <a:gd name="T1" fmla="*/ 7 h 7"/>
                <a:gd name="T2" fmla="*/ 5 w 6"/>
                <a:gd name="T3" fmla="*/ 7 h 7"/>
                <a:gd name="T4" fmla="*/ 6 w 6"/>
                <a:gd name="T5" fmla="*/ 7 h 7"/>
                <a:gd name="T6" fmla="*/ 6 w 6"/>
                <a:gd name="T7" fmla="*/ 5 h 7"/>
                <a:gd name="T8" fmla="*/ 1 w 6"/>
                <a:gd name="T9" fmla="*/ 1 h 7"/>
                <a:gd name="T10" fmla="*/ 0 w 6"/>
                <a:gd name="T11" fmla="*/ 1 h 7"/>
                <a:gd name="T12" fmla="*/ 0 w 6"/>
                <a:gd name="T13" fmla="*/ 2 h 7"/>
                <a:gd name="T14" fmla="*/ 5 w 6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lnTo>
                    <a:pt x="5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23" name="Freeform 106"/>
            <p:cNvSpPr>
              <a:spLocks/>
            </p:cNvSpPr>
            <p:nvPr/>
          </p:nvSpPr>
          <p:spPr bwMode="auto">
            <a:xfrm>
              <a:off x="3667125" y="4143375"/>
              <a:ext cx="15875" cy="15875"/>
            </a:xfrm>
            <a:custGeom>
              <a:avLst/>
              <a:gdLst>
                <a:gd name="T0" fmla="*/ 0 w 6"/>
                <a:gd name="T1" fmla="*/ 0 h 7"/>
                <a:gd name="T2" fmla="*/ 0 w 6"/>
                <a:gd name="T3" fmla="*/ 2 h 7"/>
                <a:gd name="T4" fmla="*/ 5 w 6"/>
                <a:gd name="T5" fmla="*/ 6 h 7"/>
                <a:gd name="T6" fmla="*/ 5 w 6"/>
                <a:gd name="T7" fmla="*/ 7 h 7"/>
                <a:gd name="T8" fmla="*/ 6 w 6"/>
                <a:gd name="T9" fmla="*/ 6 h 7"/>
                <a:gd name="T10" fmla="*/ 6 w 6"/>
                <a:gd name="T11" fmla="*/ 5 h 7"/>
                <a:gd name="T12" fmla="*/ 1 w 6"/>
                <a:gd name="T13" fmla="*/ 0 h 7"/>
                <a:gd name="T14" fmla="*/ 0 w 6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6" y="7"/>
                    <a:pt x="6" y="6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2206132" y="2423896"/>
            <a:ext cx="223759" cy="404826"/>
            <a:chOff x="3632200" y="2433638"/>
            <a:chExt cx="241300" cy="436562"/>
          </a:xfrm>
          <a:solidFill>
            <a:srgbClr val="0078D7"/>
          </a:solidFill>
        </p:grpSpPr>
        <p:sp>
          <p:nvSpPr>
            <p:cNvPr id="170" name="Freeform 153"/>
            <p:cNvSpPr>
              <a:spLocks noEditPoints="1"/>
            </p:cNvSpPr>
            <p:nvPr/>
          </p:nvSpPr>
          <p:spPr bwMode="auto">
            <a:xfrm>
              <a:off x="3632200" y="2433638"/>
              <a:ext cx="241300" cy="153987"/>
            </a:xfrm>
            <a:custGeom>
              <a:avLst/>
              <a:gdLst>
                <a:gd name="T0" fmla="*/ 93 w 100"/>
                <a:gd name="T1" fmla="*/ 0 h 64"/>
                <a:gd name="T2" fmla="*/ 4 w 100"/>
                <a:gd name="T3" fmla="*/ 0 h 64"/>
                <a:gd name="T4" fmla="*/ 0 w 100"/>
                <a:gd name="T5" fmla="*/ 5 h 64"/>
                <a:gd name="T6" fmla="*/ 0 w 100"/>
                <a:gd name="T7" fmla="*/ 64 h 64"/>
                <a:gd name="T8" fmla="*/ 100 w 100"/>
                <a:gd name="T9" fmla="*/ 64 h 64"/>
                <a:gd name="T10" fmla="*/ 100 w 100"/>
                <a:gd name="T11" fmla="*/ 5 h 64"/>
                <a:gd name="T12" fmla="*/ 93 w 100"/>
                <a:gd name="T13" fmla="*/ 0 h 64"/>
                <a:gd name="T14" fmla="*/ 20 w 100"/>
                <a:gd name="T15" fmla="*/ 45 h 64"/>
                <a:gd name="T16" fmla="*/ 16 w 100"/>
                <a:gd name="T17" fmla="*/ 50 h 64"/>
                <a:gd name="T18" fmla="*/ 12 w 100"/>
                <a:gd name="T19" fmla="*/ 45 h 64"/>
                <a:gd name="T20" fmla="*/ 12 w 100"/>
                <a:gd name="T21" fmla="*/ 27 h 64"/>
                <a:gd name="T22" fmla="*/ 16 w 100"/>
                <a:gd name="T23" fmla="*/ 23 h 64"/>
                <a:gd name="T24" fmla="*/ 20 w 100"/>
                <a:gd name="T25" fmla="*/ 27 h 64"/>
                <a:gd name="T26" fmla="*/ 20 w 100"/>
                <a:gd name="T27" fmla="*/ 4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64">
                  <a:moveTo>
                    <a:pt x="9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5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2"/>
                    <a:pt x="96" y="0"/>
                    <a:pt x="93" y="0"/>
                  </a:cubicBezTo>
                  <a:close/>
                  <a:moveTo>
                    <a:pt x="20" y="45"/>
                  </a:moveTo>
                  <a:cubicBezTo>
                    <a:pt x="20" y="48"/>
                    <a:pt x="18" y="50"/>
                    <a:pt x="16" y="50"/>
                  </a:cubicBezTo>
                  <a:cubicBezTo>
                    <a:pt x="14" y="50"/>
                    <a:pt x="12" y="48"/>
                    <a:pt x="12" y="45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4" y="23"/>
                    <a:pt x="16" y="23"/>
                  </a:cubicBezTo>
                  <a:cubicBezTo>
                    <a:pt x="18" y="23"/>
                    <a:pt x="20" y="25"/>
                    <a:pt x="20" y="27"/>
                  </a:cubicBezTo>
                  <a:lnTo>
                    <a:pt x="20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71" name="Freeform 154"/>
            <p:cNvSpPr>
              <a:spLocks noEditPoints="1"/>
            </p:cNvSpPr>
            <p:nvPr/>
          </p:nvSpPr>
          <p:spPr bwMode="auto">
            <a:xfrm>
              <a:off x="3632200" y="2617788"/>
              <a:ext cx="241300" cy="252412"/>
            </a:xfrm>
            <a:custGeom>
              <a:avLst/>
              <a:gdLst>
                <a:gd name="T0" fmla="*/ 0 w 100"/>
                <a:gd name="T1" fmla="*/ 0 h 104"/>
                <a:gd name="T2" fmla="*/ 0 w 100"/>
                <a:gd name="T3" fmla="*/ 97 h 104"/>
                <a:gd name="T4" fmla="*/ 4 w 100"/>
                <a:gd name="T5" fmla="*/ 104 h 104"/>
                <a:gd name="T6" fmla="*/ 93 w 100"/>
                <a:gd name="T7" fmla="*/ 104 h 104"/>
                <a:gd name="T8" fmla="*/ 100 w 100"/>
                <a:gd name="T9" fmla="*/ 97 h 104"/>
                <a:gd name="T10" fmla="*/ 100 w 100"/>
                <a:gd name="T11" fmla="*/ 0 h 104"/>
                <a:gd name="T12" fmla="*/ 0 w 100"/>
                <a:gd name="T13" fmla="*/ 0 h 104"/>
                <a:gd name="T14" fmla="*/ 20 w 100"/>
                <a:gd name="T15" fmla="*/ 61 h 104"/>
                <a:gd name="T16" fmla="*/ 16 w 100"/>
                <a:gd name="T17" fmla="*/ 65 h 104"/>
                <a:gd name="T18" fmla="*/ 12 w 100"/>
                <a:gd name="T19" fmla="*/ 61 h 104"/>
                <a:gd name="T20" fmla="*/ 12 w 100"/>
                <a:gd name="T21" fmla="*/ 15 h 104"/>
                <a:gd name="T22" fmla="*/ 16 w 100"/>
                <a:gd name="T23" fmla="*/ 11 h 104"/>
                <a:gd name="T24" fmla="*/ 20 w 100"/>
                <a:gd name="T25" fmla="*/ 15 h 104"/>
                <a:gd name="T26" fmla="*/ 20 w 100"/>
                <a:gd name="T27" fmla="*/ 6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04">
                  <a:moveTo>
                    <a:pt x="0" y="0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0" y="100"/>
                    <a:pt x="1" y="104"/>
                    <a:pt x="4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6" y="104"/>
                    <a:pt x="100" y="100"/>
                    <a:pt x="100" y="97"/>
                  </a:cubicBezTo>
                  <a:cubicBezTo>
                    <a:pt x="100" y="0"/>
                    <a:pt x="100" y="0"/>
                    <a:pt x="100" y="0"/>
                  </a:cubicBezTo>
                  <a:lnTo>
                    <a:pt x="0" y="0"/>
                  </a:lnTo>
                  <a:close/>
                  <a:moveTo>
                    <a:pt x="20" y="61"/>
                  </a:moveTo>
                  <a:cubicBezTo>
                    <a:pt x="20" y="63"/>
                    <a:pt x="18" y="65"/>
                    <a:pt x="16" y="65"/>
                  </a:cubicBezTo>
                  <a:cubicBezTo>
                    <a:pt x="14" y="65"/>
                    <a:pt x="12" y="63"/>
                    <a:pt x="12" y="61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3"/>
                    <a:pt x="14" y="11"/>
                    <a:pt x="16" y="11"/>
                  </a:cubicBezTo>
                  <a:cubicBezTo>
                    <a:pt x="18" y="11"/>
                    <a:pt x="20" y="13"/>
                    <a:pt x="20" y="15"/>
                  </a:cubicBezTo>
                  <a:lnTo>
                    <a:pt x="20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338569" y="4581808"/>
            <a:ext cx="572413" cy="1357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932597">
              <a:defRPr sz="1200" spc="-39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Television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38569" y="2931865"/>
            <a:ext cx="572413" cy="1357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685739">
              <a:defRPr/>
            </a:pPr>
            <a:r>
              <a:rPr lang="en-US" sz="882" spc="-29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Microwave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440027" y="4058415"/>
            <a:ext cx="369497" cy="404827"/>
            <a:chOff x="9374188" y="4051300"/>
            <a:chExt cx="398463" cy="436563"/>
          </a:xfrm>
          <a:solidFill>
            <a:srgbClr val="0078D7"/>
          </a:solidFill>
        </p:grpSpPr>
        <p:sp>
          <p:nvSpPr>
            <p:cNvPr id="146" name="Freeform 129"/>
            <p:cNvSpPr>
              <a:spLocks noEditPoints="1"/>
            </p:cNvSpPr>
            <p:nvPr/>
          </p:nvSpPr>
          <p:spPr bwMode="auto">
            <a:xfrm>
              <a:off x="9374188" y="4217988"/>
              <a:ext cx="398463" cy="269875"/>
            </a:xfrm>
            <a:custGeom>
              <a:avLst/>
              <a:gdLst>
                <a:gd name="T0" fmla="*/ 158 w 165"/>
                <a:gd name="T1" fmla="*/ 0 h 111"/>
                <a:gd name="T2" fmla="*/ 7 w 165"/>
                <a:gd name="T3" fmla="*/ 0 h 111"/>
                <a:gd name="T4" fmla="*/ 0 w 165"/>
                <a:gd name="T5" fmla="*/ 7 h 111"/>
                <a:gd name="T6" fmla="*/ 0 w 165"/>
                <a:gd name="T7" fmla="*/ 104 h 111"/>
                <a:gd name="T8" fmla="*/ 7 w 165"/>
                <a:gd name="T9" fmla="*/ 111 h 111"/>
                <a:gd name="T10" fmla="*/ 158 w 165"/>
                <a:gd name="T11" fmla="*/ 111 h 111"/>
                <a:gd name="T12" fmla="*/ 165 w 165"/>
                <a:gd name="T13" fmla="*/ 104 h 111"/>
                <a:gd name="T14" fmla="*/ 165 w 165"/>
                <a:gd name="T15" fmla="*/ 7 h 111"/>
                <a:gd name="T16" fmla="*/ 158 w 165"/>
                <a:gd name="T17" fmla="*/ 0 h 111"/>
                <a:gd name="T18" fmla="*/ 120 w 165"/>
                <a:gd name="T19" fmla="*/ 93 h 111"/>
                <a:gd name="T20" fmla="*/ 73 w 165"/>
                <a:gd name="T21" fmla="*/ 96 h 111"/>
                <a:gd name="T22" fmla="*/ 18 w 165"/>
                <a:gd name="T23" fmla="*/ 93 h 111"/>
                <a:gd name="T24" fmla="*/ 14 w 165"/>
                <a:gd name="T25" fmla="*/ 56 h 111"/>
                <a:gd name="T26" fmla="*/ 18 w 165"/>
                <a:gd name="T27" fmla="*/ 17 h 111"/>
                <a:gd name="T28" fmla="*/ 73 w 165"/>
                <a:gd name="T29" fmla="*/ 14 h 111"/>
                <a:gd name="T30" fmla="*/ 120 w 165"/>
                <a:gd name="T31" fmla="*/ 17 h 111"/>
                <a:gd name="T32" fmla="*/ 124 w 165"/>
                <a:gd name="T33" fmla="*/ 55 h 111"/>
                <a:gd name="T34" fmla="*/ 120 w 165"/>
                <a:gd name="T35" fmla="*/ 93 h 111"/>
                <a:gd name="T36" fmla="*/ 154 w 165"/>
                <a:gd name="T37" fmla="*/ 91 h 111"/>
                <a:gd name="T38" fmla="*/ 152 w 165"/>
                <a:gd name="T39" fmla="*/ 94 h 111"/>
                <a:gd name="T40" fmla="*/ 140 w 165"/>
                <a:gd name="T41" fmla="*/ 94 h 111"/>
                <a:gd name="T42" fmla="*/ 137 w 165"/>
                <a:gd name="T43" fmla="*/ 91 h 111"/>
                <a:gd name="T44" fmla="*/ 137 w 165"/>
                <a:gd name="T45" fmla="*/ 20 h 111"/>
                <a:gd name="T46" fmla="*/ 140 w 165"/>
                <a:gd name="T47" fmla="*/ 17 h 111"/>
                <a:gd name="T48" fmla="*/ 152 w 165"/>
                <a:gd name="T49" fmla="*/ 17 h 111"/>
                <a:gd name="T50" fmla="*/ 154 w 165"/>
                <a:gd name="T51" fmla="*/ 20 h 111"/>
                <a:gd name="T52" fmla="*/ 154 w 165"/>
                <a:gd name="T53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65" h="111">
                  <a:moveTo>
                    <a:pt x="158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8"/>
                    <a:pt x="3" y="111"/>
                    <a:pt x="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62" y="111"/>
                    <a:pt x="165" y="108"/>
                    <a:pt x="165" y="104"/>
                  </a:cubicBezTo>
                  <a:cubicBezTo>
                    <a:pt x="165" y="7"/>
                    <a:pt x="165" y="7"/>
                    <a:pt x="165" y="7"/>
                  </a:cubicBezTo>
                  <a:cubicBezTo>
                    <a:pt x="165" y="3"/>
                    <a:pt x="162" y="0"/>
                    <a:pt x="158" y="0"/>
                  </a:cubicBezTo>
                  <a:close/>
                  <a:moveTo>
                    <a:pt x="120" y="93"/>
                  </a:moveTo>
                  <a:cubicBezTo>
                    <a:pt x="118" y="95"/>
                    <a:pt x="97" y="96"/>
                    <a:pt x="73" y="96"/>
                  </a:cubicBezTo>
                  <a:cubicBezTo>
                    <a:pt x="46" y="96"/>
                    <a:pt x="20" y="95"/>
                    <a:pt x="18" y="93"/>
                  </a:cubicBezTo>
                  <a:cubicBezTo>
                    <a:pt x="16" y="91"/>
                    <a:pt x="14" y="74"/>
                    <a:pt x="14" y="56"/>
                  </a:cubicBezTo>
                  <a:cubicBezTo>
                    <a:pt x="14" y="36"/>
                    <a:pt x="15" y="20"/>
                    <a:pt x="18" y="17"/>
                  </a:cubicBezTo>
                  <a:cubicBezTo>
                    <a:pt x="20" y="15"/>
                    <a:pt x="47" y="14"/>
                    <a:pt x="73" y="14"/>
                  </a:cubicBezTo>
                  <a:cubicBezTo>
                    <a:pt x="99" y="14"/>
                    <a:pt x="119" y="16"/>
                    <a:pt x="120" y="17"/>
                  </a:cubicBezTo>
                  <a:cubicBezTo>
                    <a:pt x="122" y="19"/>
                    <a:pt x="124" y="36"/>
                    <a:pt x="124" y="55"/>
                  </a:cubicBezTo>
                  <a:cubicBezTo>
                    <a:pt x="124" y="74"/>
                    <a:pt x="123" y="91"/>
                    <a:pt x="120" y="93"/>
                  </a:cubicBezTo>
                  <a:close/>
                  <a:moveTo>
                    <a:pt x="154" y="91"/>
                  </a:moveTo>
                  <a:cubicBezTo>
                    <a:pt x="154" y="92"/>
                    <a:pt x="153" y="94"/>
                    <a:pt x="152" y="94"/>
                  </a:cubicBezTo>
                  <a:cubicBezTo>
                    <a:pt x="140" y="94"/>
                    <a:pt x="140" y="94"/>
                    <a:pt x="140" y="94"/>
                  </a:cubicBezTo>
                  <a:cubicBezTo>
                    <a:pt x="139" y="94"/>
                    <a:pt x="137" y="92"/>
                    <a:pt x="137" y="91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7" y="19"/>
                    <a:pt x="139" y="17"/>
                    <a:pt x="140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3" y="17"/>
                    <a:pt x="154" y="19"/>
                    <a:pt x="154" y="20"/>
                  </a:cubicBezTo>
                  <a:lnTo>
                    <a:pt x="154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47" name="Oval 130"/>
            <p:cNvSpPr>
              <a:spLocks noChangeArrowheads="1"/>
            </p:cNvSpPr>
            <p:nvPr/>
          </p:nvSpPr>
          <p:spPr bwMode="auto">
            <a:xfrm>
              <a:off x="9720263" y="4271963"/>
              <a:ext cx="1428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48" name="Oval 131"/>
            <p:cNvSpPr>
              <a:spLocks noChangeArrowheads="1"/>
            </p:cNvSpPr>
            <p:nvPr/>
          </p:nvSpPr>
          <p:spPr bwMode="auto">
            <a:xfrm>
              <a:off x="9720263" y="4292600"/>
              <a:ext cx="14288" cy="174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49" name="Oval 132"/>
            <p:cNvSpPr>
              <a:spLocks noChangeArrowheads="1"/>
            </p:cNvSpPr>
            <p:nvPr/>
          </p:nvSpPr>
          <p:spPr bwMode="auto">
            <a:xfrm>
              <a:off x="9720263" y="4318000"/>
              <a:ext cx="14288" cy="158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50" name="Oval 133"/>
            <p:cNvSpPr>
              <a:spLocks noChangeArrowheads="1"/>
            </p:cNvSpPr>
            <p:nvPr/>
          </p:nvSpPr>
          <p:spPr bwMode="auto">
            <a:xfrm>
              <a:off x="9712325" y="4356100"/>
              <a:ext cx="30163" cy="301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51" name="Oval 134"/>
            <p:cNvSpPr>
              <a:spLocks noChangeArrowheads="1"/>
            </p:cNvSpPr>
            <p:nvPr/>
          </p:nvSpPr>
          <p:spPr bwMode="auto">
            <a:xfrm>
              <a:off x="9712325" y="4405313"/>
              <a:ext cx="30163" cy="28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52" name="Freeform 135"/>
            <p:cNvSpPr>
              <a:spLocks/>
            </p:cNvSpPr>
            <p:nvPr/>
          </p:nvSpPr>
          <p:spPr bwMode="auto">
            <a:xfrm>
              <a:off x="9502775" y="4184650"/>
              <a:ext cx="130175" cy="28575"/>
            </a:xfrm>
            <a:custGeom>
              <a:avLst/>
              <a:gdLst>
                <a:gd name="T0" fmla="*/ 34 w 54"/>
                <a:gd name="T1" fmla="*/ 0 h 12"/>
                <a:gd name="T2" fmla="*/ 33 w 54"/>
                <a:gd name="T3" fmla="*/ 0 h 12"/>
                <a:gd name="T4" fmla="*/ 27 w 54"/>
                <a:gd name="T5" fmla="*/ 0 h 12"/>
                <a:gd name="T6" fmla="*/ 20 w 54"/>
                <a:gd name="T7" fmla="*/ 0 h 12"/>
                <a:gd name="T8" fmla="*/ 19 w 54"/>
                <a:gd name="T9" fmla="*/ 1 h 12"/>
                <a:gd name="T10" fmla="*/ 0 w 54"/>
                <a:gd name="T11" fmla="*/ 12 h 12"/>
                <a:gd name="T12" fmla="*/ 54 w 54"/>
                <a:gd name="T13" fmla="*/ 12 h 12"/>
                <a:gd name="T14" fmla="*/ 34 w 54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12">
                  <a:moveTo>
                    <a:pt x="34" y="0"/>
                  </a:moveTo>
                  <a:cubicBezTo>
                    <a:pt x="34" y="0"/>
                    <a:pt x="33" y="0"/>
                    <a:pt x="33" y="0"/>
                  </a:cubicBezTo>
                  <a:cubicBezTo>
                    <a:pt x="31" y="0"/>
                    <a:pt x="29" y="0"/>
                    <a:pt x="27" y="0"/>
                  </a:cubicBezTo>
                  <a:cubicBezTo>
                    <a:pt x="25" y="0"/>
                    <a:pt x="22" y="0"/>
                    <a:pt x="20" y="0"/>
                  </a:cubicBezTo>
                  <a:cubicBezTo>
                    <a:pt x="20" y="0"/>
                    <a:pt x="19" y="1"/>
                    <a:pt x="19" y="1"/>
                  </a:cubicBezTo>
                  <a:cubicBezTo>
                    <a:pt x="11" y="3"/>
                    <a:pt x="4" y="5"/>
                    <a:pt x="0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0" y="4"/>
                    <a:pt x="43" y="3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53" name="Freeform 136"/>
            <p:cNvSpPr>
              <a:spLocks/>
            </p:cNvSpPr>
            <p:nvPr/>
          </p:nvSpPr>
          <p:spPr bwMode="auto">
            <a:xfrm>
              <a:off x="9466263" y="4051300"/>
              <a:ext cx="84138" cy="130175"/>
            </a:xfrm>
            <a:custGeom>
              <a:avLst/>
              <a:gdLst>
                <a:gd name="T0" fmla="*/ 1 w 35"/>
                <a:gd name="T1" fmla="*/ 0 h 54"/>
                <a:gd name="T2" fmla="*/ 0 w 35"/>
                <a:gd name="T3" fmla="*/ 0 h 54"/>
                <a:gd name="T4" fmla="*/ 0 w 35"/>
                <a:gd name="T5" fmla="*/ 1 h 54"/>
                <a:gd name="T6" fmla="*/ 34 w 35"/>
                <a:gd name="T7" fmla="*/ 54 h 54"/>
                <a:gd name="T8" fmla="*/ 35 w 35"/>
                <a:gd name="T9" fmla="*/ 54 h 54"/>
                <a:gd name="T10" fmla="*/ 1 w 35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54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5" y="54"/>
                    <a:pt x="35" y="54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54" name="Freeform 137"/>
            <p:cNvSpPr>
              <a:spLocks/>
            </p:cNvSpPr>
            <p:nvPr/>
          </p:nvSpPr>
          <p:spPr bwMode="auto">
            <a:xfrm>
              <a:off x="9582150" y="4051300"/>
              <a:ext cx="87313" cy="130175"/>
            </a:xfrm>
            <a:custGeom>
              <a:avLst/>
              <a:gdLst>
                <a:gd name="T0" fmla="*/ 35 w 36"/>
                <a:gd name="T1" fmla="*/ 0 h 54"/>
                <a:gd name="T2" fmla="*/ 34 w 36"/>
                <a:gd name="T3" fmla="*/ 0 h 54"/>
                <a:gd name="T4" fmla="*/ 0 w 36"/>
                <a:gd name="T5" fmla="*/ 54 h 54"/>
                <a:gd name="T6" fmla="*/ 1 w 36"/>
                <a:gd name="T7" fmla="*/ 54 h 54"/>
                <a:gd name="T8" fmla="*/ 36 w 36"/>
                <a:gd name="T9" fmla="*/ 1 h 54"/>
                <a:gd name="T10" fmla="*/ 35 w 36"/>
                <a:gd name="T1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54">
                  <a:moveTo>
                    <a:pt x="35" y="0"/>
                  </a:moveTo>
                  <a:cubicBezTo>
                    <a:pt x="35" y="0"/>
                    <a:pt x="35" y="0"/>
                    <a:pt x="34" y="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1" y="54"/>
                    <a:pt x="1" y="54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36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7423096" y="2597604"/>
            <a:ext cx="403356" cy="231119"/>
            <a:chOff x="9350375" y="2522538"/>
            <a:chExt cx="434976" cy="249237"/>
          </a:xfrm>
          <a:solidFill>
            <a:srgbClr val="0078D7"/>
          </a:solidFill>
        </p:grpSpPr>
        <p:sp>
          <p:nvSpPr>
            <p:cNvPr id="172" name="Freeform 155"/>
            <p:cNvSpPr>
              <a:spLocks noEditPoints="1"/>
            </p:cNvSpPr>
            <p:nvPr/>
          </p:nvSpPr>
          <p:spPr bwMode="auto">
            <a:xfrm>
              <a:off x="9688513" y="2522538"/>
              <a:ext cx="96838" cy="249237"/>
            </a:xfrm>
            <a:custGeom>
              <a:avLst/>
              <a:gdLst>
                <a:gd name="T0" fmla="*/ 0 w 40"/>
                <a:gd name="T1" fmla="*/ 0 h 103"/>
                <a:gd name="T2" fmla="*/ 5 w 40"/>
                <a:gd name="T3" fmla="*/ 100 h 103"/>
                <a:gd name="T4" fmla="*/ 13 w 40"/>
                <a:gd name="T5" fmla="*/ 100 h 103"/>
                <a:gd name="T6" fmla="*/ 40 w 40"/>
                <a:gd name="T7" fmla="*/ 94 h 103"/>
                <a:gd name="T8" fmla="*/ 34 w 40"/>
                <a:gd name="T9" fmla="*/ 0 h 103"/>
                <a:gd name="T10" fmla="*/ 12 w 40"/>
                <a:gd name="T11" fmla="*/ 54 h 103"/>
                <a:gd name="T12" fmla="*/ 6 w 40"/>
                <a:gd name="T13" fmla="*/ 54 h 103"/>
                <a:gd name="T14" fmla="*/ 6 w 40"/>
                <a:gd name="T15" fmla="*/ 42 h 103"/>
                <a:gd name="T16" fmla="*/ 12 w 40"/>
                <a:gd name="T17" fmla="*/ 42 h 103"/>
                <a:gd name="T18" fmla="*/ 6 w 40"/>
                <a:gd name="T19" fmla="*/ 42 h 103"/>
                <a:gd name="T20" fmla="*/ 6 w 40"/>
                <a:gd name="T21" fmla="*/ 66 h 103"/>
                <a:gd name="T22" fmla="*/ 12 w 40"/>
                <a:gd name="T23" fmla="*/ 66 h 103"/>
                <a:gd name="T24" fmla="*/ 20 w 40"/>
                <a:gd name="T25" fmla="*/ 91 h 103"/>
                <a:gd name="T26" fmla="*/ 20 w 40"/>
                <a:gd name="T27" fmla="*/ 75 h 103"/>
                <a:gd name="T28" fmla="*/ 20 w 40"/>
                <a:gd name="T29" fmla="*/ 91 h 103"/>
                <a:gd name="T30" fmla="*/ 23 w 40"/>
                <a:gd name="T31" fmla="*/ 54 h 103"/>
                <a:gd name="T32" fmla="*/ 17 w 40"/>
                <a:gd name="T33" fmla="*/ 54 h 103"/>
                <a:gd name="T34" fmla="*/ 17 w 40"/>
                <a:gd name="T35" fmla="*/ 42 h 103"/>
                <a:gd name="T36" fmla="*/ 23 w 40"/>
                <a:gd name="T37" fmla="*/ 42 h 103"/>
                <a:gd name="T38" fmla="*/ 17 w 40"/>
                <a:gd name="T39" fmla="*/ 42 h 103"/>
                <a:gd name="T40" fmla="*/ 23 w 40"/>
                <a:gd name="T41" fmla="*/ 66 h 103"/>
                <a:gd name="T42" fmla="*/ 17 w 40"/>
                <a:gd name="T43" fmla="*/ 66 h 103"/>
                <a:gd name="T44" fmla="*/ 31 w 40"/>
                <a:gd name="T45" fmla="*/ 69 h 103"/>
                <a:gd name="T46" fmla="*/ 31 w 40"/>
                <a:gd name="T47" fmla="*/ 63 h 103"/>
                <a:gd name="T48" fmla="*/ 31 w 40"/>
                <a:gd name="T49" fmla="*/ 69 h 103"/>
                <a:gd name="T50" fmla="*/ 28 w 40"/>
                <a:gd name="T51" fmla="*/ 54 h 103"/>
                <a:gd name="T52" fmla="*/ 34 w 40"/>
                <a:gd name="T53" fmla="*/ 54 h 103"/>
                <a:gd name="T54" fmla="*/ 31 w 40"/>
                <a:gd name="T55" fmla="*/ 45 h 103"/>
                <a:gd name="T56" fmla="*/ 31 w 40"/>
                <a:gd name="T57" fmla="*/ 39 h 103"/>
                <a:gd name="T58" fmla="*/ 31 w 40"/>
                <a:gd name="T59" fmla="*/ 45 h 103"/>
                <a:gd name="T60" fmla="*/ 28 w 40"/>
                <a:gd name="T61" fmla="*/ 33 h 103"/>
                <a:gd name="T62" fmla="*/ 6 w 40"/>
                <a:gd name="T63" fmla="*/ 27 h 103"/>
                <a:gd name="T64" fmla="*/ 12 w 40"/>
                <a:gd name="T65" fmla="*/ 15 h 103"/>
                <a:gd name="T66" fmla="*/ 34 w 40"/>
                <a:gd name="T67" fmla="*/ 2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" h="103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5" y="102"/>
                    <a:pt x="7" y="103"/>
                    <a:pt x="9" y="103"/>
                  </a:cubicBezTo>
                  <a:cubicBezTo>
                    <a:pt x="11" y="103"/>
                    <a:pt x="13" y="102"/>
                    <a:pt x="13" y="100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7" y="100"/>
                    <a:pt x="40" y="97"/>
                    <a:pt x="40" y="94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3"/>
                    <a:pt x="37" y="0"/>
                    <a:pt x="34" y="0"/>
                  </a:cubicBezTo>
                  <a:close/>
                  <a:moveTo>
                    <a:pt x="9" y="51"/>
                  </a:moveTo>
                  <a:cubicBezTo>
                    <a:pt x="11" y="51"/>
                    <a:pt x="12" y="52"/>
                    <a:pt x="12" y="54"/>
                  </a:cubicBezTo>
                  <a:cubicBezTo>
                    <a:pt x="12" y="56"/>
                    <a:pt x="11" y="57"/>
                    <a:pt x="9" y="57"/>
                  </a:cubicBezTo>
                  <a:cubicBezTo>
                    <a:pt x="7" y="57"/>
                    <a:pt x="6" y="56"/>
                    <a:pt x="6" y="54"/>
                  </a:cubicBezTo>
                  <a:cubicBezTo>
                    <a:pt x="6" y="52"/>
                    <a:pt x="7" y="51"/>
                    <a:pt x="9" y="51"/>
                  </a:cubicBezTo>
                  <a:close/>
                  <a:moveTo>
                    <a:pt x="6" y="42"/>
                  </a:moveTo>
                  <a:cubicBezTo>
                    <a:pt x="6" y="40"/>
                    <a:pt x="7" y="39"/>
                    <a:pt x="9" y="39"/>
                  </a:cubicBezTo>
                  <a:cubicBezTo>
                    <a:pt x="11" y="39"/>
                    <a:pt x="12" y="40"/>
                    <a:pt x="12" y="42"/>
                  </a:cubicBezTo>
                  <a:cubicBezTo>
                    <a:pt x="12" y="44"/>
                    <a:pt x="11" y="45"/>
                    <a:pt x="9" y="45"/>
                  </a:cubicBezTo>
                  <a:cubicBezTo>
                    <a:pt x="7" y="45"/>
                    <a:pt x="6" y="44"/>
                    <a:pt x="6" y="42"/>
                  </a:cubicBezTo>
                  <a:close/>
                  <a:moveTo>
                    <a:pt x="9" y="69"/>
                  </a:moveTo>
                  <a:cubicBezTo>
                    <a:pt x="7" y="69"/>
                    <a:pt x="6" y="68"/>
                    <a:pt x="6" y="66"/>
                  </a:cubicBezTo>
                  <a:cubicBezTo>
                    <a:pt x="6" y="64"/>
                    <a:pt x="7" y="63"/>
                    <a:pt x="9" y="63"/>
                  </a:cubicBezTo>
                  <a:cubicBezTo>
                    <a:pt x="11" y="63"/>
                    <a:pt x="12" y="64"/>
                    <a:pt x="12" y="66"/>
                  </a:cubicBezTo>
                  <a:cubicBezTo>
                    <a:pt x="12" y="68"/>
                    <a:pt x="11" y="69"/>
                    <a:pt x="9" y="69"/>
                  </a:cubicBezTo>
                  <a:close/>
                  <a:moveTo>
                    <a:pt x="20" y="91"/>
                  </a:moveTo>
                  <a:cubicBezTo>
                    <a:pt x="16" y="91"/>
                    <a:pt x="12" y="87"/>
                    <a:pt x="12" y="83"/>
                  </a:cubicBezTo>
                  <a:cubicBezTo>
                    <a:pt x="12" y="78"/>
                    <a:pt x="16" y="75"/>
                    <a:pt x="20" y="75"/>
                  </a:cubicBezTo>
                  <a:cubicBezTo>
                    <a:pt x="24" y="75"/>
                    <a:pt x="28" y="78"/>
                    <a:pt x="28" y="83"/>
                  </a:cubicBezTo>
                  <a:cubicBezTo>
                    <a:pt x="28" y="87"/>
                    <a:pt x="24" y="91"/>
                    <a:pt x="20" y="91"/>
                  </a:cubicBezTo>
                  <a:close/>
                  <a:moveTo>
                    <a:pt x="20" y="51"/>
                  </a:moveTo>
                  <a:cubicBezTo>
                    <a:pt x="22" y="51"/>
                    <a:pt x="23" y="52"/>
                    <a:pt x="23" y="54"/>
                  </a:cubicBezTo>
                  <a:cubicBezTo>
                    <a:pt x="23" y="56"/>
                    <a:pt x="22" y="57"/>
                    <a:pt x="20" y="57"/>
                  </a:cubicBezTo>
                  <a:cubicBezTo>
                    <a:pt x="18" y="57"/>
                    <a:pt x="17" y="56"/>
                    <a:pt x="17" y="54"/>
                  </a:cubicBezTo>
                  <a:cubicBezTo>
                    <a:pt x="17" y="52"/>
                    <a:pt x="18" y="51"/>
                    <a:pt x="20" y="51"/>
                  </a:cubicBezTo>
                  <a:close/>
                  <a:moveTo>
                    <a:pt x="17" y="42"/>
                  </a:moveTo>
                  <a:cubicBezTo>
                    <a:pt x="17" y="40"/>
                    <a:pt x="18" y="39"/>
                    <a:pt x="20" y="39"/>
                  </a:cubicBezTo>
                  <a:cubicBezTo>
                    <a:pt x="22" y="39"/>
                    <a:pt x="23" y="40"/>
                    <a:pt x="23" y="42"/>
                  </a:cubicBezTo>
                  <a:cubicBezTo>
                    <a:pt x="23" y="44"/>
                    <a:pt x="22" y="45"/>
                    <a:pt x="20" y="45"/>
                  </a:cubicBezTo>
                  <a:cubicBezTo>
                    <a:pt x="18" y="45"/>
                    <a:pt x="17" y="44"/>
                    <a:pt x="17" y="42"/>
                  </a:cubicBezTo>
                  <a:close/>
                  <a:moveTo>
                    <a:pt x="20" y="63"/>
                  </a:moveTo>
                  <a:cubicBezTo>
                    <a:pt x="22" y="63"/>
                    <a:pt x="23" y="64"/>
                    <a:pt x="23" y="66"/>
                  </a:cubicBezTo>
                  <a:cubicBezTo>
                    <a:pt x="23" y="68"/>
                    <a:pt x="22" y="69"/>
                    <a:pt x="20" y="69"/>
                  </a:cubicBezTo>
                  <a:cubicBezTo>
                    <a:pt x="18" y="69"/>
                    <a:pt x="17" y="68"/>
                    <a:pt x="17" y="66"/>
                  </a:cubicBezTo>
                  <a:cubicBezTo>
                    <a:pt x="17" y="64"/>
                    <a:pt x="18" y="63"/>
                    <a:pt x="20" y="63"/>
                  </a:cubicBezTo>
                  <a:close/>
                  <a:moveTo>
                    <a:pt x="31" y="69"/>
                  </a:moveTo>
                  <a:cubicBezTo>
                    <a:pt x="29" y="69"/>
                    <a:pt x="28" y="68"/>
                    <a:pt x="28" y="66"/>
                  </a:cubicBezTo>
                  <a:cubicBezTo>
                    <a:pt x="28" y="64"/>
                    <a:pt x="29" y="63"/>
                    <a:pt x="31" y="63"/>
                  </a:cubicBezTo>
                  <a:cubicBezTo>
                    <a:pt x="33" y="63"/>
                    <a:pt x="34" y="64"/>
                    <a:pt x="34" y="66"/>
                  </a:cubicBezTo>
                  <a:cubicBezTo>
                    <a:pt x="34" y="68"/>
                    <a:pt x="33" y="69"/>
                    <a:pt x="31" y="69"/>
                  </a:cubicBezTo>
                  <a:close/>
                  <a:moveTo>
                    <a:pt x="31" y="57"/>
                  </a:moveTo>
                  <a:cubicBezTo>
                    <a:pt x="29" y="57"/>
                    <a:pt x="28" y="56"/>
                    <a:pt x="28" y="54"/>
                  </a:cubicBezTo>
                  <a:cubicBezTo>
                    <a:pt x="28" y="52"/>
                    <a:pt x="29" y="51"/>
                    <a:pt x="31" y="51"/>
                  </a:cubicBezTo>
                  <a:cubicBezTo>
                    <a:pt x="33" y="51"/>
                    <a:pt x="34" y="52"/>
                    <a:pt x="34" y="54"/>
                  </a:cubicBezTo>
                  <a:cubicBezTo>
                    <a:pt x="34" y="56"/>
                    <a:pt x="33" y="57"/>
                    <a:pt x="31" y="57"/>
                  </a:cubicBezTo>
                  <a:close/>
                  <a:moveTo>
                    <a:pt x="31" y="45"/>
                  </a:moveTo>
                  <a:cubicBezTo>
                    <a:pt x="29" y="45"/>
                    <a:pt x="28" y="44"/>
                    <a:pt x="28" y="42"/>
                  </a:cubicBezTo>
                  <a:cubicBezTo>
                    <a:pt x="28" y="40"/>
                    <a:pt x="29" y="39"/>
                    <a:pt x="31" y="39"/>
                  </a:cubicBezTo>
                  <a:cubicBezTo>
                    <a:pt x="33" y="39"/>
                    <a:pt x="34" y="40"/>
                    <a:pt x="34" y="42"/>
                  </a:cubicBezTo>
                  <a:cubicBezTo>
                    <a:pt x="34" y="44"/>
                    <a:pt x="33" y="45"/>
                    <a:pt x="31" y="45"/>
                  </a:cubicBezTo>
                  <a:close/>
                  <a:moveTo>
                    <a:pt x="34" y="27"/>
                  </a:moveTo>
                  <a:cubicBezTo>
                    <a:pt x="34" y="30"/>
                    <a:pt x="31" y="33"/>
                    <a:pt x="28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9" y="33"/>
                    <a:pt x="6" y="30"/>
                    <a:pt x="6" y="27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18"/>
                    <a:pt x="9" y="15"/>
                    <a:pt x="12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1" y="15"/>
                    <a:pt x="34" y="18"/>
                    <a:pt x="34" y="21"/>
                  </a:cubicBezTo>
                  <a:lnTo>
                    <a:pt x="34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73" name="Freeform 156"/>
            <p:cNvSpPr>
              <a:spLocks noEditPoints="1"/>
            </p:cNvSpPr>
            <p:nvPr/>
          </p:nvSpPr>
          <p:spPr bwMode="auto">
            <a:xfrm>
              <a:off x="9350375" y="2522538"/>
              <a:ext cx="323850" cy="249237"/>
            </a:xfrm>
            <a:custGeom>
              <a:avLst/>
              <a:gdLst>
                <a:gd name="T0" fmla="*/ 0 w 134"/>
                <a:gd name="T1" fmla="*/ 6 h 103"/>
                <a:gd name="T2" fmla="*/ 0 w 134"/>
                <a:gd name="T3" fmla="*/ 94 h 103"/>
                <a:gd name="T4" fmla="*/ 6 w 134"/>
                <a:gd name="T5" fmla="*/ 100 h 103"/>
                <a:gd name="T6" fmla="*/ 23 w 134"/>
                <a:gd name="T7" fmla="*/ 100 h 103"/>
                <a:gd name="T8" fmla="*/ 27 w 134"/>
                <a:gd name="T9" fmla="*/ 103 h 103"/>
                <a:gd name="T10" fmla="*/ 31 w 134"/>
                <a:gd name="T11" fmla="*/ 100 h 103"/>
                <a:gd name="T12" fmla="*/ 134 w 134"/>
                <a:gd name="T13" fmla="*/ 100 h 103"/>
                <a:gd name="T14" fmla="*/ 134 w 134"/>
                <a:gd name="T15" fmla="*/ 0 h 103"/>
                <a:gd name="T16" fmla="*/ 6 w 134"/>
                <a:gd name="T17" fmla="*/ 0 h 103"/>
                <a:gd name="T18" fmla="*/ 0 w 134"/>
                <a:gd name="T19" fmla="*/ 6 h 103"/>
                <a:gd name="T20" fmla="*/ 12 w 134"/>
                <a:gd name="T21" fmla="*/ 21 h 103"/>
                <a:gd name="T22" fmla="*/ 18 w 134"/>
                <a:gd name="T23" fmla="*/ 15 h 103"/>
                <a:gd name="T24" fmla="*/ 116 w 134"/>
                <a:gd name="T25" fmla="*/ 15 h 103"/>
                <a:gd name="T26" fmla="*/ 122 w 134"/>
                <a:gd name="T27" fmla="*/ 21 h 103"/>
                <a:gd name="T28" fmla="*/ 122 w 134"/>
                <a:gd name="T29" fmla="*/ 79 h 103"/>
                <a:gd name="T30" fmla="*/ 116 w 134"/>
                <a:gd name="T31" fmla="*/ 85 h 103"/>
                <a:gd name="T32" fmla="*/ 18 w 134"/>
                <a:gd name="T33" fmla="*/ 85 h 103"/>
                <a:gd name="T34" fmla="*/ 12 w 134"/>
                <a:gd name="T35" fmla="*/ 79 h 103"/>
                <a:gd name="T36" fmla="*/ 12 w 134"/>
                <a:gd name="T37" fmla="*/ 2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4" h="103">
                  <a:moveTo>
                    <a:pt x="0" y="6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97"/>
                    <a:pt x="3" y="100"/>
                    <a:pt x="6" y="100"/>
                  </a:cubicBezTo>
                  <a:cubicBezTo>
                    <a:pt x="23" y="100"/>
                    <a:pt x="23" y="100"/>
                    <a:pt x="23" y="100"/>
                  </a:cubicBezTo>
                  <a:cubicBezTo>
                    <a:pt x="23" y="102"/>
                    <a:pt x="25" y="103"/>
                    <a:pt x="27" y="103"/>
                  </a:cubicBezTo>
                  <a:cubicBezTo>
                    <a:pt x="29" y="103"/>
                    <a:pt x="31" y="102"/>
                    <a:pt x="31" y="100"/>
                  </a:cubicBezTo>
                  <a:cubicBezTo>
                    <a:pt x="134" y="100"/>
                    <a:pt x="134" y="100"/>
                    <a:pt x="134" y="10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lose/>
                  <a:moveTo>
                    <a:pt x="12" y="21"/>
                  </a:moveTo>
                  <a:cubicBezTo>
                    <a:pt x="12" y="18"/>
                    <a:pt x="15" y="15"/>
                    <a:pt x="18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9" y="15"/>
                    <a:pt x="122" y="18"/>
                    <a:pt x="122" y="21"/>
                  </a:cubicBezTo>
                  <a:cubicBezTo>
                    <a:pt x="122" y="79"/>
                    <a:pt x="122" y="79"/>
                    <a:pt x="122" y="79"/>
                  </a:cubicBezTo>
                  <a:cubicBezTo>
                    <a:pt x="122" y="82"/>
                    <a:pt x="119" y="85"/>
                    <a:pt x="116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5" y="85"/>
                    <a:pt x="12" y="82"/>
                    <a:pt x="12" y="79"/>
                  </a:cubicBezTo>
                  <a:lnTo>
                    <a:pt x="12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96942" y="4581808"/>
            <a:ext cx="640275" cy="1357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932597">
              <a:defRPr sz="1200" spc="-39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rPr>
              <a:t>Coffee maker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64804" y="2931865"/>
            <a:ext cx="572413" cy="13574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685739">
              <a:defRPr/>
            </a:pPr>
            <a:r>
              <a:rPr lang="en-US" sz="882" spc="-29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Alarm clock</a:t>
            </a:r>
          </a:p>
        </p:txBody>
      </p:sp>
      <p:grpSp>
        <p:nvGrpSpPr>
          <p:cNvPr id="189" name="Group 188"/>
          <p:cNvGrpSpPr/>
          <p:nvPr/>
        </p:nvGrpSpPr>
        <p:grpSpPr>
          <a:xfrm>
            <a:off x="1192584" y="4186488"/>
            <a:ext cx="448990" cy="276754"/>
            <a:chOff x="2493963" y="4117975"/>
            <a:chExt cx="484188" cy="298450"/>
          </a:xfrm>
          <a:solidFill>
            <a:srgbClr val="0078D7"/>
          </a:solidFill>
        </p:grpSpPr>
        <p:sp>
          <p:nvSpPr>
            <p:cNvPr id="112" name="Freeform 95"/>
            <p:cNvSpPr>
              <a:spLocks/>
            </p:cNvSpPr>
            <p:nvPr/>
          </p:nvSpPr>
          <p:spPr bwMode="auto">
            <a:xfrm>
              <a:off x="2493963" y="4365625"/>
              <a:ext cx="484188" cy="50800"/>
            </a:xfrm>
            <a:custGeom>
              <a:avLst/>
              <a:gdLst>
                <a:gd name="T0" fmla="*/ 200 w 200"/>
                <a:gd name="T1" fmla="*/ 0 h 21"/>
                <a:gd name="T2" fmla="*/ 0 w 200"/>
                <a:gd name="T3" fmla="*/ 0 h 21"/>
                <a:gd name="T4" fmla="*/ 20 w 200"/>
                <a:gd name="T5" fmla="*/ 21 h 21"/>
                <a:gd name="T6" fmla="*/ 180 w 200"/>
                <a:gd name="T7" fmla="*/ 21 h 21"/>
                <a:gd name="T8" fmla="*/ 200 w 200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21">
                  <a:moveTo>
                    <a:pt x="2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5"/>
                    <a:pt x="11" y="21"/>
                    <a:pt x="20" y="21"/>
                  </a:cubicBezTo>
                  <a:cubicBezTo>
                    <a:pt x="180" y="21"/>
                    <a:pt x="180" y="21"/>
                    <a:pt x="180" y="21"/>
                  </a:cubicBezTo>
                  <a:cubicBezTo>
                    <a:pt x="190" y="21"/>
                    <a:pt x="200" y="13"/>
                    <a:pt x="20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13" name="Freeform 96"/>
            <p:cNvSpPr>
              <a:spLocks noEditPoints="1"/>
            </p:cNvSpPr>
            <p:nvPr/>
          </p:nvSpPr>
          <p:spPr bwMode="auto">
            <a:xfrm>
              <a:off x="2595563" y="4117975"/>
              <a:ext cx="373063" cy="236537"/>
            </a:xfrm>
            <a:custGeom>
              <a:avLst/>
              <a:gdLst>
                <a:gd name="T0" fmla="*/ 120 w 154"/>
                <a:gd name="T1" fmla="*/ 0 h 97"/>
                <a:gd name="T2" fmla="*/ 0 w 154"/>
                <a:gd name="T3" fmla="*/ 0 h 97"/>
                <a:gd name="T4" fmla="*/ 0 w 154"/>
                <a:gd name="T5" fmla="*/ 78 h 97"/>
                <a:gd name="T6" fmla="*/ 19 w 154"/>
                <a:gd name="T7" fmla="*/ 97 h 97"/>
                <a:gd name="T8" fmla="*/ 97 w 154"/>
                <a:gd name="T9" fmla="*/ 97 h 97"/>
                <a:gd name="T10" fmla="*/ 116 w 154"/>
                <a:gd name="T11" fmla="*/ 78 h 97"/>
                <a:gd name="T12" fmla="*/ 116 w 154"/>
                <a:gd name="T13" fmla="*/ 72 h 97"/>
                <a:gd name="T14" fmla="*/ 154 w 154"/>
                <a:gd name="T15" fmla="*/ 36 h 97"/>
                <a:gd name="T16" fmla="*/ 120 w 154"/>
                <a:gd name="T17" fmla="*/ 0 h 97"/>
                <a:gd name="T18" fmla="*/ 116 w 154"/>
                <a:gd name="T19" fmla="*/ 57 h 97"/>
                <a:gd name="T20" fmla="*/ 116 w 154"/>
                <a:gd name="T21" fmla="*/ 15 h 97"/>
                <a:gd name="T22" fmla="*/ 120 w 154"/>
                <a:gd name="T23" fmla="*/ 15 h 97"/>
                <a:gd name="T24" fmla="*/ 140 w 154"/>
                <a:gd name="T25" fmla="*/ 36 h 97"/>
                <a:gd name="T26" fmla="*/ 116 w 154"/>
                <a:gd name="T27" fmla="*/ 5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4" h="97">
                  <a:moveTo>
                    <a:pt x="12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89"/>
                    <a:pt x="9" y="97"/>
                    <a:pt x="19" y="97"/>
                  </a:cubicBezTo>
                  <a:cubicBezTo>
                    <a:pt x="97" y="97"/>
                    <a:pt x="97" y="97"/>
                    <a:pt x="97" y="97"/>
                  </a:cubicBezTo>
                  <a:cubicBezTo>
                    <a:pt x="108" y="97"/>
                    <a:pt x="116" y="88"/>
                    <a:pt x="116" y="78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38" y="72"/>
                    <a:pt x="154" y="55"/>
                    <a:pt x="154" y="36"/>
                  </a:cubicBezTo>
                  <a:cubicBezTo>
                    <a:pt x="154" y="16"/>
                    <a:pt x="138" y="0"/>
                    <a:pt x="120" y="0"/>
                  </a:cubicBezTo>
                  <a:close/>
                  <a:moveTo>
                    <a:pt x="116" y="57"/>
                  </a:moveTo>
                  <a:cubicBezTo>
                    <a:pt x="116" y="15"/>
                    <a:pt x="116" y="15"/>
                    <a:pt x="116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35" y="15"/>
                    <a:pt x="140" y="29"/>
                    <a:pt x="140" y="36"/>
                  </a:cubicBezTo>
                  <a:cubicBezTo>
                    <a:pt x="140" y="47"/>
                    <a:pt x="131" y="58"/>
                    <a:pt x="116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1282454" y="2415064"/>
            <a:ext cx="337111" cy="413659"/>
            <a:chOff x="2600325" y="2420938"/>
            <a:chExt cx="363538" cy="446087"/>
          </a:xfrm>
          <a:solidFill>
            <a:srgbClr val="0078D7"/>
          </a:solidFill>
        </p:grpSpPr>
        <p:sp>
          <p:nvSpPr>
            <p:cNvPr id="174" name="Freeform 157"/>
            <p:cNvSpPr>
              <a:spLocks noEditPoints="1"/>
            </p:cNvSpPr>
            <p:nvPr/>
          </p:nvSpPr>
          <p:spPr bwMode="auto">
            <a:xfrm>
              <a:off x="2600325" y="2463800"/>
              <a:ext cx="363538" cy="365125"/>
            </a:xfrm>
            <a:custGeom>
              <a:avLst/>
              <a:gdLst>
                <a:gd name="T0" fmla="*/ 75 w 150"/>
                <a:gd name="T1" fmla="*/ 150 h 150"/>
                <a:gd name="T2" fmla="*/ 0 w 150"/>
                <a:gd name="T3" fmla="*/ 75 h 150"/>
                <a:gd name="T4" fmla="*/ 75 w 150"/>
                <a:gd name="T5" fmla="*/ 0 h 150"/>
                <a:gd name="T6" fmla="*/ 150 w 150"/>
                <a:gd name="T7" fmla="*/ 75 h 150"/>
                <a:gd name="T8" fmla="*/ 75 w 150"/>
                <a:gd name="T9" fmla="*/ 150 h 150"/>
                <a:gd name="T10" fmla="*/ 75 w 150"/>
                <a:gd name="T11" fmla="*/ 21 h 150"/>
                <a:gd name="T12" fmla="*/ 21 w 150"/>
                <a:gd name="T13" fmla="*/ 75 h 150"/>
                <a:gd name="T14" fmla="*/ 75 w 150"/>
                <a:gd name="T15" fmla="*/ 129 h 150"/>
                <a:gd name="T16" fmla="*/ 129 w 150"/>
                <a:gd name="T17" fmla="*/ 75 h 150"/>
                <a:gd name="T18" fmla="*/ 75 w 150"/>
                <a:gd name="T19" fmla="*/ 2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0">
                  <a:moveTo>
                    <a:pt x="75" y="150"/>
                  </a:moveTo>
                  <a:cubicBezTo>
                    <a:pt x="34" y="150"/>
                    <a:pt x="0" y="116"/>
                    <a:pt x="0" y="75"/>
                  </a:cubicBezTo>
                  <a:cubicBezTo>
                    <a:pt x="0" y="33"/>
                    <a:pt x="34" y="0"/>
                    <a:pt x="75" y="0"/>
                  </a:cubicBezTo>
                  <a:cubicBezTo>
                    <a:pt x="116" y="0"/>
                    <a:pt x="150" y="33"/>
                    <a:pt x="150" y="75"/>
                  </a:cubicBezTo>
                  <a:cubicBezTo>
                    <a:pt x="150" y="116"/>
                    <a:pt x="116" y="150"/>
                    <a:pt x="75" y="150"/>
                  </a:cubicBezTo>
                  <a:close/>
                  <a:moveTo>
                    <a:pt x="75" y="21"/>
                  </a:moveTo>
                  <a:cubicBezTo>
                    <a:pt x="45" y="21"/>
                    <a:pt x="21" y="45"/>
                    <a:pt x="21" y="75"/>
                  </a:cubicBezTo>
                  <a:cubicBezTo>
                    <a:pt x="21" y="105"/>
                    <a:pt x="45" y="129"/>
                    <a:pt x="75" y="129"/>
                  </a:cubicBezTo>
                  <a:cubicBezTo>
                    <a:pt x="105" y="129"/>
                    <a:pt x="129" y="105"/>
                    <a:pt x="129" y="75"/>
                  </a:cubicBezTo>
                  <a:cubicBezTo>
                    <a:pt x="129" y="45"/>
                    <a:pt x="105" y="21"/>
                    <a:pt x="7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75" name="Freeform 158"/>
            <p:cNvSpPr>
              <a:spLocks/>
            </p:cNvSpPr>
            <p:nvPr/>
          </p:nvSpPr>
          <p:spPr bwMode="auto">
            <a:xfrm>
              <a:off x="2644775" y="2762250"/>
              <a:ext cx="88900" cy="104775"/>
            </a:xfrm>
            <a:custGeom>
              <a:avLst/>
              <a:gdLst>
                <a:gd name="T0" fmla="*/ 12 w 37"/>
                <a:gd name="T1" fmla="*/ 43 h 43"/>
                <a:gd name="T2" fmla="*/ 6 w 37"/>
                <a:gd name="T3" fmla="*/ 41 h 43"/>
                <a:gd name="T4" fmla="*/ 3 w 37"/>
                <a:gd name="T5" fmla="*/ 26 h 43"/>
                <a:gd name="T6" fmla="*/ 16 w 37"/>
                <a:gd name="T7" fmla="*/ 7 h 43"/>
                <a:gd name="T8" fmla="*/ 30 w 37"/>
                <a:gd name="T9" fmla="*/ 3 h 43"/>
                <a:gd name="T10" fmla="*/ 33 w 37"/>
                <a:gd name="T11" fmla="*/ 18 h 43"/>
                <a:gd name="T12" fmla="*/ 21 w 37"/>
                <a:gd name="T13" fmla="*/ 38 h 43"/>
                <a:gd name="T14" fmla="*/ 12 w 37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3">
                  <a:moveTo>
                    <a:pt x="12" y="43"/>
                  </a:moveTo>
                  <a:cubicBezTo>
                    <a:pt x="10" y="43"/>
                    <a:pt x="8" y="42"/>
                    <a:pt x="6" y="41"/>
                  </a:cubicBezTo>
                  <a:cubicBezTo>
                    <a:pt x="1" y="38"/>
                    <a:pt x="0" y="31"/>
                    <a:pt x="3" y="2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9" y="2"/>
                    <a:pt x="25" y="0"/>
                    <a:pt x="30" y="3"/>
                  </a:cubicBezTo>
                  <a:cubicBezTo>
                    <a:pt x="35" y="7"/>
                    <a:pt x="37" y="13"/>
                    <a:pt x="33" y="1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19" y="41"/>
                    <a:pt x="16" y="43"/>
                    <a:pt x="1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76" name="Freeform 159"/>
            <p:cNvSpPr>
              <a:spLocks/>
            </p:cNvSpPr>
            <p:nvPr/>
          </p:nvSpPr>
          <p:spPr bwMode="auto">
            <a:xfrm>
              <a:off x="2833688" y="2762250"/>
              <a:ext cx="87313" cy="104775"/>
            </a:xfrm>
            <a:custGeom>
              <a:avLst/>
              <a:gdLst>
                <a:gd name="T0" fmla="*/ 24 w 36"/>
                <a:gd name="T1" fmla="*/ 43 h 43"/>
                <a:gd name="T2" fmla="*/ 15 w 36"/>
                <a:gd name="T3" fmla="*/ 38 h 43"/>
                <a:gd name="T4" fmla="*/ 3 w 36"/>
                <a:gd name="T5" fmla="*/ 18 h 43"/>
                <a:gd name="T6" fmla="*/ 6 w 36"/>
                <a:gd name="T7" fmla="*/ 3 h 43"/>
                <a:gd name="T8" fmla="*/ 21 w 36"/>
                <a:gd name="T9" fmla="*/ 7 h 43"/>
                <a:gd name="T10" fmla="*/ 33 w 36"/>
                <a:gd name="T11" fmla="*/ 26 h 43"/>
                <a:gd name="T12" fmla="*/ 30 w 36"/>
                <a:gd name="T13" fmla="*/ 41 h 43"/>
                <a:gd name="T14" fmla="*/ 24 w 36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3">
                  <a:moveTo>
                    <a:pt x="24" y="43"/>
                  </a:moveTo>
                  <a:cubicBezTo>
                    <a:pt x="20" y="43"/>
                    <a:pt x="17" y="41"/>
                    <a:pt x="15" y="3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3"/>
                    <a:pt x="1" y="7"/>
                    <a:pt x="6" y="3"/>
                  </a:cubicBezTo>
                  <a:cubicBezTo>
                    <a:pt x="11" y="0"/>
                    <a:pt x="17" y="2"/>
                    <a:pt x="21" y="7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6" y="31"/>
                    <a:pt x="35" y="38"/>
                    <a:pt x="30" y="41"/>
                  </a:cubicBezTo>
                  <a:cubicBezTo>
                    <a:pt x="28" y="42"/>
                    <a:pt x="26" y="43"/>
                    <a:pt x="2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77" name="Freeform 160"/>
            <p:cNvSpPr>
              <a:spLocks/>
            </p:cNvSpPr>
            <p:nvPr/>
          </p:nvSpPr>
          <p:spPr bwMode="auto">
            <a:xfrm>
              <a:off x="2613025" y="2420938"/>
              <a:ext cx="125413" cy="101600"/>
            </a:xfrm>
            <a:custGeom>
              <a:avLst/>
              <a:gdLst>
                <a:gd name="T0" fmla="*/ 52 w 52"/>
                <a:gd name="T1" fmla="*/ 17 h 42"/>
                <a:gd name="T2" fmla="*/ 52 w 52"/>
                <a:gd name="T3" fmla="*/ 17 h 42"/>
                <a:gd name="T4" fmla="*/ 17 w 52"/>
                <a:gd name="T5" fmla="*/ 7 h 42"/>
                <a:gd name="T6" fmla="*/ 7 w 52"/>
                <a:gd name="T7" fmla="*/ 42 h 42"/>
                <a:gd name="T8" fmla="*/ 52 w 52"/>
                <a:gd name="T9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2">
                  <a:moveTo>
                    <a:pt x="52" y="17"/>
                  </a:moveTo>
                  <a:cubicBezTo>
                    <a:pt x="52" y="17"/>
                    <a:pt x="52" y="17"/>
                    <a:pt x="52" y="17"/>
                  </a:cubicBezTo>
                  <a:cubicBezTo>
                    <a:pt x="45" y="4"/>
                    <a:pt x="29" y="0"/>
                    <a:pt x="17" y="7"/>
                  </a:cubicBezTo>
                  <a:cubicBezTo>
                    <a:pt x="5" y="14"/>
                    <a:pt x="0" y="29"/>
                    <a:pt x="7" y="42"/>
                  </a:cubicBezTo>
                  <a:lnTo>
                    <a:pt x="5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78" name="Freeform 161"/>
            <p:cNvSpPr>
              <a:spLocks/>
            </p:cNvSpPr>
            <p:nvPr/>
          </p:nvSpPr>
          <p:spPr bwMode="auto">
            <a:xfrm>
              <a:off x="2824163" y="2420938"/>
              <a:ext cx="125413" cy="101600"/>
            </a:xfrm>
            <a:custGeom>
              <a:avLst/>
              <a:gdLst>
                <a:gd name="T0" fmla="*/ 0 w 52"/>
                <a:gd name="T1" fmla="*/ 17 h 42"/>
                <a:gd name="T2" fmla="*/ 0 w 52"/>
                <a:gd name="T3" fmla="*/ 17 h 42"/>
                <a:gd name="T4" fmla="*/ 35 w 52"/>
                <a:gd name="T5" fmla="*/ 7 h 42"/>
                <a:gd name="T6" fmla="*/ 45 w 52"/>
                <a:gd name="T7" fmla="*/ 42 h 42"/>
                <a:gd name="T8" fmla="*/ 0 w 52"/>
                <a:gd name="T9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2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7" y="4"/>
                    <a:pt x="23" y="0"/>
                    <a:pt x="35" y="7"/>
                  </a:cubicBezTo>
                  <a:cubicBezTo>
                    <a:pt x="47" y="14"/>
                    <a:pt x="52" y="29"/>
                    <a:pt x="45" y="42"/>
                  </a:cubicBez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79" name="Freeform 162"/>
            <p:cNvSpPr>
              <a:spLocks/>
            </p:cNvSpPr>
            <p:nvPr/>
          </p:nvSpPr>
          <p:spPr bwMode="auto">
            <a:xfrm>
              <a:off x="2768600" y="2439988"/>
              <a:ext cx="30163" cy="34925"/>
            </a:xfrm>
            <a:custGeom>
              <a:avLst/>
              <a:gdLst>
                <a:gd name="T0" fmla="*/ 0 w 13"/>
                <a:gd name="T1" fmla="*/ 13 h 14"/>
                <a:gd name="T2" fmla="*/ 1 w 13"/>
                <a:gd name="T3" fmla="*/ 14 h 14"/>
                <a:gd name="T4" fmla="*/ 11 w 13"/>
                <a:gd name="T5" fmla="*/ 14 h 14"/>
                <a:gd name="T6" fmla="*/ 13 w 13"/>
                <a:gd name="T7" fmla="*/ 13 h 14"/>
                <a:gd name="T8" fmla="*/ 13 w 13"/>
                <a:gd name="T9" fmla="*/ 2 h 14"/>
                <a:gd name="T10" fmla="*/ 11 w 13"/>
                <a:gd name="T11" fmla="*/ 0 h 14"/>
                <a:gd name="T12" fmla="*/ 1 w 13"/>
                <a:gd name="T13" fmla="*/ 0 h 14"/>
                <a:gd name="T14" fmla="*/ 0 w 13"/>
                <a:gd name="T15" fmla="*/ 2 h 14"/>
                <a:gd name="T16" fmla="*/ 0 w 13"/>
                <a:gd name="T17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4">
                  <a:moveTo>
                    <a:pt x="0" y="13"/>
                  </a:moveTo>
                  <a:cubicBezTo>
                    <a:pt x="0" y="13"/>
                    <a:pt x="0" y="14"/>
                    <a:pt x="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3" y="13"/>
                    <a:pt x="13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180" name="Freeform 163"/>
            <p:cNvSpPr>
              <a:spLocks/>
            </p:cNvSpPr>
            <p:nvPr/>
          </p:nvSpPr>
          <p:spPr bwMode="auto">
            <a:xfrm>
              <a:off x="2773363" y="2525713"/>
              <a:ext cx="88900" cy="184150"/>
            </a:xfrm>
            <a:custGeom>
              <a:avLst/>
              <a:gdLst>
                <a:gd name="T0" fmla="*/ 32 w 37"/>
                <a:gd name="T1" fmla="*/ 76 h 76"/>
                <a:gd name="T2" fmla="*/ 30 w 37"/>
                <a:gd name="T3" fmla="*/ 75 h 76"/>
                <a:gd name="T4" fmla="*/ 0 w 37"/>
                <a:gd name="T5" fmla="*/ 52 h 76"/>
                <a:gd name="T6" fmla="*/ 0 w 37"/>
                <a:gd name="T7" fmla="*/ 4 h 76"/>
                <a:gd name="T8" fmla="*/ 4 w 37"/>
                <a:gd name="T9" fmla="*/ 0 h 76"/>
                <a:gd name="T10" fmla="*/ 8 w 37"/>
                <a:gd name="T11" fmla="*/ 4 h 76"/>
                <a:gd name="T12" fmla="*/ 8 w 37"/>
                <a:gd name="T13" fmla="*/ 48 h 76"/>
                <a:gd name="T14" fmla="*/ 35 w 37"/>
                <a:gd name="T15" fmla="*/ 68 h 76"/>
                <a:gd name="T16" fmla="*/ 36 w 37"/>
                <a:gd name="T17" fmla="*/ 74 h 76"/>
                <a:gd name="T18" fmla="*/ 32 w 37"/>
                <a:gd name="T1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76">
                  <a:moveTo>
                    <a:pt x="32" y="76"/>
                  </a:moveTo>
                  <a:cubicBezTo>
                    <a:pt x="31" y="76"/>
                    <a:pt x="31" y="75"/>
                    <a:pt x="30" y="75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7" y="69"/>
                    <a:pt x="37" y="72"/>
                    <a:pt x="36" y="74"/>
                  </a:cubicBezTo>
                  <a:cubicBezTo>
                    <a:pt x="35" y="75"/>
                    <a:pt x="34" y="76"/>
                    <a:pt x="32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497723" y="3221172"/>
            <a:ext cx="386350" cy="353667"/>
            <a:chOff x="673893" y="3298825"/>
            <a:chExt cx="525463" cy="481012"/>
          </a:xfrm>
        </p:grpSpPr>
        <p:sp>
          <p:nvSpPr>
            <p:cNvPr id="214" name="Freeform 86"/>
            <p:cNvSpPr>
              <a:spLocks/>
            </p:cNvSpPr>
            <p:nvPr/>
          </p:nvSpPr>
          <p:spPr bwMode="auto">
            <a:xfrm>
              <a:off x="673893" y="3298825"/>
              <a:ext cx="525463" cy="244475"/>
            </a:xfrm>
            <a:custGeom>
              <a:avLst/>
              <a:gdLst>
                <a:gd name="T0" fmla="*/ 215 w 217"/>
                <a:gd name="T1" fmla="*/ 74 h 101"/>
                <a:gd name="T2" fmla="*/ 110 w 217"/>
                <a:gd name="T3" fmla="*/ 0 h 101"/>
                <a:gd name="T4" fmla="*/ 106 w 217"/>
                <a:gd name="T5" fmla="*/ 0 h 101"/>
                <a:gd name="T6" fmla="*/ 1 w 217"/>
                <a:gd name="T7" fmla="*/ 74 h 101"/>
                <a:gd name="T8" fmla="*/ 0 w 217"/>
                <a:gd name="T9" fmla="*/ 76 h 101"/>
                <a:gd name="T10" fmla="*/ 0 w 217"/>
                <a:gd name="T11" fmla="*/ 79 h 101"/>
                <a:gd name="T12" fmla="*/ 15 w 217"/>
                <a:gd name="T13" fmla="*/ 99 h 101"/>
                <a:gd name="T14" fmla="*/ 17 w 217"/>
                <a:gd name="T15" fmla="*/ 100 h 101"/>
                <a:gd name="T16" fmla="*/ 19 w 217"/>
                <a:gd name="T17" fmla="*/ 100 h 101"/>
                <a:gd name="T18" fmla="*/ 108 w 217"/>
                <a:gd name="T19" fmla="*/ 37 h 101"/>
                <a:gd name="T20" fmla="*/ 197 w 217"/>
                <a:gd name="T21" fmla="*/ 100 h 101"/>
                <a:gd name="T22" fmla="*/ 202 w 217"/>
                <a:gd name="T23" fmla="*/ 99 h 101"/>
                <a:gd name="T24" fmla="*/ 216 w 217"/>
                <a:gd name="T25" fmla="*/ 79 h 101"/>
                <a:gd name="T26" fmla="*/ 216 w 217"/>
                <a:gd name="T27" fmla="*/ 76 h 101"/>
                <a:gd name="T28" fmla="*/ 215 w 217"/>
                <a:gd name="T29" fmla="*/ 7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" h="101">
                  <a:moveTo>
                    <a:pt x="215" y="74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09" y="0"/>
                    <a:pt x="107" y="0"/>
                    <a:pt x="106" y="0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7"/>
                    <a:pt x="0" y="78"/>
                    <a:pt x="0" y="7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100"/>
                    <a:pt x="16" y="100"/>
                    <a:pt x="17" y="100"/>
                  </a:cubicBezTo>
                  <a:cubicBezTo>
                    <a:pt x="18" y="100"/>
                    <a:pt x="19" y="100"/>
                    <a:pt x="19" y="100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97" y="100"/>
                    <a:pt x="197" y="100"/>
                    <a:pt x="197" y="100"/>
                  </a:cubicBezTo>
                  <a:cubicBezTo>
                    <a:pt x="199" y="101"/>
                    <a:pt x="201" y="100"/>
                    <a:pt x="202" y="99"/>
                  </a:cubicBezTo>
                  <a:cubicBezTo>
                    <a:pt x="216" y="79"/>
                    <a:pt x="216" y="79"/>
                    <a:pt x="216" y="79"/>
                  </a:cubicBezTo>
                  <a:cubicBezTo>
                    <a:pt x="216" y="78"/>
                    <a:pt x="217" y="77"/>
                    <a:pt x="216" y="76"/>
                  </a:cubicBezTo>
                  <a:cubicBezTo>
                    <a:pt x="216" y="75"/>
                    <a:pt x="216" y="75"/>
                    <a:pt x="215" y="74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215" name="Freeform 87"/>
            <p:cNvSpPr>
              <a:spLocks/>
            </p:cNvSpPr>
            <p:nvPr/>
          </p:nvSpPr>
          <p:spPr bwMode="auto">
            <a:xfrm>
              <a:off x="734218" y="3422650"/>
              <a:ext cx="400050" cy="357187"/>
            </a:xfrm>
            <a:custGeom>
              <a:avLst/>
              <a:gdLst>
                <a:gd name="T0" fmla="*/ 164 w 165"/>
                <a:gd name="T1" fmla="*/ 56 h 147"/>
                <a:gd name="T2" fmla="*/ 85 w 165"/>
                <a:gd name="T3" fmla="*/ 0 h 147"/>
                <a:gd name="T4" fmla="*/ 81 w 165"/>
                <a:gd name="T5" fmla="*/ 0 h 147"/>
                <a:gd name="T6" fmla="*/ 2 w 165"/>
                <a:gd name="T7" fmla="*/ 56 h 147"/>
                <a:gd name="T8" fmla="*/ 0 w 165"/>
                <a:gd name="T9" fmla="*/ 59 h 147"/>
                <a:gd name="T10" fmla="*/ 0 w 165"/>
                <a:gd name="T11" fmla="*/ 144 h 147"/>
                <a:gd name="T12" fmla="*/ 4 w 165"/>
                <a:gd name="T13" fmla="*/ 147 h 147"/>
                <a:gd name="T14" fmla="*/ 59 w 165"/>
                <a:gd name="T15" fmla="*/ 147 h 147"/>
                <a:gd name="T16" fmla="*/ 62 w 165"/>
                <a:gd name="T17" fmla="*/ 144 h 147"/>
                <a:gd name="T18" fmla="*/ 62 w 165"/>
                <a:gd name="T19" fmla="*/ 70 h 147"/>
                <a:gd name="T20" fmla="*/ 104 w 165"/>
                <a:gd name="T21" fmla="*/ 70 h 147"/>
                <a:gd name="T22" fmla="*/ 104 w 165"/>
                <a:gd name="T23" fmla="*/ 144 h 147"/>
                <a:gd name="T24" fmla="*/ 107 w 165"/>
                <a:gd name="T25" fmla="*/ 147 h 147"/>
                <a:gd name="T26" fmla="*/ 162 w 165"/>
                <a:gd name="T27" fmla="*/ 147 h 147"/>
                <a:gd name="T28" fmla="*/ 165 w 165"/>
                <a:gd name="T29" fmla="*/ 144 h 147"/>
                <a:gd name="T30" fmla="*/ 165 w 165"/>
                <a:gd name="T31" fmla="*/ 58 h 147"/>
                <a:gd name="T32" fmla="*/ 164 w 165"/>
                <a:gd name="T33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5" h="147">
                  <a:moveTo>
                    <a:pt x="164" y="5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4" y="0"/>
                    <a:pt x="82" y="0"/>
                    <a:pt x="81" y="0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1" y="57"/>
                    <a:pt x="0" y="58"/>
                    <a:pt x="0" y="59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6"/>
                    <a:pt x="2" y="147"/>
                    <a:pt x="4" y="147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61" y="147"/>
                    <a:pt x="62" y="146"/>
                    <a:pt x="62" y="144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144"/>
                    <a:pt x="104" y="144"/>
                    <a:pt x="104" y="144"/>
                  </a:cubicBezTo>
                  <a:cubicBezTo>
                    <a:pt x="104" y="146"/>
                    <a:pt x="105" y="147"/>
                    <a:pt x="107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4" y="147"/>
                    <a:pt x="165" y="146"/>
                    <a:pt x="165" y="144"/>
                  </a:cubicBezTo>
                  <a:cubicBezTo>
                    <a:pt x="165" y="58"/>
                    <a:pt x="165" y="58"/>
                    <a:pt x="165" y="58"/>
                  </a:cubicBezTo>
                  <a:cubicBezTo>
                    <a:pt x="165" y="57"/>
                    <a:pt x="165" y="56"/>
                    <a:pt x="164" y="56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216" name="Freeform 88"/>
            <p:cNvSpPr>
              <a:spLocks/>
            </p:cNvSpPr>
            <p:nvPr/>
          </p:nvSpPr>
          <p:spPr bwMode="auto">
            <a:xfrm>
              <a:off x="1058068" y="3298825"/>
              <a:ext cx="76200" cy="104775"/>
            </a:xfrm>
            <a:custGeom>
              <a:avLst/>
              <a:gdLst>
                <a:gd name="T0" fmla="*/ 1 w 31"/>
                <a:gd name="T1" fmla="*/ 25 h 43"/>
                <a:gd name="T2" fmla="*/ 26 w 31"/>
                <a:gd name="T3" fmla="*/ 42 h 43"/>
                <a:gd name="T4" fmla="*/ 28 w 31"/>
                <a:gd name="T5" fmla="*/ 43 h 43"/>
                <a:gd name="T6" fmla="*/ 29 w 31"/>
                <a:gd name="T7" fmla="*/ 42 h 43"/>
                <a:gd name="T8" fmla="*/ 31 w 31"/>
                <a:gd name="T9" fmla="*/ 39 h 43"/>
                <a:gd name="T10" fmla="*/ 31 w 31"/>
                <a:gd name="T11" fmla="*/ 3 h 43"/>
                <a:gd name="T12" fmla="*/ 28 w 31"/>
                <a:gd name="T13" fmla="*/ 0 h 43"/>
                <a:gd name="T14" fmla="*/ 3 w 31"/>
                <a:gd name="T15" fmla="*/ 0 h 43"/>
                <a:gd name="T16" fmla="*/ 0 w 31"/>
                <a:gd name="T17" fmla="*/ 3 h 43"/>
                <a:gd name="T18" fmla="*/ 0 w 31"/>
                <a:gd name="T19" fmla="*/ 22 h 43"/>
                <a:gd name="T20" fmla="*/ 1 w 31"/>
                <a:gd name="T21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43">
                  <a:moveTo>
                    <a:pt x="1" y="25"/>
                  </a:move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7" y="43"/>
                    <a:pt x="28" y="43"/>
                  </a:cubicBezTo>
                  <a:cubicBezTo>
                    <a:pt x="28" y="43"/>
                    <a:pt x="29" y="42"/>
                    <a:pt x="29" y="42"/>
                  </a:cubicBezTo>
                  <a:cubicBezTo>
                    <a:pt x="30" y="42"/>
                    <a:pt x="31" y="40"/>
                    <a:pt x="31" y="39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4"/>
                    <a:pt x="1" y="25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8269060" y="3221172"/>
            <a:ext cx="386350" cy="353667"/>
            <a:chOff x="11237118" y="3298825"/>
            <a:chExt cx="525463" cy="481012"/>
          </a:xfrm>
        </p:grpSpPr>
        <p:sp>
          <p:nvSpPr>
            <p:cNvPr id="218" name="Freeform 89"/>
            <p:cNvSpPr>
              <a:spLocks/>
            </p:cNvSpPr>
            <p:nvPr/>
          </p:nvSpPr>
          <p:spPr bwMode="auto">
            <a:xfrm>
              <a:off x="11237118" y="3298825"/>
              <a:ext cx="525463" cy="244475"/>
            </a:xfrm>
            <a:custGeom>
              <a:avLst/>
              <a:gdLst>
                <a:gd name="T0" fmla="*/ 216 w 217"/>
                <a:gd name="T1" fmla="*/ 74 h 101"/>
                <a:gd name="T2" fmla="*/ 111 w 217"/>
                <a:gd name="T3" fmla="*/ 0 h 101"/>
                <a:gd name="T4" fmla="*/ 107 w 217"/>
                <a:gd name="T5" fmla="*/ 0 h 101"/>
                <a:gd name="T6" fmla="*/ 2 w 217"/>
                <a:gd name="T7" fmla="*/ 74 h 101"/>
                <a:gd name="T8" fmla="*/ 0 w 217"/>
                <a:gd name="T9" fmla="*/ 76 h 101"/>
                <a:gd name="T10" fmla="*/ 1 w 217"/>
                <a:gd name="T11" fmla="*/ 79 h 101"/>
                <a:gd name="T12" fmla="*/ 15 w 217"/>
                <a:gd name="T13" fmla="*/ 99 h 101"/>
                <a:gd name="T14" fmla="*/ 18 w 217"/>
                <a:gd name="T15" fmla="*/ 100 h 101"/>
                <a:gd name="T16" fmla="*/ 20 w 217"/>
                <a:gd name="T17" fmla="*/ 100 h 101"/>
                <a:gd name="T18" fmla="*/ 109 w 217"/>
                <a:gd name="T19" fmla="*/ 37 h 101"/>
                <a:gd name="T20" fmla="*/ 198 w 217"/>
                <a:gd name="T21" fmla="*/ 100 h 101"/>
                <a:gd name="T22" fmla="*/ 202 w 217"/>
                <a:gd name="T23" fmla="*/ 99 h 101"/>
                <a:gd name="T24" fmla="*/ 217 w 217"/>
                <a:gd name="T25" fmla="*/ 79 h 101"/>
                <a:gd name="T26" fmla="*/ 217 w 217"/>
                <a:gd name="T27" fmla="*/ 76 h 101"/>
                <a:gd name="T28" fmla="*/ 216 w 217"/>
                <a:gd name="T29" fmla="*/ 7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" h="101">
                  <a:moveTo>
                    <a:pt x="216" y="74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09" y="0"/>
                    <a:pt x="108" y="0"/>
                    <a:pt x="107" y="0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5"/>
                    <a:pt x="1" y="75"/>
                    <a:pt x="0" y="76"/>
                  </a:cubicBezTo>
                  <a:cubicBezTo>
                    <a:pt x="0" y="77"/>
                    <a:pt x="0" y="78"/>
                    <a:pt x="1" y="7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6" y="100"/>
                    <a:pt x="17" y="100"/>
                    <a:pt x="18" y="100"/>
                  </a:cubicBezTo>
                  <a:cubicBezTo>
                    <a:pt x="19" y="100"/>
                    <a:pt x="19" y="100"/>
                    <a:pt x="20" y="100"/>
                  </a:cubicBezTo>
                  <a:cubicBezTo>
                    <a:pt x="109" y="37"/>
                    <a:pt x="109" y="37"/>
                    <a:pt x="109" y="37"/>
                  </a:cubicBezTo>
                  <a:cubicBezTo>
                    <a:pt x="198" y="100"/>
                    <a:pt x="198" y="100"/>
                    <a:pt x="198" y="100"/>
                  </a:cubicBezTo>
                  <a:cubicBezTo>
                    <a:pt x="199" y="101"/>
                    <a:pt x="201" y="100"/>
                    <a:pt x="202" y="99"/>
                  </a:cubicBezTo>
                  <a:cubicBezTo>
                    <a:pt x="217" y="79"/>
                    <a:pt x="217" y="79"/>
                    <a:pt x="217" y="79"/>
                  </a:cubicBezTo>
                  <a:cubicBezTo>
                    <a:pt x="217" y="78"/>
                    <a:pt x="217" y="77"/>
                    <a:pt x="217" y="76"/>
                  </a:cubicBezTo>
                  <a:cubicBezTo>
                    <a:pt x="217" y="75"/>
                    <a:pt x="216" y="75"/>
                    <a:pt x="216" y="74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219" name="Freeform 90"/>
            <p:cNvSpPr>
              <a:spLocks/>
            </p:cNvSpPr>
            <p:nvPr/>
          </p:nvSpPr>
          <p:spPr bwMode="auto">
            <a:xfrm>
              <a:off x="11300618" y="3422650"/>
              <a:ext cx="398463" cy="357187"/>
            </a:xfrm>
            <a:custGeom>
              <a:avLst/>
              <a:gdLst>
                <a:gd name="T0" fmla="*/ 164 w 165"/>
                <a:gd name="T1" fmla="*/ 56 h 147"/>
                <a:gd name="T2" fmla="*/ 85 w 165"/>
                <a:gd name="T3" fmla="*/ 0 h 147"/>
                <a:gd name="T4" fmla="*/ 81 w 165"/>
                <a:gd name="T5" fmla="*/ 0 h 147"/>
                <a:gd name="T6" fmla="*/ 1 w 165"/>
                <a:gd name="T7" fmla="*/ 56 h 147"/>
                <a:gd name="T8" fmla="*/ 0 w 165"/>
                <a:gd name="T9" fmla="*/ 59 h 147"/>
                <a:gd name="T10" fmla="*/ 0 w 165"/>
                <a:gd name="T11" fmla="*/ 144 h 147"/>
                <a:gd name="T12" fmla="*/ 3 w 165"/>
                <a:gd name="T13" fmla="*/ 147 h 147"/>
                <a:gd name="T14" fmla="*/ 59 w 165"/>
                <a:gd name="T15" fmla="*/ 147 h 147"/>
                <a:gd name="T16" fmla="*/ 62 w 165"/>
                <a:gd name="T17" fmla="*/ 144 h 147"/>
                <a:gd name="T18" fmla="*/ 62 w 165"/>
                <a:gd name="T19" fmla="*/ 70 h 147"/>
                <a:gd name="T20" fmla="*/ 104 w 165"/>
                <a:gd name="T21" fmla="*/ 70 h 147"/>
                <a:gd name="T22" fmla="*/ 104 w 165"/>
                <a:gd name="T23" fmla="*/ 144 h 147"/>
                <a:gd name="T24" fmla="*/ 107 w 165"/>
                <a:gd name="T25" fmla="*/ 147 h 147"/>
                <a:gd name="T26" fmla="*/ 162 w 165"/>
                <a:gd name="T27" fmla="*/ 147 h 147"/>
                <a:gd name="T28" fmla="*/ 165 w 165"/>
                <a:gd name="T29" fmla="*/ 144 h 147"/>
                <a:gd name="T30" fmla="*/ 165 w 165"/>
                <a:gd name="T31" fmla="*/ 58 h 147"/>
                <a:gd name="T32" fmla="*/ 164 w 165"/>
                <a:gd name="T33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5" h="147">
                  <a:moveTo>
                    <a:pt x="164" y="5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3" y="0"/>
                    <a:pt x="82" y="0"/>
                    <a:pt x="81" y="0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7"/>
                    <a:pt x="0" y="58"/>
                    <a:pt x="0" y="59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6"/>
                    <a:pt x="1" y="147"/>
                    <a:pt x="3" y="147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60" y="147"/>
                    <a:pt x="62" y="146"/>
                    <a:pt x="62" y="144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144"/>
                    <a:pt x="104" y="144"/>
                    <a:pt x="104" y="144"/>
                  </a:cubicBezTo>
                  <a:cubicBezTo>
                    <a:pt x="104" y="146"/>
                    <a:pt x="105" y="147"/>
                    <a:pt x="107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4" y="147"/>
                    <a:pt x="165" y="146"/>
                    <a:pt x="165" y="144"/>
                  </a:cubicBezTo>
                  <a:cubicBezTo>
                    <a:pt x="165" y="58"/>
                    <a:pt x="165" y="58"/>
                    <a:pt x="165" y="58"/>
                  </a:cubicBezTo>
                  <a:cubicBezTo>
                    <a:pt x="165" y="57"/>
                    <a:pt x="164" y="56"/>
                    <a:pt x="164" y="56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220" name="Freeform 91"/>
            <p:cNvSpPr>
              <a:spLocks/>
            </p:cNvSpPr>
            <p:nvPr/>
          </p:nvSpPr>
          <p:spPr bwMode="auto">
            <a:xfrm>
              <a:off x="11624468" y="3298825"/>
              <a:ext cx="74613" cy="104775"/>
            </a:xfrm>
            <a:custGeom>
              <a:avLst/>
              <a:gdLst>
                <a:gd name="T0" fmla="*/ 1 w 31"/>
                <a:gd name="T1" fmla="*/ 25 h 43"/>
                <a:gd name="T2" fmla="*/ 26 w 31"/>
                <a:gd name="T3" fmla="*/ 42 h 43"/>
                <a:gd name="T4" fmla="*/ 28 w 31"/>
                <a:gd name="T5" fmla="*/ 43 h 43"/>
                <a:gd name="T6" fmla="*/ 29 w 31"/>
                <a:gd name="T7" fmla="*/ 42 h 43"/>
                <a:gd name="T8" fmla="*/ 31 w 31"/>
                <a:gd name="T9" fmla="*/ 39 h 43"/>
                <a:gd name="T10" fmla="*/ 31 w 31"/>
                <a:gd name="T11" fmla="*/ 3 h 43"/>
                <a:gd name="T12" fmla="*/ 28 w 31"/>
                <a:gd name="T13" fmla="*/ 0 h 43"/>
                <a:gd name="T14" fmla="*/ 3 w 31"/>
                <a:gd name="T15" fmla="*/ 0 h 43"/>
                <a:gd name="T16" fmla="*/ 0 w 31"/>
                <a:gd name="T17" fmla="*/ 3 h 43"/>
                <a:gd name="T18" fmla="*/ 0 w 31"/>
                <a:gd name="T19" fmla="*/ 22 h 43"/>
                <a:gd name="T20" fmla="*/ 1 w 31"/>
                <a:gd name="T21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43">
                  <a:moveTo>
                    <a:pt x="1" y="25"/>
                  </a:move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3"/>
                    <a:pt x="28" y="43"/>
                  </a:cubicBezTo>
                  <a:cubicBezTo>
                    <a:pt x="28" y="43"/>
                    <a:pt x="29" y="42"/>
                    <a:pt x="29" y="42"/>
                  </a:cubicBezTo>
                  <a:cubicBezTo>
                    <a:pt x="30" y="42"/>
                    <a:pt x="31" y="40"/>
                    <a:pt x="31" y="39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29" y="0"/>
                    <a:pt x="2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4"/>
                    <a:pt x="1" y="25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</p:grpSp>
      <p:sp>
        <p:nvSpPr>
          <p:cNvPr id="221" name="Freeform 92"/>
          <p:cNvSpPr>
            <a:spLocks noEditPoints="1"/>
          </p:cNvSpPr>
          <p:nvPr/>
        </p:nvSpPr>
        <p:spPr bwMode="auto">
          <a:xfrm>
            <a:off x="4432296" y="3173316"/>
            <a:ext cx="268461" cy="405025"/>
          </a:xfrm>
          <a:custGeom>
            <a:avLst/>
            <a:gdLst>
              <a:gd name="T0" fmla="*/ 0 w 230"/>
              <a:gd name="T1" fmla="*/ 0 h 347"/>
              <a:gd name="T2" fmla="*/ 0 w 230"/>
              <a:gd name="T3" fmla="*/ 347 h 347"/>
              <a:gd name="T4" fmla="*/ 93 w 230"/>
              <a:gd name="T5" fmla="*/ 347 h 347"/>
              <a:gd name="T6" fmla="*/ 93 w 230"/>
              <a:gd name="T7" fmla="*/ 276 h 347"/>
              <a:gd name="T8" fmla="*/ 138 w 230"/>
              <a:gd name="T9" fmla="*/ 276 h 347"/>
              <a:gd name="T10" fmla="*/ 138 w 230"/>
              <a:gd name="T11" fmla="*/ 347 h 347"/>
              <a:gd name="T12" fmla="*/ 230 w 230"/>
              <a:gd name="T13" fmla="*/ 347 h 347"/>
              <a:gd name="T14" fmla="*/ 230 w 230"/>
              <a:gd name="T15" fmla="*/ 0 h 347"/>
              <a:gd name="T16" fmla="*/ 0 w 230"/>
              <a:gd name="T17" fmla="*/ 0 h 347"/>
              <a:gd name="T18" fmla="*/ 70 w 230"/>
              <a:gd name="T19" fmla="*/ 220 h 347"/>
              <a:gd name="T20" fmla="*/ 23 w 230"/>
              <a:gd name="T21" fmla="*/ 220 h 347"/>
              <a:gd name="T22" fmla="*/ 23 w 230"/>
              <a:gd name="T23" fmla="*/ 150 h 347"/>
              <a:gd name="T24" fmla="*/ 70 w 230"/>
              <a:gd name="T25" fmla="*/ 150 h 347"/>
              <a:gd name="T26" fmla="*/ 70 w 230"/>
              <a:gd name="T27" fmla="*/ 220 h 347"/>
              <a:gd name="T28" fmla="*/ 70 w 230"/>
              <a:gd name="T29" fmla="*/ 104 h 347"/>
              <a:gd name="T30" fmla="*/ 23 w 230"/>
              <a:gd name="T31" fmla="*/ 104 h 347"/>
              <a:gd name="T32" fmla="*/ 23 w 230"/>
              <a:gd name="T33" fmla="*/ 35 h 347"/>
              <a:gd name="T34" fmla="*/ 70 w 230"/>
              <a:gd name="T35" fmla="*/ 35 h 347"/>
              <a:gd name="T36" fmla="*/ 70 w 230"/>
              <a:gd name="T37" fmla="*/ 104 h 347"/>
              <a:gd name="T38" fmla="*/ 138 w 230"/>
              <a:gd name="T39" fmla="*/ 220 h 347"/>
              <a:gd name="T40" fmla="*/ 93 w 230"/>
              <a:gd name="T41" fmla="*/ 220 h 347"/>
              <a:gd name="T42" fmla="*/ 93 w 230"/>
              <a:gd name="T43" fmla="*/ 150 h 347"/>
              <a:gd name="T44" fmla="*/ 138 w 230"/>
              <a:gd name="T45" fmla="*/ 150 h 347"/>
              <a:gd name="T46" fmla="*/ 138 w 230"/>
              <a:gd name="T47" fmla="*/ 220 h 347"/>
              <a:gd name="T48" fmla="*/ 138 w 230"/>
              <a:gd name="T49" fmla="*/ 104 h 347"/>
              <a:gd name="T50" fmla="*/ 93 w 230"/>
              <a:gd name="T51" fmla="*/ 104 h 347"/>
              <a:gd name="T52" fmla="*/ 93 w 230"/>
              <a:gd name="T53" fmla="*/ 35 h 347"/>
              <a:gd name="T54" fmla="*/ 138 w 230"/>
              <a:gd name="T55" fmla="*/ 35 h 347"/>
              <a:gd name="T56" fmla="*/ 138 w 230"/>
              <a:gd name="T57" fmla="*/ 104 h 347"/>
              <a:gd name="T58" fmla="*/ 207 w 230"/>
              <a:gd name="T59" fmla="*/ 220 h 347"/>
              <a:gd name="T60" fmla="*/ 161 w 230"/>
              <a:gd name="T61" fmla="*/ 220 h 347"/>
              <a:gd name="T62" fmla="*/ 161 w 230"/>
              <a:gd name="T63" fmla="*/ 150 h 347"/>
              <a:gd name="T64" fmla="*/ 207 w 230"/>
              <a:gd name="T65" fmla="*/ 150 h 347"/>
              <a:gd name="T66" fmla="*/ 207 w 230"/>
              <a:gd name="T67" fmla="*/ 220 h 347"/>
              <a:gd name="T68" fmla="*/ 207 w 230"/>
              <a:gd name="T69" fmla="*/ 104 h 347"/>
              <a:gd name="T70" fmla="*/ 161 w 230"/>
              <a:gd name="T71" fmla="*/ 104 h 347"/>
              <a:gd name="T72" fmla="*/ 161 w 230"/>
              <a:gd name="T73" fmla="*/ 35 h 347"/>
              <a:gd name="T74" fmla="*/ 207 w 230"/>
              <a:gd name="T75" fmla="*/ 35 h 347"/>
              <a:gd name="T76" fmla="*/ 207 w 230"/>
              <a:gd name="T77" fmla="*/ 104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30" h="347">
                <a:moveTo>
                  <a:pt x="0" y="0"/>
                </a:moveTo>
                <a:lnTo>
                  <a:pt x="0" y="347"/>
                </a:lnTo>
                <a:lnTo>
                  <a:pt x="93" y="347"/>
                </a:lnTo>
                <a:lnTo>
                  <a:pt x="93" y="276"/>
                </a:lnTo>
                <a:lnTo>
                  <a:pt x="138" y="276"/>
                </a:lnTo>
                <a:lnTo>
                  <a:pt x="138" y="347"/>
                </a:lnTo>
                <a:lnTo>
                  <a:pt x="230" y="347"/>
                </a:lnTo>
                <a:lnTo>
                  <a:pt x="230" y="0"/>
                </a:lnTo>
                <a:lnTo>
                  <a:pt x="0" y="0"/>
                </a:lnTo>
                <a:close/>
                <a:moveTo>
                  <a:pt x="70" y="220"/>
                </a:moveTo>
                <a:lnTo>
                  <a:pt x="23" y="220"/>
                </a:lnTo>
                <a:lnTo>
                  <a:pt x="23" y="150"/>
                </a:lnTo>
                <a:lnTo>
                  <a:pt x="70" y="150"/>
                </a:lnTo>
                <a:lnTo>
                  <a:pt x="70" y="220"/>
                </a:lnTo>
                <a:close/>
                <a:moveTo>
                  <a:pt x="70" y="104"/>
                </a:moveTo>
                <a:lnTo>
                  <a:pt x="23" y="104"/>
                </a:lnTo>
                <a:lnTo>
                  <a:pt x="23" y="35"/>
                </a:lnTo>
                <a:lnTo>
                  <a:pt x="70" y="35"/>
                </a:lnTo>
                <a:lnTo>
                  <a:pt x="70" y="104"/>
                </a:lnTo>
                <a:close/>
                <a:moveTo>
                  <a:pt x="138" y="220"/>
                </a:moveTo>
                <a:lnTo>
                  <a:pt x="93" y="220"/>
                </a:lnTo>
                <a:lnTo>
                  <a:pt x="93" y="150"/>
                </a:lnTo>
                <a:lnTo>
                  <a:pt x="138" y="150"/>
                </a:lnTo>
                <a:lnTo>
                  <a:pt x="138" y="220"/>
                </a:lnTo>
                <a:close/>
                <a:moveTo>
                  <a:pt x="138" y="104"/>
                </a:moveTo>
                <a:lnTo>
                  <a:pt x="93" y="104"/>
                </a:lnTo>
                <a:lnTo>
                  <a:pt x="93" y="35"/>
                </a:lnTo>
                <a:lnTo>
                  <a:pt x="138" y="35"/>
                </a:lnTo>
                <a:lnTo>
                  <a:pt x="138" y="104"/>
                </a:lnTo>
                <a:close/>
                <a:moveTo>
                  <a:pt x="207" y="220"/>
                </a:moveTo>
                <a:lnTo>
                  <a:pt x="161" y="220"/>
                </a:lnTo>
                <a:lnTo>
                  <a:pt x="161" y="150"/>
                </a:lnTo>
                <a:lnTo>
                  <a:pt x="207" y="150"/>
                </a:lnTo>
                <a:lnTo>
                  <a:pt x="207" y="220"/>
                </a:lnTo>
                <a:close/>
                <a:moveTo>
                  <a:pt x="207" y="104"/>
                </a:moveTo>
                <a:lnTo>
                  <a:pt x="161" y="104"/>
                </a:lnTo>
                <a:lnTo>
                  <a:pt x="161" y="35"/>
                </a:lnTo>
                <a:lnTo>
                  <a:pt x="207" y="35"/>
                </a:lnTo>
                <a:lnTo>
                  <a:pt x="207" y="104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505050"/>
              </a:solidFill>
            </a:endParaRPr>
          </a:p>
        </p:txBody>
      </p:sp>
      <p:sp>
        <p:nvSpPr>
          <p:cNvPr id="222" name="Rectangle 93"/>
          <p:cNvSpPr>
            <a:spLocks noChangeArrowheads="1"/>
          </p:cNvSpPr>
          <p:nvPr/>
        </p:nvSpPr>
        <p:spPr bwMode="auto">
          <a:xfrm>
            <a:off x="968209" y="3376412"/>
            <a:ext cx="3316072" cy="36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505050"/>
              </a:solidFill>
            </a:endParaRPr>
          </a:p>
        </p:txBody>
      </p:sp>
      <p:sp>
        <p:nvSpPr>
          <p:cNvPr id="223" name="Rectangle 94"/>
          <p:cNvSpPr>
            <a:spLocks noChangeArrowheads="1"/>
          </p:cNvSpPr>
          <p:nvPr/>
        </p:nvSpPr>
        <p:spPr bwMode="auto">
          <a:xfrm>
            <a:off x="4852716" y="3376412"/>
            <a:ext cx="3316072" cy="36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505050"/>
              </a:solidFill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499065" y="3593900"/>
            <a:ext cx="381066" cy="1583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txBody>
          <a:bodyPr wrap="none" lIns="0" tIns="0" rIns="0" bIns="0" rtlCol="0">
            <a:spAutoFit/>
          </a:bodyPr>
          <a:lstStyle/>
          <a:p>
            <a:pPr defTabSz="685739">
              <a:defRPr/>
            </a:pPr>
            <a:r>
              <a:rPr lang="en-US" sz="1029" b="1" spc="-29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HOME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8270402" y="3593900"/>
            <a:ext cx="381066" cy="1583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txBody>
          <a:bodyPr wrap="none" lIns="0" tIns="0" rIns="0" bIns="0" rtlCol="0">
            <a:spAutoFit/>
          </a:bodyPr>
          <a:lstStyle/>
          <a:p>
            <a:pPr defTabSz="685739">
              <a:defRPr/>
            </a:pPr>
            <a:r>
              <a:rPr lang="en-US" sz="1029" b="1" spc="-29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HOME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4182462" y="3593900"/>
            <a:ext cx="828945" cy="1583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txBody>
          <a:bodyPr wrap="none" lIns="0" tIns="0" rIns="0" bIns="0" rtlCol="0">
            <a:spAutoFit/>
          </a:bodyPr>
          <a:lstStyle/>
          <a:p>
            <a:pPr defTabSz="685739">
              <a:defRPr/>
            </a:pPr>
            <a:r>
              <a:rPr lang="en-US" sz="1029" b="1" spc="-29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WORKPLACE</a:t>
            </a:r>
          </a:p>
        </p:txBody>
      </p:sp>
    </p:spTree>
    <p:extLst>
      <p:ext uri="{BB962C8B-B14F-4D97-AF65-F5344CB8AC3E}">
        <p14:creationId xmlns:p14="http://schemas.microsoft.com/office/powerpoint/2010/main" val="315516100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5" name="Group 11274"/>
          <p:cNvGrpSpPr/>
          <p:nvPr/>
        </p:nvGrpSpPr>
        <p:grpSpPr>
          <a:xfrm>
            <a:off x="705453" y="4129001"/>
            <a:ext cx="1145019" cy="851632"/>
            <a:chOff x="1270632" y="4066342"/>
            <a:chExt cx="1557305" cy="1158279"/>
          </a:xfrm>
        </p:grpSpPr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457" y="4487876"/>
              <a:ext cx="691480" cy="460987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2" r="27994" b="18500"/>
            <a:stretch/>
          </p:blipFill>
          <p:spPr>
            <a:xfrm>
              <a:off x="1270632" y="4066342"/>
              <a:ext cx="647262" cy="6224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89"/>
            <a:stretch/>
          </p:blipFill>
          <p:spPr>
            <a:xfrm>
              <a:off x="1271231" y="4674902"/>
              <a:ext cx="879414" cy="33334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65" t="11558" r="6360" b="6008"/>
            <a:stretch/>
          </p:blipFill>
          <p:spPr>
            <a:xfrm>
              <a:off x="1861959" y="4384549"/>
              <a:ext cx="549268" cy="37809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580699" y="5058490"/>
              <a:ext cx="1045907" cy="16613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739">
                <a:lnSpc>
                  <a:spcPct val="90000"/>
                </a:lnSpc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Sleep tracking</a:t>
              </a:r>
            </a:p>
          </p:txBody>
        </p:sp>
      </p:grpSp>
      <p:sp>
        <p:nvSpPr>
          <p:cNvPr id="73" name="Rectangle 72"/>
          <p:cNvSpPr/>
          <p:nvPr/>
        </p:nvSpPr>
        <p:spPr bwMode="auto">
          <a:xfrm>
            <a:off x="3661164" y="3112518"/>
            <a:ext cx="1708469" cy="27448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0" tIns="34285" rIns="34285" bIns="6857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685513">
              <a:defRPr/>
            </a:pPr>
            <a:endParaRPr lang="en-US" sz="882" spc="-38" err="1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7160" y="3221779"/>
            <a:ext cx="723576" cy="13574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txBody>
          <a:bodyPr wrap="none" lIns="68570" tIns="0" rIns="68570" bIns="0" rtlCol="0">
            <a:spAutoFit/>
          </a:bodyPr>
          <a:lstStyle/>
          <a:p>
            <a:pPr defTabSz="685739">
              <a:defRPr/>
            </a:pPr>
            <a:r>
              <a:rPr lang="en-US" sz="882" b="1">
                <a:gradFill>
                  <a:gsLst>
                    <a:gs pos="0">
                      <a:srgbClr val="5C2D91"/>
                    </a:gs>
                    <a:gs pos="100000">
                      <a:srgbClr val="5C2D91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COMMUTE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51667" y="3221779"/>
            <a:ext cx="723576" cy="13574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txBody>
          <a:bodyPr wrap="none" lIns="68570" tIns="0" rIns="68570" bIns="0" rtlCol="0">
            <a:spAutoFit/>
          </a:bodyPr>
          <a:lstStyle/>
          <a:p>
            <a:pPr defTabSz="685739">
              <a:defRPr/>
            </a:pPr>
            <a:r>
              <a:rPr lang="en-US" sz="882" b="1">
                <a:gradFill>
                  <a:gsLst>
                    <a:gs pos="0">
                      <a:srgbClr val="5C2D91"/>
                    </a:gs>
                    <a:gs pos="100000">
                      <a:srgbClr val="5C2D91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COMMUTE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10626" y="5021337"/>
            <a:ext cx="866661" cy="637092"/>
            <a:chOff x="422472" y="5641832"/>
            <a:chExt cx="1178719" cy="86649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92" r="28250" b="13068"/>
            <a:stretch/>
          </p:blipFill>
          <p:spPr>
            <a:xfrm>
              <a:off x="422472" y="5641832"/>
              <a:ext cx="1178719" cy="584369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505806" y="6342191"/>
              <a:ext cx="915333" cy="16613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none" lIns="0" tIns="0" rIns="0" bIns="0" rtlCol="0">
              <a:spAutoFit/>
            </a:bodyPr>
            <a:lstStyle/>
            <a:p>
              <a:pPr defTabSz="685739">
                <a:lnSpc>
                  <a:spcPct val="90000"/>
                </a:lnSpc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Home security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329559" y="5005353"/>
            <a:ext cx="958366" cy="650624"/>
            <a:chOff x="1818203" y="5627360"/>
            <a:chExt cx="1303444" cy="88489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602" y="5627360"/>
              <a:ext cx="1061079" cy="639912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1818203" y="6346123"/>
              <a:ext cx="1303444" cy="16613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739">
                <a:lnSpc>
                  <a:spcPct val="90000"/>
                </a:lnSpc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Home automation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443039" y="5275575"/>
            <a:ext cx="682111" cy="382854"/>
            <a:chOff x="3372127" y="5944689"/>
            <a:chExt cx="927718" cy="52070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9"/>
            <a:srcRect l="16024" t="19030" r="17644" b="31982"/>
            <a:stretch/>
          </p:blipFill>
          <p:spPr>
            <a:xfrm>
              <a:off x="3629469" y="5944689"/>
              <a:ext cx="413035" cy="275726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3372127" y="6299266"/>
              <a:ext cx="927718" cy="16613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none" lIns="0" tIns="0" rIns="0" bIns="0" rtlCol="0">
              <a:spAutoFit/>
            </a:bodyPr>
            <a:lstStyle/>
            <a:p>
              <a:pPr algn="ctr" defTabSz="685739">
                <a:lnSpc>
                  <a:spcPct val="90000"/>
                </a:lnSpc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Leak detection</a:t>
              </a:r>
            </a:p>
          </p:txBody>
        </p:sp>
      </p:grpSp>
      <p:grpSp>
        <p:nvGrpSpPr>
          <p:cNvPr id="11277" name="Group 11276"/>
          <p:cNvGrpSpPr/>
          <p:nvPr/>
        </p:nvGrpSpPr>
        <p:grpSpPr>
          <a:xfrm>
            <a:off x="820135" y="3585149"/>
            <a:ext cx="1341479" cy="607145"/>
            <a:chOff x="1745850" y="3471299"/>
            <a:chExt cx="1824504" cy="825760"/>
          </a:xfrm>
        </p:grpSpPr>
        <p:pic>
          <p:nvPicPr>
            <p:cNvPr id="65" name="Picture 2" descr="https://lh4.googleusercontent.com/-xm_MGqcodDQ/Ul0ph-pzi2I/AAAAAAAAAAs/XwSWm2mO_3U/s0-d/Website%2Bbanner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15" r="36840" b="17672"/>
            <a:stretch/>
          </p:blipFill>
          <p:spPr bwMode="auto">
            <a:xfrm>
              <a:off x="3316274" y="3477014"/>
              <a:ext cx="254080" cy="552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7" name="Group 116"/>
            <p:cNvGrpSpPr/>
            <p:nvPr/>
          </p:nvGrpSpPr>
          <p:grpSpPr>
            <a:xfrm>
              <a:off x="1745850" y="3471299"/>
              <a:ext cx="1584950" cy="825760"/>
              <a:chOff x="1897721" y="3634129"/>
              <a:chExt cx="1554014" cy="809642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2236" y="3634129"/>
                <a:ext cx="919499" cy="656188"/>
              </a:xfrm>
              <a:prstGeom prst="rect">
                <a:avLst/>
              </a:prstGeom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2234680" y="4262755"/>
                <a:ext cx="1083527" cy="181016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defTabSz="685739">
                  <a:defRPr/>
                </a:pPr>
                <a:r>
                  <a:rPr lang="en-US" sz="882" spc="-29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Smart appliances</a:t>
                </a:r>
              </a:p>
            </p:txBody>
          </p:sp>
          <p:pic>
            <p:nvPicPr>
              <p:cNvPr id="64" name="Picture 63"/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489" b="18461"/>
              <a:stretch/>
            </p:blipFill>
            <p:spPr>
              <a:xfrm>
                <a:off x="2008076" y="3636974"/>
                <a:ext cx="457495" cy="307861"/>
              </a:xfrm>
              <a:prstGeom prst="rect">
                <a:avLst/>
              </a:prstGeom>
            </p:spPr>
          </p:pic>
          <p:pic>
            <p:nvPicPr>
              <p:cNvPr id="66" name="Picture 46" descr="Kitchen Thermometer Family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7721" y="3975918"/>
                <a:ext cx="599595" cy="2270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287" name="Group 11286"/>
          <p:cNvGrpSpPr/>
          <p:nvPr/>
        </p:nvGrpSpPr>
        <p:grpSpPr>
          <a:xfrm>
            <a:off x="5301137" y="2493787"/>
            <a:ext cx="712776" cy="540943"/>
            <a:chOff x="6554445" y="2304447"/>
            <a:chExt cx="969425" cy="735721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9281" y="2304447"/>
              <a:ext cx="850831" cy="321425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6554445" y="2707906"/>
              <a:ext cx="969425" cy="33226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739">
                <a:lnSpc>
                  <a:spcPct val="90000"/>
                </a:lnSpc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Indoor </a:t>
              </a:r>
              <a:b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</a:b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navigation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2858584" y="1483339"/>
            <a:ext cx="1153216" cy="664359"/>
            <a:chOff x="2949120" y="959884"/>
            <a:chExt cx="1537840" cy="88593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5653" y="1218843"/>
              <a:ext cx="412519" cy="432713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120" y="1222214"/>
              <a:ext cx="457389" cy="457389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3299182" y="1664806"/>
              <a:ext cx="1097808" cy="18101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none" lIns="0" tIns="0" rIns="0" bIns="0" rtlCol="0">
              <a:spAutoFit/>
            </a:bodyPr>
            <a:lstStyle/>
            <a:p>
              <a:pPr defTabSz="685739"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Health monitoring</a:t>
              </a:r>
            </a:p>
          </p:txBody>
        </p:sp>
        <p:pic>
          <p:nvPicPr>
            <p:cNvPr id="76" name="Picture 75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39" r="26312"/>
            <a:stretch/>
          </p:blipFill>
          <p:spPr>
            <a:xfrm>
              <a:off x="4184087" y="959884"/>
              <a:ext cx="302873" cy="71606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777" y="1242384"/>
              <a:ext cx="426200" cy="426200"/>
            </a:xfrm>
            <a:prstGeom prst="rect">
              <a:avLst/>
            </a:prstGeom>
          </p:spPr>
        </p:pic>
      </p:grpSp>
      <p:grpSp>
        <p:nvGrpSpPr>
          <p:cNvPr id="11289" name="Group 11288"/>
          <p:cNvGrpSpPr/>
          <p:nvPr/>
        </p:nvGrpSpPr>
        <p:grpSpPr>
          <a:xfrm>
            <a:off x="4123572" y="2246317"/>
            <a:ext cx="1033951" cy="788516"/>
            <a:chOff x="5271654" y="1796668"/>
            <a:chExt cx="1406245" cy="1072436"/>
          </a:xfrm>
        </p:grpSpPr>
        <p:pic>
          <p:nvPicPr>
            <p:cNvPr id="11266" name="Picture 2" descr="enlighted-gateway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6479" y="1944525"/>
              <a:ext cx="541420" cy="924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8" name="Picture 4" descr="enlighted smart sensors"/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081" y="1796668"/>
              <a:ext cx="732631" cy="396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1654" y="2167613"/>
              <a:ext cx="957291" cy="526268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5408992" y="2678459"/>
              <a:ext cx="871032" cy="18462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none" lIns="0" tIns="0" rIns="0" bIns="0" rtlCol="0">
              <a:spAutoFit/>
            </a:bodyPr>
            <a:lstStyle/>
            <a:p>
              <a:pPr defTabSz="685739"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Smart lighting</a:t>
              </a: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4233891" y="1500609"/>
            <a:ext cx="699531" cy="647088"/>
            <a:chOff x="8929498" y="207486"/>
            <a:chExt cx="932841" cy="862907"/>
          </a:xfrm>
        </p:grpSpPr>
        <p:pic>
          <p:nvPicPr>
            <p:cNvPr id="38" name="Picture 6" descr="http://002mag.com/wordpress/wp-content/uploads/2012/11/Tagg-pet-tracker.jp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498" y="465886"/>
              <a:ext cx="424037" cy="350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8954938" y="889377"/>
              <a:ext cx="735690" cy="18101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none" lIns="0" tIns="0" rIns="0" bIns="0" rtlCol="0">
              <a:spAutoFit/>
            </a:bodyPr>
            <a:lstStyle/>
            <a:p>
              <a:pPr defTabSz="685739"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Pet tracking</a:t>
              </a:r>
            </a:p>
          </p:txBody>
        </p:sp>
        <p:pic>
          <p:nvPicPr>
            <p:cNvPr id="94" name="Picture 2" descr="http://www.whistle.com/wp-content/uploads/2014/02/whistle.pn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1988" y="279939"/>
              <a:ext cx="288832" cy="288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 rotWithShape="1"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59"/>
            <a:stretch/>
          </p:blipFill>
          <p:spPr>
            <a:xfrm>
              <a:off x="9356834" y="617647"/>
              <a:ext cx="505505" cy="284577"/>
            </a:xfrm>
            <a:prstGeom prst="rect">
              <a:avLst/>
            </a:prstGeom>
          </p:spPr>
        </p:pic>
        <p:pic>
          <p:nvPicPr>
            <p:cNvPr id="96" name="Picture 12" descr="http://www.fitbark.com/dog-wireless-activity-tracker/wp-content/uploads/2013/11/FitBark-Activity-Monitor-300x191.png"/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04" r="13564"/>
            <a:stretch/>
          </p:blipFill>
          <p:spPr bwMode="auto">
            <a:xfrm>
              <a:off x="8935469" y="207486"/>
              <a:ext cx="312137" cy="253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69" name="Group 11268"/>
          <p:cNvGrpSpPr/>
          <p:nvPr/>
        </p:nvGrpSpPr>
        <p:grpSpPr>
          <a:xfrm>
            <a:off x="5633887" y="4398919"/>
            <a:ext cx="1325996" cy="528635"/>
            <a:chOff x="6271027" y="4495379"/>
            <a:chExt cx="1803446" cy="718980"/>
          </a:xfrm>
        </p:grpSpPr>
        <p:pic>
          <p:nvPicPr>
            <p:cNvPr id="99" name="Picture 2" descr="https://kaptureaudio.com/img/product-feature.png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7380" y="4495379"/>
              <a:ext cx="592938" cy="491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TextBox 99"/>
            <p:cNvSpPr txBox="1"/>
            <p:nvPr/>
          </p:nvSpPr>
          <p:spPr>
            <a:xfrm>
              <a:off x="6271027" y="5048228"/>
              <a:ext cx="1803446" cy="16613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739">
                <a:lnSpc>
                  <a:spcPct val="90000"/>
                </a:lnSpc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Information capture</a:t>
              </a:r>
            </a:p>
          </p:txBody>
        </p:sp>
        <p:pic>
          <p:nvPicPr>
            <p:cNvPr id="101" name="Picture 8" descr="Narrative Clip, Orange"/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203" y="4498689"/>
              <a:ext cx="716561" cy="524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9" name="Group 118"/>
          <p:cNvGrpSpPr/>
          <p:nvPr/>
        </p:nvGrpSpPr>
        <p:grpSpPr>
          <a:xfrm>
            <a:off x="7413217" y="2150235"/>
            <a:ext cx="900018" cy="841799"/>
            <a:chOff x="9419830" y="2092834"/>
            <a:chExt cx="1200194" cy="1122558"/>
          </a:xfrm>
        </p:grpSpPr>
        <p:pic>
          <p:nvPicPr>
            <p:cNvPr id="39" name="Picture 2" descr="DriversPagemid"/>
            <p:cNvPicPr>
              <a:picLocks noChangeAspect="1" noChangeArrowheads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19830" y="2221025"/>
              <a:ext cx="565928" cy="567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/>
            <p:cNvSpPr txBox="1"/>
            <p:nvPr/>
          </p:nvSpPr>
          <p:spPr>
            <a:xfrm>
              <a:off x="9483572" y="2889615"/>
              <a:ext cx="1025492" cy="32577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739">
                <a:lnSpc>
                  <a:spcPct val="90000"/>
                </a:lnSpc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Trip tracking and car health</a:t>
              </a:r>
            </a:p>
          </p:txBody>
        </p:sp>
        <p:pic>
          <p:nvPicPr>
            <p:cNvPr id="110" name="Picture 4" descr="OBDLink™ LX Bluetooth"/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9196" y="2092834"/>
              <a:ext cx="407521" cy="407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2098" y="2399264"/>
              <a:ext cx="717926" cy="511163"/>
            </a:xfrm>
            <a:prstGeom prst="rect">
              <a:avLst/>
            </a:prstGeom>
            <a:effectLst>
              <a:softEdge rad="127000"/>
            </a:effectLst>
          </p:spPr>
        </p:pic>
      </p:grpSp>
      <p:grpSp>
        <p:nvGrpSpPr>
          <p:cNvPr id="11267" name="Group 11266"/>
          <p:cNvGrpSpPr/>
          <p:nvPr/>
        </p:nvGrpSpPr>
        <p:grpSpPr>
          <a:xfrm>
            <a:off x="7427390" y="4446821"/>
            <a:ext cx="1185424" cy="480733"/>
            <a:chOff x="7903736" y="4560527"/>
            <a:chExt cx="1612259" cy="653831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294"/>
            <a:stretch/>
          </p:blipFill>
          <p:spPr>
            <a:xfrm>
              <a:off x="7903736" y="4687818"/>
              <a:ext cx="491805" cy="286625"/>
            </a:xfrm>
            <a:prstGeom prst="rect">
              <a:avLst/>
            </a:prstGeom>
          </p:spPr>
        </p:pic>
        <p:pic>
          <p:nvPicPr>
            <p:cNvPr id="102" name="Picture 4" descr="http://www.automatedhome.co.uk/wp-content/uploads/2014/05/reemo.jpg"/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3818" y="4706155"/>
              <a:ext cx="722177" cy="301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 rotWithShape="1">
            <a:blip r:embed="rId33" cstate="print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9503" b="85524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05" r="32491" b="4974"/>
            <a:stretch/>
          </p:blipFill>
          <p:spPr>
            <a:xfrm>
              <a:off x="8385417" y="4560527"/>
              <a:ext cx="381064" cy="474046"/>
            </a:xfrm>
            <a:prstGeom prst="rect">
              <a:avLst/>
            </a:prstGeom>
          </p:spPr>
        </p:pic>
        <p:sp>
          <p:nvSpPr>
            <p:cNvPr id="115" name="TextBox 114"/>
            <p:cNvSpPr txBox="1"/>
            <p:nvPr/>
          </p:nvSpPr>
          <p:spPr>
            <a:xfrm>
              <a:off x="8344060" y="5048227"/>
              <a:ext cx="695307" cy="16613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739">
                <a:lnSpc>
                  <a:spcPct val="90000"/>
                </a:lnSpc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Control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834047" y="2130118"/>
            <a:ext cx="1069856" cy="904646"/>
            <a:chOff x="847196" y="1782271"/>
            <a:chExt cx="1426677" cy="120636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524656" y="1923844"/>
              <a:ext cx="489044" cy="428986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1243275" y="2626606"/>
              <a:ext cx="938853" cy="36203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none" lIns="0" tIns="0" rIns="0" bIns="0" rtlCol="0">
              <a:spAutoFit/>
            </a:bodyPr>
            <a:lstStyle/>
            <a:p>
              <a:pPr algn="ctr" defTabSz="685739"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Child and elder</a:t>
              </a:r>
              <a:b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</a:b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monitoring</a:t>
              </a:r>
            </a:p>
          </p:txBody>
        </p:sp>
        <p:pic>
          <p:nvPicPr>
            <p:cNvPr id="123" name="Picture 4" descr="https://pbs.twimg.com/media/BkK0jtjCQAAk6Mk.png:large"/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710" y="2199656"/>
              <a:ext cx="265602" cy="263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196" y="1782271"/>
              <a:ext cx="661810" cy="440823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 rotWithShape="1"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0" t="7159" r="27007" b="11827"/>
            <a:stretch/>
          </p:blipFill>
          <p:spPr>
            <a:xfrm>
              <a:off x="1910486" y="1810443"/>
              <a:ext cx="225475" cy="228635"/>
            </a:xfrm>
            <a:prstGeom prst="ellipse">
              <a:avLst/>
            </a:prstGeom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7823" y="2198600"/>
              <a:ext cx="486050" cy="398561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789" y="2477451"/>
              <a:ext cx="220435" cy="342951"/>
            </a:xfrm>
            <a:prstGeom prst="rect">
              <a:avLst/>
            </a:prstGeom>
          </p:spPr>
        </p:pic>
      </p:grpSp>
      <p:grpSp>
        <p:nvGrpSpPr>
          <p:cNvPr id="149" name="Group 148"/>
          <p:cNvGrpSpPr/>
          <p:nvPr/>
        </p:nvGrpSpPr>
        <p:grpSpPr>
          <a:xfrm>
            <a:off x="2047518" y="2231803"/>
            <a:ext cx="1932440" cy="803030"/>
            <a:chOff x="2292772" y="1933440"/>
            <a:chExt cx="2576953" cy="1070858"/>
          </a:xfrm>
        </p:grpSpPr>
        <p:sp>
          <p:nvSpPr>
            <p:cNvPr id="33" name="TextBox 32"/>
            <p:cNvSpPr txBox="1"/>
            <p:nvPr/>
          </p:nvSpPr>
          <p:spPr>
            <a:xfrm>
              <a:off x="3448962" y="2607761"/>
              <a:ext cx="674384" cy="36203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txBody>
            <a:bodyPr wrap="none" lIns="0" tIns="0" rIns="0" bIns="0" rtlCol="0">
              <a:spAutoFit/>
            </a:bodyPr>
            <a:lstStyle/>
            <a:p>
              <a:pPr algn="ctr" defTabSz="685739"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Sports </a:t>
              </a:r>
              <a:b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</a:b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and fitness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5319" y="1998792"/>
              <a:ext cx="287320" cy="45887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2639" y="1999135"/>
              <a:ext cx="379599" cy="379599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772" y="1960304"/>
              <a:ext cx="452547" cy="452547"/>
            </a:xfrm>
            <a:prstGeom prst="rect">
              <a:avLst/>
            </a:prstGeom>
          </p:spPr>
        </p:pic>
        <p:grpSp>
          <p:nvGrpSpPr>
            <p:cNvPr id="87" name="Group 86"/>
            <p:cNvGrpSpPr/>
            <p:nvPr/>
          </p:nvGrpSpPr>
          <p:grpSpPr>
            <a:xfrm>
              <a:off x="4093504" y="1981856"/>
              <a:ext cx="776221" cy="479674"/>
              <a:chOff x="671349" y="1186903"/>
              <a:chExt cx="2387471" cy="1475364"/>
            </a:xfrm>
          </p:grpSpPr>
          <p:pic>
            <p:nvPicPr>
              <p:cNvPr id="88" name="Picture 26" descr="http://www.zepp.com/wp-content/themes/zepplabs/_media/tennis_how_it_works_01.jpg"/>
              <p:cNvPicPr>
                <a:picLocks noChangeAspect="1" noChangeArrowheads="1"/>
              </p:cNvPicPr>
              <p:nvPr/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349" y="1186903"/>
                <a:ext cx="798979" cy="1475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28" descr="http://www.zepp.com/wp-content/themes/zepplabs/_media/tennis_how_it_works_02.jpg"/>
              <p:cNvPicPr>
                <a:picLocks noChangeAspect="1" noChangeArrowheads="1"/>
              </p:cNvPicPr>
              <p:nvPr/>
            </p:nvPicPr>
            <p:blipFill>
              <a:blip r:embed="rId4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3332" y="1203681"/>
                <a:ext cx="1215488" cy="14585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3423744" y="1933440"/>
              <a:ext cx="654808" cy="506273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354" y="2479446"/>
              <a:ext cx="605598" cy="524852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6266" y="2399629"/>
              <a:ext cx="580962" cy="580962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3001822" y="2499254"/>
              <a:ext cx="411792" cy="419385"/>
            </a:xfrm>
            <a:prstGeom prst="rect">
              <a:avLst/>
            </a:prstGeom>
          </p:spPr>
        </p:pic>
      </p:grpSp>
      <p:grpSp>
        <p:nvGrpSpPr>
          <p:cNvPr id="11273" name="Group 11272"/>
          <p:cNvGrpSpPr/>
          <p:nvPr/>
        </p:nvGrpSpPr>
        <p:grpSpPr>
          <a:xfrm>
            <a:off x="2353365" y="4282143"/>
            <a:ext cx="1125176" cy="645361"/>
            <a:chOff x="2990926" y="4347197"/>
            <a:chExt cx="1530317" cy="877736"/>
          </a:xfrm>
        </p:grpSpPr>
        <p:grpSp>
          <p:nvGrpSpPr>
            <p:cNvPr id="86" name="Group 85"/>
            <p:cNvGrpSpPr/>
            <p:nvPr/>
          </p:nvGrpSpPr>
          <p:grpSpPr>
            <a:xfrm>
              <a:off x="2990926" y="4387663"/>
              <a:ext cx="1510747" cy="837270"/>
              <a:chOff x="4081423" y="3807102"/>
              <a:chExt cx="1481259" cy="82092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657385" y="3807102"/>
                <a:ext cx="390557" cy="386065"/>
              </a:xfrm>
              <a:prstGeom prst="ellipse">
                <a:avLst/>
              </a:prstGeom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4081423" y="4302253"/>
                <a:ext cx="1481259" cy="325777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739">
                  <a:lnSpc>
                    <a:spcPct val="90000"/>
                  </a:lnSpc>
                  <a:defRPr/>
                </a:pPr>
                <a:r>
                  <a:rPr lang="en-US" sz="882" spc="-29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Air conditioning and temperature control</a:t>
                </a:r>
              </a:p>
            </p:txBody>
          </p:sp>
        </p:grpSp>
        <p:pic>
          <p:nvPicPr>
            <p:cNvPr id="140" name="Picture 16" descr="http://www.digitaltrends.com/wp-content/uploads/2014/06/honeywell-lyric.jpg"/>
            <p:cNvPicPr>
              <a:picLocks noChangeAspect="1" noChangeArrowheads="1"/>
            </p:cNvPicPr>
            <p:nvPr/>
          </p:nvPicPr>
          <p:blipFill rotWithShape="1"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30" t="12460" r="22106" b="8235"/>
            <a:stretch/>
          </p:blipFill>
          <p:spPr bwMode="auto">
            <a:xfrm>
              <a:off x="3984767" y="4347197"/>
              <a:ext cx="536476" cy="490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4" descr="Heat It. Cool It. Set It. Forget It. | Keen Home"/>
            <p:cNvPicPr>
              <a:picLocks noChangeAspect="1" noChangeArrowheads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6031" y="4584537"/>
              <a:ext cx="494026" cy="243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3946048" y="4235838"/>
            <a:ext cx="1220333" cy="691717"/>
            <a:chOff x="4356635" y="4190162"/>
            <a:chExt cx="1627341" cy="9224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28855">
              <a:off x="4991850" y="4337775"/>
              <a:ext cx="700842" cy="595078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4356635" y="4949694"/>
              <a:ext cx="1597001" cy="16288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739">
                <a:lnSpc>
                  <a:spcPct val="90000"/>
                </a:lnSpc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Environmental sensors</a:t>
              </a:r>
            </a:p>
          </p:txBody>
        </p: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6841" y="4511811"/>
              <a:ext cx="470771" cy="362232"/>
            </a:xfrm>
            <a:prstGeom prst="rect">
              <a:avLst/>
            </a:prstGeom>
          </p:spPr>
        </p:pic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2042" y="4481552"/>
              <a:ext cx="431934" cy="397379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42" name="Picture 141"/>
            <p:cNvPicPr>
              <a:picLocks noChangeAspect="1"/>
            </p:cNvPicPr>
            <p:nvPr/>
          </p:nvPicPr>
          <p:blipFill rotWithShape="1">
            <a:blip r:embed="rId56" cstate="print">
              <a:extLst>
                <a:ext uri="{BEBA8EAE-BF5A-486C-A8C5-ECC9F3942E4B}">
                  <a14:imgProps xmlns:a14="http://schemas.microsoft.com/office/drawing/2010/main">
                    <a14:imgLayer r:embed="rId57">
                      <a14:imgEffect>
                        <a14:backgroundRemoval t="9610" b="89610" l="39181" r="578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05" r="37352"/>
            <a:stretch/>
          </p:blipFill>
          <p:spPr>
            <a:xfrm>
              <a:off x="4394447" y="4190162"/>
              <a:ext cx="284086" cy="827653"/>
            </a:xfrm>
            <a:prstGeom prst="rect">
              <a:avLst/>
            </a:prstGeom>
          </p:spPr>
        </p:pic>
      </p:grpSp>
      <p:grpSp>
        <p:nvGrpSpPr>
          <p:cNvPr id="11285" name="Group 11284"/>
          <p:cNvGrpSpPr/>
          <p:nvPr/>
        </p:nvGrpSpPr>
        <p:grpSpPr>
          <a:xfrm>
            <a:off x="5155513" y="1390128"/>
            <a:ext cx="1262726" cy="757554"/>
            <a:chOff x="5749613" y="729418"/>
            <a:chExt cx="1717395" cy="1030326"/>
          </a:xfrm>
        </p:grpSpPr>
        <p:pic>
          <p:nvPicPr>
            <p:cNvPr id="31" name="Picture 4" descr="Spire science"/>
            <p:cNvPicPr>
              <a:picLocks noChangeAspect="1" noChangeArrowheads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8909" y="1203491"/>
              <a:ext cx="496035" cy="367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21" t="6570" r="23115" b="12713"/>
            <a:stretch/>
          </p:blipFill>
          <p:spPr>
            <a:xfrm>
              <a:off x="6156142" y="1119839"/>
              <a:ext cx="356933" cy="413241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5749613" y="1593613"/>
              <a:ext cx="1717395" cy="16613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739">
                <a:lnSpc>
                  <a:spcPct val="90000"/>
                </a:lnSpc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Behavior modification</a:t>
              </a:r>
            </a:p>
          </p:txBody>
        </p:sp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40" t="11073" r="38952" b="14883"/>
            <a:stretch/>
          </p:blipFill>
          <p:spPr>
            <a:xfrm>
              <a:off x="5844136" y="995708"/>
              <a:ext cx="261747" cy="539358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692" y="729418"/>
              <a:ext cx="489295" cy="272096"/>
            </a:xfrm>
            <a:prstGeom prst="rect">
              <a:avLst/>
            </a:prstGeom>
          </p:spPr>
        </p:pic>
        <p:pic>
          <p:nvPicPr>
            <p:cNvPr id="105" name="Picture 4" descr="http://darma.co/images/banner2s.png"/>
            <p:cNvPicPr>
              <a:picLocks noChangeAspect="1" noChangeArrowheads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3186" y="772682"/>
              <a:ext cx="864160" cy="472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3280264" y="5016908"/>
            <a:ext cx="1776492" cy="641523"/>
            <a:chOff x="4608584" y="5347831"/>
            <a:chExt cx="2416152" cy="87251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584" y="5354960"/>
              <a:ext cx="839027" cy="858183"/>
            </a:xfrm>
            <a:prstGeom prst="rect">
              <a:avLst/>
            </a:prstGeom>
          </p:spPr>
        </p:pic>
        <p:pic>
          <p:nvPicPr>
            <p:cNvPr id="23" name="Picture 4" descr="http://www.parrot.com/flowerpower/medias/3d/03/4.png"/>
            <p:cNvPicPr>
              <a:picLocks noChangeAspect="1" noChangeArrowheads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5119" y="5347831"/>
              <a:ext cx="465360" cy="695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/>
            <p:cNvSpPr txBox="1"/>
            <p:nvPr/>
          </p:nvSpPr>
          <p:spPr>
            <a:xfrm>
              <a:off x="4991288" y="6054216"/>
              <a:ext cx="2006365" cy="16613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739">
                <a:lnSpc>
                  <a:spcPct val="90000"/>
                </a:lnSpc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Garden, lawn and plant care</a:t>
              </a:r>
            </a:p>
          </p:txBody>
        </p:sp>
        <p:pic>
          <p:nvPicPr>
            <p:cNvPr id="147" name="Picture 2" descr="http://industryedge.wpengine.netdna-cdn.com/wp-content/uploads/2014/02/Rachios-Iro-smart-sprinkler-controller.jpg"/>
            <p:cNvPicPr>
              <a:picLocks noChangeAspect="1" noChangeArrowheads="1"/>
            </p:cNvPicPr>
            <p:nvPr/>
          </p:nvPicPr>
          <p:blipFill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5209" y="5478540"/>
              <a:ext cx="839527" cy="542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147"/>
            <p:cNvPicPr>
              <a:picLocks noChangeAspect="1"/>
            </p:cNvPicPr>
            <p:nvPr/>
          </p:nvPicPr>
          <p:blipFill rotWithShape="1">
            <a:blip r:embed="rId66"/>
            <a:srcRect r="22224"/>
            <a:stretch/>
          </p:blipFill>
          <p:spPr>
            <a:xfrm>
              <a:off x="5618669" y="5480699"/>
              <a:ext cx="609336" cy="522303"/>
            </a:xfrm>
            <a:prstGeom prst="rect">
              <a:avLst/>
            </a:prstGeom>
          </p:spPr>
        </p:pic>
      </p:grpSp>
      <p:grpSp>
        <p:nvGrpSpPr>
          <p:cNvPr id="11291" name="Group 11290"/>
          <p:cNvGrpSpPr/>
          <p:nvPr/>
        </p:nvGrpSpPr>
        <p:grpSpPr>
          <a:xfrm>
            <a:off x="2344618" y="3511748"/>
            <a:ext cx="1355620" cy="627452"/>
            <a:chOff x="3147693" y="3619230"/>
            <a:chExt cx="1843738" cy="853378"/>
          </a:xfrm>
        </p:grpSpPr>
        <p:grpSp>
          <p:nvGrpSpPr>
            <p:cNvPr id="85" name="Group 84"/>
            <p:cNvGrpSpPr/>
            <p:nvPr/>
          </p:nvGrpSpPr>
          <p:grpSpPr>
            <a:xfrm>
              <a:off x="3187985" y="3644921"/>
              <a:ext cx="1803446" cy="827687"/>
              <a:chOff x="2494814" y="4523940"/>
              <a:chExt cx="1768245" cy="811532"/>
            </a:xfrm>
          </p:grpSpPr>
          <p:pic>
            <p:nvPicPr>
              <p:cNvPr id="47" name="Picture 2" descr="https://images.indiegogo.com/file_attachments/409230/files/20140304034636-per1.jpg?1393933596"/>
              <p:cNvPicPr>
                <a:picLocks noChangeAspect="1" noChangeArrowheads="1"/>
              </p:cNvPicPr>
              <p:nvPr/>
            </p:nvPicPr>
            <p:blipFill rotWithShape="1">
              <a:blip r:embed="rId6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01" b="3428"/>
              <a:stretch/>
            </p:blipFill>
            <p:spPr bwMode="auto">
              <a:xfrm>
                <a:off x="3123109" y="4568691"/>
                <a:ext cx="425107" cy="1926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 rotWithShape="1">
              <a:blip r:embed="rId6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435" t="17027" r="15670" b="16710"/>
              <a:stretch/>
            </p:blipFill>
            <p:spPr>
              <a:xfrm>
                <a:off x="2944441" y="4781619"/>
                <a:ext cx="741544" cy="347599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2494814" y="5172583"/>
                <a:ext cx="1768245" cy="162889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685739">
                  <a:lnSpc>
                    <a:spcPct val="90000"/>
                  </a:lnSpc>
                  <a:defRPr/>
                </a:pPr>
                <a:r>
                  <a:rPr lang="en-US" sz="882" spc="-29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a typeface="Segoe UI" pitchFamily="34" charset="0"/>
                    <a:cs typeface="Segoe UI" pitchFamily="34" charset="0"/>
                  </a:rPr>
                  <a:t>Food and nutrition tracking</a:t>
                </a:r>
              </a:p>
            </p:txBody>
          </p:sp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6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0881" y="4826057"/>
                <a:ext cx="333625" cy="250219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7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336" r="29094"/>
              <a:stretch/>
            </p:blipFill>
            <p:spPr>
              <a:xfrm>
                <a:off x="2604709" y="4523940"/>
                <a:ext cx="462116" cy="653995"/>
              </a:xfrm>
              <a:prstGeom prst="rect">
                <a:avLst/>
              </a:prstGeom>
              <a:effectLst>
                <a:softEdge rad="63500"/>
              </a:effectLst>
            </p:spPr>
          </p:pic>
        </p:grpSp>
        <p:pic>
          <p:nvPicPr>
            <p:cNvPr id="152" name="Picture 151"/>
            <p:cNvPicPr>
              <a:picLocks noChangeAspect="1"/>
            </p:cNvPicPr>
            <p:nvPr/>
          </p:nvPicPr>
          <p:blipFill rotWithShape="1">
            <a:blip r:embed="rId7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68" r="59622"/>
            <a:stretch/>
          </p:blipFill>
          <p:spPr>
            <a:xfrm>
              <a:off x="3147693" y="3619230"/>
              <a:ext cx="207132" cy="609529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157526" y="2041333"/>
            <a:ext cx="1112076" cy="1115599"/>
            <a:chOff x="7800664" y="1490044"/>
            <a:chExt cx="1482978" cy="1487677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3675" y="2247251"/>
              <a:ext cx="283342" cy="283342"/>
            </a:xfrm>
            <a:prstGeom prst="rect">
              <a:avLst/>
            </a:prstGeom>
          </p:spPr>
        </p:pic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052" y="2228317"/>
              <a:ext cx="507123" cy="324559"/>
            </a:xfrm>
            <a:prstGeom prst="rect">
              <a:avLst/>
            </a:prstGeom>
          </p:spPr>
        </p:pic>
        <p:pic>
          <p:nvPicPr>
            <p:cNvPr id="25" name="Picture 8" descr="Swarm Portal brings taste of iBeacon to mom-and-pop stores"/>
            <p:cNvPicPr>
              <a:picLocks noChangeAspect="1" noChangeArrowheads="1"/>
            </p:cNvPicPr>
            <p:nvPr/>
          </p:nvPicPr>
          <p:blipFill rotWithShape="1"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57"/>
            <a:stretch/>
          </p:blipFill>
          <p:spPr bwMode="auto">
            <a:xfrm>
              <a:off x="7800664" y="2028006"/>
              <a:ext cx="376210" cy="233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8" descr="http://beekn.net/wp-content/uploads/2013/11/ibeacon-distance_v3.1.png"/>
            <p:cNvPicPr>
              <a:picLocks noChangeAspect="1" noChangeArrowheads="1"/>
            </p:cNvPicPr>
            <p:nvPr/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0488" y="1490044"/>
              <a:ext cx="1057948" cy="1057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TextBox 67"/>
            <p:cNvSpPr txBox="1"/>
            <p:nvPr/>
          </p:nvSpPr>
          <p:spPr>
            <a:xfrm>
              <a:off x="7921265" y="2651944"/>
              <a:ext cx="1362377" cy="32577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739">
                <a:lnSpc>
                  <a:spcPct val="90000"/>
                </a:lnSpc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Beacons </a:t>
              </a:r>
              <a:b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</a:b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and proximity</a:t>
              </a:r>
            </a:p>
          </p:txBody>
        </p:sp>
        <p:pic>
          <p:nvPicPr>
            <p:cNvPr id="153" name="Picture 2" descr="http://kontakt.io/wp-content/uploads/2014/02/beacon1.jpg"/>
            <p:cNvPicPr>
              <a:picLocks noChangeAspect="1" noChangeArrowheads="1"/>
            </p:cNvPicPr>
            <p:nvPr/>
          </p:nvPicPr>
          <p:blipFill rotWithShape="1">
            <a:blip r:embed="rId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48" r="28741"/>
            <a:stretch/>
          </p:blipFill>
          <p:spPr bwMode="auto">
            <a:xfrm>
              <a:off x="8844804" y="2194910"/>
              <a:ext cx="306912" cy="350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77" cstate="print">
              <a:extLst>
                <a:ext uri="{BEBA8EAE-BF5A-486C-A8C5-ECC9F3942E4B}">
                  <a14:imgProps xmlns:a14="http://schemas.microsoft.com/office/drawing/2010/main">
                    <a14:imgLayer r:embed="rId78">
                      <a14:imgEffect>
                        <a14:backgroundRemoval t="0" b="89908" l="9434" r="8993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2562" y="1773531"/>
              <a:ext cx="316369" cy="433765"/>
            </a:xfrm>
            <a:prstGeom prst="rect">
              <a:avLst/>
            </a:prstGeom>
          </p:spPr>
        </p:pic>
      </p:grpSp>
      <p:grpSp>
        <p:nvGrpSpPr>
          <p:cNvPr id="11264" name="Group 11263"/>
          <p:cNvGrpSpPr/>
          <p:nvPr/>
        </p:nvGrpSpPr>
        <p:grpSpPr>
          <a:xfrm>
            <a:off x="5209029" y="5021096"/>
            <a:ext cx="1849376" cy="637334"/>
            <a:chOff x="7221447" y="5354337"/>
            <a:chExt cx="2515280" cy="866819"/>
          </a:xfrm>
        </p:grpSpPr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636" y="5679013"/>
              <a:ext cx="398414" cy="393510"/>
            </a:xfrm>
            <a:prstGeom prst="rect">
              <a:avLst/>
            </a:prstGeom>
          </p:spPr>
        </p:pic>
        <p:sp>
          <p:nvSpPr>
            <p:cNvPr id="108" name="TextBox 107"/>
            <p:cNvSpPr txBox="1"/>
            <p:nvPr/>
          </p:nvSpPr>
          <p:spPr>
            <a:xfrm>
              <a:off x="7543786" y="6055025"/>
              <a:ext cx="1803445" cy="16613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739">
                <a:lnSpc>
                  <a:spcPct val="90000"/>
                </a:lnSpc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New devices and sensors</a:t>
              </a:r>
            </a:p>
          </p:txBody>
        </p:sp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697" y="5354337"/>
              <a:ext cx="432683" cy="346148"/>
            </a:xfrm>
            <a:prstGeom prst="rect">
              <a:avLst/>
            </a:prstGeom>
          </p:spPr>
        </p:pic>
        <p:pic>
          <p:nvPicPr>
            <p:cNvPr id="151" name="Picture 150"/>
            <p:cNvPicPr>
              <a:picLocks noChangeAspect="1"/>
            </p:cNvPicPr>
            <p:nvPr/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1063" y="5588705"/>
              <a:ext cx="537312" cy="359999"/>
            </a:xfrm>
            <a:prstGeom prst="rect">
              <a:avLst/>
            </a:prstGeom>
          </p:spPr>
        </p:pic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9926" y="5372601"/>
              <a:ext cx="1076801" cy="646081"/>
            </a:xfrm>
            <a:prstGeom prst="rect">
              <a:avLst/>
            </a:prstGeom>
          </p:spPr>
        </p:pic>
        <p:pic>
          <p:nvPicPr>
            <p:cNvPr id="157" name="Picture 156"/>
            <p:cNvPicPr>
              <a:picLocks noChangeAspect="1"/>
            </p:cNvPicPr>
            <p:nvPr/>
          </p:nvPicPr>
          <p:blipFill rotWithShape="1">
            <a:blip r:embed="rId8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357"/>
            <a:stretch/>
          </p:blipFill>
          <p:spPr>
            <a:xfrm>
              <a:off x="7221447" y="5502509"/>
              <a:ext cx="395527" cy="533559"/>
            </a:xfrm>
            <a:prstGeom prst="rect">
              <a:avLst/>
            </a:prstGeom>
          </p:spPr>
        </p:pic>
      </p:grpSp>
      <p:grpSp>
        <p:nvGrpSpPr>
          <p:cNvPr id="11290" name="Group 11289"/>
          <p:cNvGrpSpPr/>
          <p:nvPr/>
        </p:nvGrpSpPr>
        <p:grpSpPr>
          <a:xfrm>
            <a:off x="6640331" y="1454706"/>
            <a:ext cx="1972013" cy="692976"/>
            <a:chOff x="7474120" y="810255"/>
            <a:chExt cx="2682075" cy="942496"/>
          </a:xfrm>
        </p:grpSpPr>
        <p:pic>
          <p:nvPicPr>
            <p:cNvPr id="26" name="Picture 8" descr="https://images.indiegogo.com/file_attachments/628101/files/20140605102856-suicidedoor3.png?1401989336"/>
            <p:cNvPicPr>
              <a:picLocks noChangeAspect="1" noChangeArrowheads="1"/>
            </p:cNvPicPr>
            <p:nvPr/>
          </p:nvPicPr>
          <p:blipFill rotWithShape="1">
            <a:blip r:embed="rId8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78" r="50375"/>
            <a:stretch/>
          </p:blipFill>
          <p:spPr bwMode="auto">
            <a:xfrm>
              <a:off x="8047378" y="1213451"/>
              <a:ext cx="387730" cy="297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2" descr="http://www.scosche.com/media/catalog/product/cache/1/image/fa2b5b80d1710c24fc26c58ffa4e7580/b/l/bleprox2_vert__2000x2000_72dpi_1_1.jpg"/>
            <p:cNvPicPr>
              <a:picLocks noChangeAspect="1" noChangeArrowheads="1"/>
            </p:cNvPicPr>
            <p:nvPr/>
          </p:nvPicPr>
          <p:blipFill rotWithShape="1">
            <a:blip r:embed="rId8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95" t="17342" r="27741" b="14810"/>
            <a:stretch/>
          </p:blipFill>
          <p:spPr bwMode="auto">
            <a:xfrm>
              <a:off x="9059341" y="1112991"/>
              <a:ext cx="255304" cy="38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 rotWithShape="1">
            <a:blip r:embed="rId8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31" r="27722"/>
            <a:stretch/>
          </p:blipFill>
          <p:spPr>
            <a:xfrm>
              <a:off x="9802296" y="1158406"/>
              <a:ext cx="353899" cy="408269"/>
            </a:xfrm>
            <a:prstGeom prst="rect">
              <a:avLst/>
            </a:prstGeom>
          </p:spPr>
        </p:pic>
        <p:pic>
          <p:nvPicPr>
            <p:cNvPr id="130" name="Picture 24" descr="http://max.macnn.com/article_images/1392808768-md-Nokia_Treasure_Tag_in_post.png"/>
            <p:cNvPicPr>
              <a:picLocks noChangeAspect="1" noChangeArrowheads="1"/>
            </p:cNvPicPr>
            <p:nvPr/>
          </p:nvPicPr>
          <p:blipFill>
            <a:blip r:embed="rId8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730" y="823623"/>
              <a:ext cx="709821" cy="374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16" descr="http://www.getfindster.com/wp-content/uploads/basestation21.jpg"/>
            <p:cNvPicPr>
              <a:picLocks noChangeAspect="1" noChangeArrowheads="1"/>
            </p:cNvPicPr>
            <p:nvPr/>
          </p:nvPicPr>
          <p:blipFill>
            <a:blip r:embed="rId8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4120" y="1180130"/>
              <a:ext cx="490619" cy="317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89"/>
            <a:stretch>
              <a:fillRect/>
            </a:stretch>
          </p:blipFill>
          <p:spPr>
            <a:xfrm>
              <a:off x="8558564" y="915291"/>
              <a:ext cx="486502" cy="581935"/>
            </a:xfrm>
            <a:prstGeom prst="rect">
              <a:avLst/>
            </a:prstGeom>
          </p:spPr>
        </p:pic>
        <p:pic>
          <p:nvPicPr>
            <p:cNvPr id="127" name="Picture 6" descr="Bluetooth Dragon"/>
            <p:cNvPicPr>
              <a:picLocks noChangeAspect="1" noChangeArrowheads="1"/>
            </p:cNvPicPr>
            <p:nvPr/>
          </p:nvPicPr>
          <p:blipFill rotWithShape="1">
            <a:blip r:embed="rId9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74" b="17288"/>
            <a:stretch/>
          </p:blipFill>
          <p:spPr bwMode="auto">
            <a:xfrm>
              <a:off x="8213819" y="892380"/>
              <a:ext cx="404392" cy="253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 rotWithShape="1">
            <a:blip r:embed="rId91"/>
            <a:srcRect r="84774" b="10716"/>
            <a:stretch/>
          </p:blipFill>
          <p:spPr>
            <a:xfrm>
              <a:off x="9314644" y="810255"/>
              <a:ext cx="320161" cy="2666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 rotWithShape="1">
            <a:blip r:embed="rId92" cstate="print">
              <a:extLst>
                <a:ext uri="{BEBA8EAE-BF5A-486C-A8C5-ECC9F3942E4B}">
                  <a14:imgProps xmlns:a14="http://schemas.microsoft.com/office/drawing/2010/main">
                    <a14:imgLayer r:embed="rId93">
                      <a14:imgEffect>
                        <a14:backgroundRemoval t="14000" b="96000" l="20000" r="84000">
                          <a14:foregroundMark x1="34667" y1="35000" x2="30000" y2="38000"/>
                          <a14:foregroundMark x1="28667" y1="52000" x2="28000" y2="41000"/>
                          <a14:backgroundMark x1="37333" y1="48000" x2="37333" y2="48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06" t="13498" r="16060"/>
            <a:stretch/>
          </p:blipFill>
          <p:spPr>
            <a:xfrm>
              <a:off x="9363158" y="1158482"/>
              <a:ext cx="413589" cy="365824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8655240" y="1586620"/>
              <a:ext cx="1282059" cy="16613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739">
                <a:lnSpc>
                  <a:spcPct val="90000"/>
                </a:lnSpc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Object tracking</a:t>
              </a:r>
            </a:p>
          </p:txBody>
        </p:sp>
      </p:grpSp>
      <p:grpSp>
        <p:nvGrpSpPr>
          <p:cNvPr id="11279" name="Group 11278"/>
          <p:cNvGrpSpPr/>
          <p:nvPr/>
        </p:nvGrpSpPr>
        <p:grpSpPr>
          <a:xfrm>
            <a:off x="3803628" y="3836527"/>
            <a:ext cx="631003" cy="373446"/>
            <a:chOff x="5857029" y="3812967"/>
            <a:chExt cx="858208" cy="507913"/>
          </a:xfrm>
        </p:grpSpPr>
        <p:sp>
          <p:nvSpPr>
            <p:cNvPr id="98" name="TextBox 97"/>
            <p:cNvSpPr txBox="1"/>
            <p:nvPr/>
          </p:nvSpPr>
          <p:spPr>
            <a:xfrm>
              <a:off x="5950400" y="4154749"/>
              <a:ext cx="764837" cy="16613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739">
                <a:lnSpc>
                  <a:spcPct val="90000"/>
                </a:lnSpc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Identity</a:t>
              </a:r>
            </a:p>
          </p:txBody>
        </p:sp>
        <p:pic>
          <p:nvPicPr>
            <p:cNvPr id="97" name="Picture 2" descr="Photo of Nymi in Use"/>
            <p:cNvPicPr>
              <a:picLocks noChangeAspect="1" noChangeArrowheads="1"/>
            </p:cNvPicPr>
            <p:nvPr/>
          </p:nvPicPr>
          <p:blipFill rotWithShape="1">
            <a:blip r:embed="rId9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645"/>
            <a:stretch/>
          </p:blipFill>
          <p:spPr bwMode="auto">
            <a:xfrm>
              <a:off x="5857029" y="3812967"/>
              <a:ext cx="851471" cy="355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82" name="Group 11281"/>
          <p:cNvGrpSpPr/>
          <p:nvPr/>
        </p:nvGrpSpPr>
        <p:grpSpPr>
          <a:xfrm>
            <a:off x="5927284" y="3600464"/>
            <a:ext cx="875551" cy="723493"/>
            <a:chOff x="8064522" y="3448408"/>
            <a:chExt cx="1190810" cy="984000"/>
          </a:xfrm>
        </p:grpSpPr>
        <p:pic>
          <p:nvPicPr>
            <p:cNvPr id="11270" name="Picture 6" descr="http://championvending.com/blog/wp-content/uploads/2013/06/40051diji_touch_4759-machine.jpg"/>
            <p:cNvPicPr>
              <a:picLocks noChangeAspect="1" noChangeArrowheads="1"/>
            </p:cNvPicPr>
            <p:nvPr/>
          </p:nvPicPr>
          <p:blipFill rotWithShape="1">
            <a:blip r:embed="rId9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99" t="14645" r="20974" b="20425"/>
            <a:stretch/>
          </p:blipFill>
          <p:spPr bwMode="auto">
            <a:xfrm>
              <a:off x="8451035" y="3448408"/>
              <a:ext cx="363158" cy="638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6" name="TextBox 145"/>
            <p:cNvSpPr txBox="1"/>
            <p:nvPr/>
          </p:nvSpPr>
          <p:spPr>
            <a:xfrm>
              <a:off x="8064522" y="4100146"/>
              <a:ext cx="1190810" cy="33226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739">
                <a:lnSpc>
                  <a:spcPct val="90000"/>
                </a:lnSpc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Smart vending machines</a:t>
              </a:r>
            </a:p>
          </p:txBody>
        </p:sp>
      </p:grpSp>
      <p:grpSp>
        <p:nvGrpSpPr>
          <p:cNvPr id="11284" name="Group 11283"/>
          <p:cNvGrpSpPr/>
          <p:nvPr/>
        </p:nvGrpSpPr>
        <p:grpSpPr>
          <a:xfrm>
            <a:off x="1424499" y="1397820"/>
            <a:ext cx="1211994" cy="749879"/>
            <a:chOff x="1276603" y="736335"/>
            <a:chExt cx="1648396" cy="1019888"/>
          </a:xfrm>
        </p:grpSpPr>
        <p:pic>
          <p:nvPicPr>
            <p:cNvPr id="116" name="Picture 12" descr="scale_render1.png"/>
            <p:cNvPicPr>
              <a:picLocks noChangeAspect="1" noChangeArrowheads="1"/>
            </p:cNvPicPr>
            <p:nvPr/>
          </p:nvPicPr>
          <p:blipFill rotWithShape="1">
            <a:blip r:embed="rId9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897"/>
            <a:stretch/>
          </p:blipFill>
          <p:spPr bwMode="auto">
            <a:xfrm>
              <a:off x="1976677" y="736335"/>
              <a:ext cx="425872" cy="833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 rotWithShape="1">
            <a:blip r:embed="rId9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20" r="52890"/>
            <a:stretch/>
          </p:blipFill>
          <p:spPr>
            <a:xfrm>
              <a:off x="1657168" y="1106840"/>
              <a:ext cx="423537" cy="466343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1311874" y="1571603"/>
              <a:ext cx="1407535" cy="18462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none" lIns="0" tIns="0" rIns="0" bIns="0" rtlCol="0">
              <a:spAutoFit/>
            </a:bodyPr>
            <a:lstStyle/>
            <a:p>
              <a:pPr defTabSz="685739"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Medication adherence</a:t>
              </a:r>
            </a:p>
          </p:txBody>
        </p:sp>
        <p:pic>
          <p:nvPicPr>
            <p:cNvPr id="118" name="Picture 2" descr="Main_page_photo"/>
            <p:cNvPicPr>
              <a:picLocks noChangeAspect="1" noChangeArrowheads="1"/>
            </p:cNvPicPr>
            <p:nvPr/>
          </p:nvPicPr>
          <p:blipFill rotWithShape="1">
            <a:blip r:embed="rId98" cstate="print">
              <a:extLst>
                <a:ext uri="{BEBA8EAE-BF5A-486C-A8C5-ECC9F3942E4B}">
                  <a14:imgProps xmlns:a14="http://schemas.microsoft.com/office/drawing/2010/main">
                    <a14:imgLayer r:embed="rId99">
                      <a14:imgEffect>
                        <a14:backgroundRemoval t="1720" b="89926" l="30950" r="72067">
                          <a14:foregroundMark x1="33855" y1="36364" x2="34302" y2="83047"/>
                          <a14:foregroundMark x1="45810" y1="8845" x2="56983" y2="9091"/>
                          <a14:backgroundMark x1="48715" y1="3440" x2="57542" y2="3440"/>
                          <a14:backgroundMark x1="60559" y1="35381" x2="64916" y2="501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26" r="22805"/>
            <a:stretch/>
          </p:blipFill>
          <p:spPr bwMode="auto">
            <a:xfrm>
              <a:off x="1276603" y="1093188"/>
              <a:ext cx="516068" cy="457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9" name="Picture 2" descr="asthmapolis propeller New Propeller Sensor for Metered Dose Inhalers Gets FDA Green Light"/>
            <p:cNvPicPr>
              <a:picLocks noChangeAspect="1" noChangeArrowheads="1"/>
            </p:cNvPicPr>
            <p:nvPr/>
          </p:nvPicPr>
          <p:blipFill>
            <a:blip r:embed="rId1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9246" y="1026842"/>
              <a:ext cx="515753" cy="494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83" name="Group 11282"/>
          <p:cNvGrpSpPr/>
          <p:nvPr/>
        </p:nvGrpSpPr>
        <p:grpSpPr>
          <a:xfrm>
            <a:off x="6842489" y="3638084"/>
            <a:ext cx="1741027" cy="615233"/>
            <a:chOff x="8986224" y="3526302"/>
            <a:chExt cx="2367917" cy="836759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 rotWithShape="1">
            <a:blip r:embed="rId10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114"/>
            <a:stretch/>
          </p:blipFill>
          <p:spPr>
            <a:xfrm>
              <a:off x="9328220" y="3533557"/>
              <a:ext cx="372206" cy="571241"/>
            </a:xfrm>
            <a:prstGeom prst="rect">
              <a:avLst/>
            </a:prstGeom>
          </p:spPr>
        </p:pic>
        <p:sp>
          <p:nvSpPr>
            <p:cNvPr id="113" name="TextBox 112"/>
            <p:cNvSpPr txBox="1"/>
            <p:nvPr/>
          </p:nvSpPr>
          <p:spPr>
            <a:xfrm>
              <a:off x="8986224" y="4196930"/>
              <a:ext cx="2367917" cy="16613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739">
                <a:lnSpc>
                  <a:spcPct val="90000"/>
                </a:lnSpc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Bike ride stats and protection</a:t>
              </a:r>
            </a:p>
          </p:txBody>
        </p:sp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22"/>
            <a:stretch/>
          </p:blipFill>
          <p:spPr>
            <a:xfrm>
              <a:off x="9599463" y="3578137"/>
              <a:ext cx="774958" cy="471913"/>
            </a:xfrm>
            <a:prstGeom prst="rect">
              <a:avLst/>
            </a:prstGeom>
          </p:spPr>
        </p:pic>
        <p:pic>
          <p:nvPicPr>
            <p:cNvPr id="11280" name="Picture 16" descr="http://www.hopetv.org/wp-content/uploads/2013/03/roku.jpg"/>
            <p:cNvPicPr>
              <a:picLocks noChangeAspect="1" noChangeArrowheads="1"/>
            </p:cNvPicPr>
            <p:nvPr/>
          </p:nvPicPr>
          <p:blipFill>
            <a:blip r:embed="rId10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0392" y="3867756"/>
              <a:ext cx="404506" cy="22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4"/>
            <a:stretch>
              <a:fillRect/>
            </a:stretch>
          </p:blipFill>
          <p:spPr>
            <a:xfrm>
              <a:off x="10368340" y="3526302"/>
              <a:ext cx="382952" cy="290058"/>
            </a:xfrm>
            <a:prstGeom prst="rect">
              <a:avLst/>
            </a:prstGeom>
          </p:spPr>
        </p:pic>
      </p:grpSp>
      <p:grpSp>
        <p:nvGrpSpPr>
          <p:cNvPr id="11265" name="Group 11264"/>
          <p:cNvGrpSpPr/>
          <p:nvPr/>
        </p:nvGrpSpPr>
        <p:grpSpPr>
          <a:xfrm>
            <a:off x="7210676" y="5036546"/>
            <a:ext cx="1567604" cy="621884"/>
            <a:chOff x="9760366" y="4441211"/>
            <a:chExt cx="2132050" cy="845805"/>
          </a:xfrm>
        </p:grpSpPr>
        <p:pic>
          <p:nvPicPr>
            <p:cNvPr id="11278" name="Picture 14" descr="http://static.trustedreviews.com/94/0000235e9/283d/sonosfamily.jpg"/>
            <p:cNvPicPr>
              <a:picLocks noChangeAspect="1" noChangeArrowheads="1"/>
            </p:cNvPicPr>
            <p:nvPr/>
          </p:nvPicPr>
          <p:blipFill>
            <a:blip r:embed="rId10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2802" y="4441211"/>
              <a:ext cx="1184138" cy="663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6" name="Picture 12" descr="http://createdigitalmotion.com/files/2013/06/kinectone.jpg"/>
            <p:cNvPicPr>
              <a:picLocks noChangeAspect="1" noChangeArrowheads="1"/>
            </p:cNvPicPr>
            <p:nvPr/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5054" y="4495379"/>
              <a:ext cx="648510" cy="364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0" name="TextBox 159"/>
            <p:cNvSpPr txBox="1"/>
            <p:nvPr/>
          </p:nvSpPr>
          <p:spPr>
            <a:xfrm>
              <a:off x="9760366" y="5120885"/>
              <a:ext cx="2037955" cy="16613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739">
                <a:lnSpc>
                  <a:spcPct val="90000"/>
                </a:lnSpc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Entertainment systems</a:t>
              </a:r>
            </a:p>
          </p:txBody>
        </p:sp>
        <p:pic>
          <p:nvPicPr>
            <p:cNvPr id="11286" name="Picture 22" descr="http://cdn2-b.examiner.com/sites/default/files/styles/image_content_width/hash/ee/0b/ee0beb7ee25836dbd6827ba41877e85f.png?itok=nKMkm0Ch"/>
            <p:cNvPicPr>
              <a:picLocks noChangeAspect="1" noChangeArrowheads="1"/>
            </p:cNvPicPr>
            <p:nvPr/>
          </p:nvPicPr>
          <p:blipFill rotWithShape="1">
            <a:blip r:embed="rId10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30" t="36283" r="13903" b="41881"/>
            <a:stretch/>
          </p:blipFill>
          <p:spPr bwMode="auto">
            <a:xfrm>
              <a:off x="11115760" y="4908053"/>
              <a:ext cx="776656" cy="169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8" name="Picture 24" descr="http://media.edge-online.com/wp-content/uploads/edgeonline/2013/05/Xbox-One-pad-1.jpg"/>
            <p:cNvPicPr>
              <a:picLocks noChangeAspect="1" noChangeArrowheads="1"/>
            </p:cNvPicPr>
            <p:nvPr/>
          </p:nvPicPr>
          <p:blipFill rotWithShape="1">
            <a:blip r:embed="rId10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35" t="1907" r="16097"/>
            <a:stretch/>
          </p:blipFill>
          <p:spPr bwMode="auto">
            <a:xfrm>
              <a:off x="11563165" y="4520517"/>
              <a:ext cx="329251" cy="272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81" name="Group 11280"/>
          <p:cNvGrpSpPr/>
          <p:nvPr/>
        </p:nvGrpSpPr>
        <p:grpSpPr>
          <a:xfrm>
            <a:off x="4896600" y="3568460"/>
            <a:ext cx="735033" cy="667279"/>
            <a:chOff x="6987973" y="3537607"/>
            <a:chExt cx="999696" cy="907546"/>
          </a:xfrm>
        </p:grpSpPr>
        <p:sp>
          <p:nvSpPr>
            <p:cNvPr id="158" name="TextBox 157"/>
            <p:cNvSpPr txBox="1"/>
            <p:nvPr/>
          </p:nvSpPr>
          <p:spPr>
            <a:xfrm>
              <a:off x="7117271" y="4112890"/>
              <a:ext cx="813341" cy="3322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txBody>
            <a:bodyPr wrap="square" lIns="0" tIns="0" rIns="0" bIns="0" rtlCol="0">
              <a:spAutoFit/>
            </a:bodyPr>
            <a:lstStyle/>
            <a:p>
              <a:pPr algn="ctr" defTabSz="685739">
                <a:lnSpc>
                  <a:spcPct val="90000"/>
                </a:lnSpc>
                <a:defRPr/>
              </a:pPr>
              <a:r>
                <a:rPr lang="en-US" sz="882" spc="-29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a typeface="Segoe UI" pitchFamily="34" charset="0"/>
                  <a:cs typeface="Segoe UI" pitchFamily="34" charset="0"/>
                </a:rPr>
                <a:t>Office equipment</a:t>
              </a:r>
            </a:p>
          </p:txBody>
        </p:sp>
        <p:pic>
          <p:nvPicPr>
            <p:cNvPr id="11274" name="Picture 10" descr="http://tabletmonkeys.com/images/2014/05/Microsoft-Surface-Pro-3.jpg"/>
            <p:cNvPicPr>
              <a:picLocks noChangeAspect="1" noChangeArrowheads="1"/>
            </p:cNvPicPr>
            <p:nvPr/>
          </p:nvPicPr>
          <p:blipFill>
            <a:blip r:embed="rId10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7973" y="3724909"/>
              <a:ext cx="514947" cy="361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2" name="Picture 8" descr="http://www.mfpdirect.co.uk/communities/5/004/006/272/915/images/4535223834_451x384.jpg"/>
            <p:cNvPicPr>
              <a:picLocks noChangeAspect="1" noChangeArrowheads="1"/>
            </p:cNvPicPr>
            <p:nvPr/>
          </p:nvPicPr>
          <p:blipFill rotWithShape="1">
            <a:blip r:embed="rId1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07" r="17971"/>
            <a:stretch/>
          </p:blipFill>
          <p:spPr bwMode="auto">
            <a:xfrm>
              <a:off x="7595795" y="3537607"/>
              <a:ext cx="391874" cy="566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2015</a:t>
            </a:r>
          </a:p>
        </p:txBody>
      </p:sp>
      <p:grpSp>
        <p:nvGrpSpPr>
          <p:cNvPr id="225" name="Group 224"/>
          <p:cNvGrpSpPr/>
          <p:nvPr/>
        </p:nvGrpSpPr>
        <p:grpSpPr>
          <a:xfrm>
            <a:off x="497723" y="3221172"/>
            <a:ext cx="386350" cy="353667"/>
            <a:chOff x="673893" y="3298825"/>
            <a:chExt cx="525463" cy="481012"/>
          </a:xfrm>
        </p:grpSpPr>
        <p:sp>
          <p:nvSpPr>
            <p:cNvPr id="226" name="Freeform 86"/>
            <p:cNvSpPr>
              <a:spLocks/>
            </p:cNvSpPr>
            <p:nvPr/>
          </p:nvSpPr>
          <p:spPr bwMode="auto">
            <a:xfrm>
              <a:off x="673893" y="3298825"/>
              <a:ext cx="525463" cy="244475"/>
            </a:xfrm>
            <a:custGeom>
              <a:avLst/>
              <a:gdLst>
                <a:gd name="T0" fmla="*/ 215 w 217"/>
                <a:gd name="T1" fmla="*/ 74 h 101"/>
                <a:gd name="T2" fmla="*/ 110 w 217"/>
                <a:gd name="T3" fmla="*/ 0 h 101"/>
                <a:gd name="T4" fmla="*/ 106 w 217"/>
                <a:gd name="T5" fmla="*/ 0 h 101"/>
                <a:gd name="T6" fmla="*/ 1 w 217"/>
                <a:gd name="T7" fmla="*/ 74 h 101"/>
                <a:gd name="T8" fmla="*/ 0 w 217"/>
                <a:gd name="T9" fmla="*/ 76 h 101"/>
                <a:gd name="T10" fmla="*/ 0 w 217"/>
                <a:gd name="T11" fmla="*/ 79 h 101"/>
                <a:gd name="T12" fmla="*/ 15 w 217"/>
                <a:gd name="T13" fmla="*/ 99 h 101"/>
                <a:gd name="T14" fmla="*/ 17 w 217"/>
                <a:gd name="T15" fmla="*/ 100 h 101"/>
                <a:gd name="T16" fmla="*/ 19 w 217"/>
                <a:gd name="T17" fmla="*/ 100 h 101"/>
                <a:gd name="T18" fmla="*/ 108 w 217"/>
                <a:gd name="T19" fmla="*/ 37 h 101"/>
                <a:gd name="T20" fmla="*/ 197 w 217"/>
                <a:gd name="T21" fmla="*/ 100 h 101"/>
                <a:gd name="T22" fmla="*/ 202 w 217"/>
                <a:gd name="T23" fmla="*/ 99 h 101"/>
                <a:gd name="T24" fmla="*/ 216 w 217"/>
                <a:gd name="T25" fmla="*/ 79 h 101"/>
                <a:gd name="T26" fmla="*/ 216 w 217"/>
                <a:gd name="T27" fmla="*/ 76 h 101"/>
                <a:gd name="T28" fmla="*/ 215 w 217"/>
                <a:gd name="T29" fmla="*/ 7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" h="101">
                  <a:moveTo>
                    <a:pt x="215" y="74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109" y="0"/>
                    <a:pt x="107" y="0"/>
                    <a:pt x="106" y="0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7"/>
                    <a:pt x="0" y="78"/>
                    <a:pt x="0" y="7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100"/>
                    <a:pt x="16" y="100"/>
                    <a:pt x="17" y="100"/>
                  </a:cubicBezTo>
                  <a:cubicBezTo>
                    <a:pt x="18" y="100"/>
                    <a:pt x="19" y="100"/>
                    <a:pt x="19" y="100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97" y="100"/>
                    <a:pt x="197" y="100"/>
                    <a:pt x="197" y="100"/>
                  </a:cubicBezTo>
                  <a:cubicBezTo>
                    <a:pt x="199" y="101"/>
                    <a:pt x="201" y="100"/>
                    <a:pt x="202" y="99"/>
                  </a:cubicBezTo>
                  <a:cubicBezTo>
                    <a:pt x="216" y="79"/>
                    <a:pt x="216" y="79"/>
                    <a:pt x="216" y="79"/>
                  </a:cubicBezTo>
                  <a:cubicBezTo>
                    <a:pt x="216" y="78"/>
                    <a:pt x="217" y="77"/>
                    <a:pt x="216" y="76"/>
                  </a:cubicBezTo>
                  <a:cubicBezTo>
                    <a:pt x="216" y="75"/>
                    <a:pt x="216" y="75"/>
                    <a:pt x="215" y="74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227" name="Freeform 87"/>
            <p:cNvSpPr>
              <a:spLocks/>
            </p:cNvSpPr>
            <p:nvPr/>
          </p:nvSpPr>
          <p:spPr bwMode="auto">
            <a:xfrm>
              <a:off x="734218" y="3422650"/>
              <a:ext cx="400050" cy="357187"/>
            </a:xfrm>
            <a:custGeom>
              <a:avLst/>
              <a:gdLst>
                <a:gd name="T0" fmla="*/ 164 w 165"/>
                <a:gd name="T1" fmla="*/ 56 h 147"/>
                <a:gd name="T2" fmla="*/ 85 w 165"/>
                <a:gd name="T3" fmla="*/ 0 h 147"/>
                <a:gd name="T4" fmla="*/ 81 w 165"/>
                <a:gd name="T5" fmla="*/ 0 h 147"/>
                <a:gd name="T6" fmla="*/ 2 w 165"/>
                <a:gd name="T7" fmla="*/ 56 h 147"/>
                <a:gd name="T8" fmla="*/ 0 w 165"/>
                <a:gd name="T9" fmla="*/ 59 h 147"/>
                <a:gd name="T10" fmla="*/ 0 w 165"/>
                <a:gd name="T11" fmla="*/ 144 h 147"/>
                <a:gd name="T12" fmla="*/ 4 w 165"/>
                <a:gd name="T13" fmla="*/ 147 h 147"/>
                <a:gd name="T14" fmla="*/ 59 w 165"/>
                <a:gd name="T15" fmla="*/ 147 h 147"/>
                <a:gd name="T16" fmla="*/ 62 w 165"/>
                <a:gd name="T17" fmla="*/ 144 h 147"/>
                <a:gd name="T18" fmla="*/ 62 w 165"/>
                <a:gd name="T19" fmla="*/ 70 h 147"/>
                <a:gd name="T20" fmla="*/ 104 w 165"/>
                <a:gd name="T21" fmla="*/ 70 h 147"/>
                <a:gd name="T22" fmla="*/ 104 w 165"/>
                <a:gd name="T23" fmla="*/ 144 h 147"/>
                <a:gd name="T24" fmla="*/ 107 w 165"/>
                <a:gd name="T25" fmla="*/ 147 h 147"/>
                <a:gd name="T26" fmla="*/ 162 w 165"/>
                <a:gd name="T27" fmla="*/ 147 h 147"/>
                <a:gd name="T28" fmla="*/ 165 w 165"/>
                <a:gd name="T29" fmla="*/ 144 h 147"/>
                <a:gd name="T30" fmla="*/ 165 w 165"/>
                <a:gd name="T31" fmla="*/ 58 h 147"/>
                <a:gd name="T32" fmla="*/ 164 w 165"/>
                <a:gd name="T33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5" h="147">
                  <a:moveTo>
                    <a:pt x="164" y="5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4" y="0"/>
                    <a:pt x="82" y="0"/>
                    <a:pt x="81" y="0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1" y="57"/>
                    <a:pt x="0" y="58"/>
                    <a:pt x="0" y="59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6"/>
                    <a:pt x="2" y="147"/>
                    <a:pt x="4" y="147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61" y="147"/>
                    <a:pt x="62" y="146"/>
                    <a:pt x="62" y="144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144"/>
                    <a:pt x="104" y="144"/>
                    <a:pt x="104" y="144"/>
                  </a:cubicBezTo>
                  <a:cubicBezTo>
                    <a:pt x="104" y="146"/>
                    <a:pt x="105" y="147"/>
                    <a:pt x="107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4" y="147"/>
                    <a:pt x="165" y="146"/>
                    <a:pt x="165" y="144"/>
                  </a:cubicBezTo>
                  <a:cubicBezTo>
                    <a:pt x="165" y="58"/>
                    <a:pt x="165" y="58"/>
                    <a:pt x="165" y="58"/>
                  </a:cubicBezTo>
                  <a:cubicBezTo>
                    <a:pt x="165" y="57"/>
                    <a:pt x="165" y="56"/>
                    <a:pt x="164" y="56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228" name="Freeform 88"/>
            <p:cNvSpPr>
              <a:spLocks/>
            </p:cNvSpPr>
            <p:nvPr/>
          </p:nvSpPr>
          <p:spPr bwMode="auto">
            <a:xfrm>
              <a:off x="1058068" y="3298825"/>
              <a:ext cx="76200" cy="104775"/>
            </a:xfrm>
            <a:custGeom>
              <a:avLst/>
              <a:gdLst>
                <a:gd name="T0" fmla="*/ 1 w 31"/>
                <a:gd name="T1" fmla="*/ 25 h 43"/>
                <a:gd name="T2" fmla="*/ 26 w 31"/>
                <a:gd name="T3" fmla="*/ 42 h 43"/>
                <a:gd name="T4" fmla="*/ 28 w 31"/>
                <a:gd name="T5" fmla="*/ 43 h 43"/>
                <a:gd name="T6" fmla="*/ 29 w 31"/>
                <a:gd name="T7" fmla="*/ 42 h 43"/>
                <a:gd name="T8" fmla="*/ 31 w 31"/>
                <a:gd name="T9" fmla="*/ 39 h 43"/>
                <a:gd name="T10" fmla="*/ 31 w 31"/>
                <a:gd name="T11" fmla="*/ 3 h 43"/>
                <a:gd name="T12" fmla="*/ 28 w 31"/>
                <a:gd name="T13" fmla="*/ 0 h 43"/>
                <a:gd name="T14" fmla="*/ 3 w 31"/>
                <a:gd name="T15" fmla="*/ 0 h 43"/>
                <a:gd name="T16" fmla="*/ 0 w 31"/>
                <a:gd name="T17" fmla="*/ 3 h 43"/>
                <a:gd name="T18" fmla="*/ 0 w 31"/>
                <a:gd name="T19" fmla="*/ 22 h 43"/>
                <a:gd name="T20" fmla="*/ 1 w 31"/>
                <a:gd name="T21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43">
                  <a:moveTo>
                    <a:pt x="1" y="25"/>
                  </a:move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7" y="43"/>
                    <a:pt x="28" y="43"/>
                  </a:cubicBezTo>
                  <a:cubicBezTo>
                    <a:pt x="28" y="43"/>
                    <a:pt x="29" y="42"/>
                    <a:pt x="29" y="42"/>
                  </a:cubicBezTo>
                  <a:cubicBezTo>
                    <a:pt x="30" y="42"/>
                    <a:pt x="31" y="40"/>
                    <a:pt x="31" y="39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4"/>
                    <a:pt x="1" y="25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8269060" y="3221172"/>
            <a:ext cx="386350" cy="353667"/>
            <a:chOff x="11237118" y="3298825"/>
            <a:chExt cx="525463" cy="481012"/>
          </a:xfrm>
        </p:grpSpPr>
        <p:sp>
          <p:nvSpPr>
            <p:cNvPr id="230" name="Freeform 89"/>
            <p:cNvSpPr>
              <a:spLocks/>
            </p:cNvSpPr>
            <p:nvPr/>
          </p:nvSpPr>
          <p:spPr bwMode="auto">
            <a:xfrm>
              <a:off x="11237118" y="3298825"/>
              <a:ext cx="525463" cy="244475"/>
            </a:xfrm>
            <a:custGeom>
              <a:avLst/>
              <a:gdLst>
                <a:gd name="T0" fmla="*/ 216 w 217"/>
                <a:gd name="T1" fmla="*/ 74 h 101"/>
                <a:gd name="T2" fmla="*/ 111 w 217"/>
                <a:gd name="T3" fmla="*/ 0 h 101"/>
                <a:gd name="T4" fmla="*/ 107 w 217"/>
                <a:gd name="T5" fmla="*/ 0 h 101"/>
                <a:gd name="T6" fmla="*/ 2 w 217"/>
                <a:gd name="T7" fmla="*/ 74 h 101"/>
                <a:gd name="T8" fmla="*/ 0 w 217"/>
                <a:gd name="T9" fmla="*/ 76 h 101"/>
                <a:gd name="T10" fmla="*/ 1 w 217"/>
                <a:gd name="T11" fmla="*/ 79 h 101"/>
                <a:gd name="T12" fmla="*/ 15 w 217"/>
                <a:gd name="T13" fmla="*/ 99 h 101"/>
                <a:gd name="T14" fmla="*/ 18 w 217"/>
                <a:gd name="T15" fmla="*/ 100 h 101"/>
                <a:gd name="T16" fmla="*/ 20 w 217"/>
                <a:gd name="T17" fmla="*/ 100 h 101"/>
                <a:gd name="T18" fmla="*/ 109 w 217"/>
                <a:gd name="T19" fmla="*/ 37 h 101"/>
                <a:gd name="T20" fmla="*/ 198 w 217"/>
                <a:gd name="T21" fmla="*/ 100 h 101"/>
                <a:gd name="T22" fmla="*/ 202 w 217"/>
                <a:gd name="T23" fmla="*/ 99 h 101"/>
                <a:gd name="T24" fmla="*/ 217 w 217"/>
                <a:gd name="T25" fmla="*/ 79 h 101"/>
                <a:gd name="T26" fmla="*/ 217 w 217"/>
                <a:gd name="T27" fmla="*/ 76 h 101"/>
                <a:gd name="T28" fmla="*/ 216 w 217"/>
                <a:gd name="T29" fmla="*/ 7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7" h="101">
                  <a:moveTo>
                    <a:pt x="216" y="74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109" y="0"/>
                    <a:pt x="108" y="0"/>
                    <a:pt x="107" y="0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5"/>
                    <a:pt x="1" y="75"/>
                    <a:pt x="0" y="76"/>
                  </a:cubicBezTo>
                  <a:cubicBezTo>
                    <a:pt x="0" y="77"/>
                    <a:pt x="0" y="78"/>
                    <a:pt x="1" y="7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6" y="100"/>
                    <a:pt x="17" y="100"/>
                    <a:pt x="18" y="100"/>
                  </a:cubicBezTo>
                  <a:cubicBezTo>
                    <a:pt x="19" y="100"/>
                    <a:pt x="19" y="100"/>
                    <a:pt x="20" y="100"/>
                  </a:cubicBezTo>
                  <a:cubicBezTo>
                    <a:pt x="109" y="37"/>
                    <a:pt x="109" y="37"/>
                    <a:pt x="109" y="37"/>
                  </a:cubicBezTo>
                  <a:cubicBezTo>
                    <a:pt x="198" y="100"/>
                    <a:pt x="198" y="100"/>
                    <a:pt x="198" y="100"/>
                  </a:cubicBezTo>
                  <a:cubicBezTo>
                    <a:pt x="199" y="101"/>
                    <a:pt x="201" y="100"/>
                    <a:pt x="202" y="99"/>
                  </a:cubicBezTo>
                  <a:cubicBezTo>
                    <a:pt x="217" y="79"/>
                    <a:pt x="217" y="79"/>
                    <a:pt x="217" y="79"/>
                  </a:cubicBezTo>
                  <a:cubicBezTo>
                    <a:pt x="217" y="78"/>
                    <a:pt x="217" y="77"/>
                    <a:pt x="217" y="76"/>
                  </a:cubicBezTo>
                  <a:cubicBezTo>
                    <a:pt x="217" y="75"/>
                    <a:pt x="216" y="75"/>
                    <a:pt x="216" y="74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231" name="Freeform 90"/>
            <p:cNvSpPr>
              <a:spLocks/>
            </p:cNvSpPr>
            <p:nvPr/>
          </p:nvSpPr>
          <p:spPr bwMode="auto">
            <a:xfrm>
              <a:off x="11300618" y="3422650"/>
              <a:ext cx="398463" cy="357187"/>
            </a:xfrm>
            <a:custGeom>
              <a:avLst/>
              <a:gdLst>
                <a:gd name="T0" fmla="*/ 164 w 165"/>
                <a:gd name="T1" fmla="*/ 56 h 147"/>
                <a:gd name="T2" fmla="*/ 85 w 165"/>
                <a:gd name="T3" fmla="*/ 0 h 147"/>
                <a:gd name="T4" fmla="*/ 81 w 165"/>
                <a:gd name="T5" fmla="*/ 0 h 147"/>
                <a:gd name="T6" fmla="*/ 1 w 165"/>
                <a:gd name="T7" fmla="*/ 56 h 147"/>
                <a:gd name="T8" fmla="*/ 0 w 165"/>
                <a:gd name="T9" fmla="*/ 59 h 147"/>
                <a:gd name="T10" fmla="*/ 0 w 165"/>
                <a:gd name="T11" fmla="*/ 144 h 147"/>
                <a:gd name="T12" fmla="*/ 3 w 165"/>
                <a:gd name="T13" fmla="*/ 147 h 147"/>
                <a:gd name="T14" fmla="*/ 59 w 165"/>
                <a:gd name="T15" fmla="*/ 147 h 147"/>
                <a:gd name="T16" fmla="*/ 62 w 165"/>
                <a:gd name="T17" fmla="*/ 144 h 147"/>
                <a:gd name="T18" fmla="*/ 62 w 165"/>
                <a:gd name="T19" fmla="*/ 70 h 147"/>
                <a:gd name="T20" fmla="*/ 104 w 165"/>
                <a:gd name="T21" fmla="*/ 70 h 147"/>
                <a:gd name="T22" fmla="*/ 104 w 165"/>
                <a:gd name="T23" fmla="*/ 144 h 147"/>
                <a:gd name="T24" fmla="*/ 107 w 165"/>
                <a:gd name="T25" fmla="*/ 147 h 147"/>
                <a:gd name="T26" fmla="*/ 162 w 165"/>
                <a:gd name="T27" fmla="*/ 147 h 147"/>
                <a:gd name="T28" fmla="*/ 165 w 165"/>
                <a:gd name="T29" fmla="*/ 144 h 147"/>
                <a:gd name="T30" fmla="*/ 165 w 165"/>
                <a:gd name="T31" fmla="*/ 58 h 147"/>
                <a:gd name="T32" fmla="*/ 164 w 165"/>
                <a:gd name="T33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5" h="147">
                  <a:moveTo>
                    <a:pt x="164" y="56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83" y="0"/>
                    <a:pt x="82" y="0"/>
                    <a:pt x="81" y="0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1" y="57"/>
                    <a:pt x="0" y="58"/>
                    <a:pt x="0" y="59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46"/>
                    <a:pt x="1" y="147"/>
                    <a:pt x="3" y="147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60" y="147"/>
                    <a:pt x="62" y="146"/>
                    <a:pt x="62" y="144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144"/>
                    <a:pt x="104" y="144"/>
                    <a:pt x="104" y="144"/>
                  </a:cubicBezTo>
                  <a:cubicBezTo>
                    <a:pt x="104" y="146"/>
                    <a:pt x="105" y="147"/>
                    <a:pt x="107" y="147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4" y="147"/>
                    <a:pt x="165" y="146"/>
                    <a:pt x="165" y="144"/>
                  </a:cubicBezTo>
                  <a:cubicBezTo>
                    <a:pt x="165" y="58"/>
                    <a:pt x="165" y="58"/>
                    <a:pt x="165" y="58"/>
                  </a:cubicBezTo>
                  <a:cubicBezTo>
                    <a:pt x="165" y="57"/>
                    <a:pt x="164" y="56"/>
                    <a:pt x="164" y="56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  <p:sp>
          <p:nvSpPr>
            <p:cNvPr id="232" name="Freeform 91"/>
            <p:cNvSpPr>
              <a:spLocks/>
            </p:cNvSpPr>
            <p:nvPr/>
          </p:nvSpPr>
          <p:spPr bwMode="auto">
            <a:xfrm>
              <a:off x="11624468" y="3298825"/>
              <a:ext cx="74613" cy="104775"/>
            </a:xfrm>
            <a:custGeom>
              <a:avLst/>
              <a:gdLst>
                <a:gd name="T0" fmla="*/ 1 w 31"/>
                <a:gd name="T1" fmla="*/ 25 h 43"/>
                <a:gd name="T2" fmla="*/ 26 w 31"/>
                <a:gd name="T3" fmla="*/ 42 h 43"/>
                <a:gd name="T4" fmla="*/ 28 w 31"/>
                <a:gd name="T5" fmla="*/ 43 h 43"/>
                <a:gd name="T6" fmla="*/ 29 w 31"/>
                <a:gd name="T7" fmla="*/ 42 h 43"/>
                <a:gd name="T8" fmla="*/ 31 w 31"/>
                <a:gd name="T9" fmla="*/ 39 h 43"/>
                <a:gd name="T10" fmla="*/ 31 w 31"/>
                <a:gd name="T11" fmla="*/ 3 h 43"/>
                <a:gd name="T12" fmla="*/ 28 w 31"/>
                <a:gd name="T13" fmla="*/ 0 h 43"/>
                <a:gd name="T14" fmla="*/ 3 w 31"/>
                <a:gd name="T15" fmla="*/ 0 h 43"/>
                <a:gd name="T16" fmla="*/ 0 w 31"/>
                <a:gd name="T17" fmla="*/ 3 h 43"/>
                <a:gd name="T18" fmla="*/ 0 w 31"/>
                <a:gd name="T19" fmla="*/ 22 h 43"/>
                <a:gd name="T20" fmla="*/ 1 w 31"/>
                <a:gd name="T21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43">
                  <a:moveTo>
                    <a:pt x="1" y="25"/>
                  </a:move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3"/>
                    <a:pt x="28" y="43"/>
                  </a:cubicBezTo>
                  <a:cubicBezTo>
                    <a:pt x="28" y="43"/>
                    <a:pt x="29" y="42"/>
                    <a:pt x="29" y="42"/>
                  </a:cubicBezTo>
                  <a:cubicBezTo>
                    <a:pt x="30" y="42"/>
                    <a:pt x="31" y="40"/>
                    <a:pt x="31" y="39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1"/>
                    <a:pt x="29" y="0"/>
                    <a:pt x="2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4"/>
                    <a:pt x="1" y="25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505050"/>
                </a:solidFill>
              </a:endParaRPr>
            </a:p>
          </p:txBody>
        </p:sp>
      </p:grpSp>
      <p:sp>
        <p:nvSpPr>
          <p:cNvPr id="233" name="Freeform 92"/>
          <p:cNvSpPr>
            <a:spLocks noEditPoints="1"/>
          </p:cNvSpPr>
          <p:nvPr/>
        </p:nvSpPr>
        <p:spPr bwMode="auto">
          <a:xfrm>
            <a:off x="4432296" y="3173316"/>
            <a:ext cx="268461" cy="405025"/>
          </a:xfrm>
          <a:custGeom>
            <a:avLst/>
            <a:gdLst>
              <a:gd name="T0" fmla="*/ 0 w 230"/>
              <a:gd name="T1" fmla="*/ 0 h 347"/>
              <a:gd name="T2" fmla="*/ 0 w 230"/>
              <a:gd name="T3" fmla="*/ 347 h 347"/>
              <a:gd name="T4" fmla="*/ 93 w 230"/>
              <a:gd name="T5" fmla="*/ 347 h 347"/>
              <a:gd name="T6" fmla="*/ 93 w 230"/>
              <a:gd name="T7" fmla="*/ 276 h 347"/>
              <a:gd name="T8" fmla="*/ 138 w 230"/>
              <a:gd name="T9" fmla="*/ 276 h 347"/>
              <a:gd name="T10" fmla="*/ 138 w 230"/>
              <a:gd name="T11" fmla="*/ 347 h 347"/>
              <a:gd name="T12" fmla="*/ 230 w 230"/>
              <a:gd name="T13" fmla="*/ 347 h 347"/>
              <a:gd name="T14" fmla="*/ 230 w 230"/>
              <a:gd name="T15" fmla="*/ 0 h 347"/>
              <a:gd name="T16" fmla="*/ 0 w 230"/>
              <a:gd name="T17" fmla="*/ 0 h 347"/>
              <a:gd name="T18" fmla="*/ 70 w 230"/>
              <a:gd name="T19" fmla="*/ 220 h 347"/>
              <a:gd name="T20" fmla="*/ 23 w 230"/>
              <a:gd name="T21" fmla="*/ 220 h 347"/>
              <a:gd name="T22" fmla="*/ 23 w 230"/>
              <a:gd name="T23" fmla="*/ 150 h 347"/>
              <a:gd name="T24" fmla="*/ 70 w 230"/>
              <a:gd name="T25" fmla="*/ 150 h 347"/>
              <a:gd name="T26" fmla="*/ 70 w 230"/>
              <a:gd name="T27" fmla="*/ 220 h 347"/>
              <a:gd name="T28" fmla="*/ 70 w 230"/>
              <a:gd name="T29" fmla="*/ 104 h 347"/>
              <a:gd name="T30" fmla="*/ 23 w 230"/>
              <a:gd name="T31" fmla="*/ 104 h 347"/>
              <a:gd name="T32" fmla="*/ 23 w 230"/>
              <a:gd name="T33" fmla="*/ 35 h 347"/>
              <a:gd name="T34" fmla="*/ 70 w 230"/>
              <a:gd name="T35" fmla="*/ 35 h 347"/>
              <a:gd name="T36" fmla="*/ 70 w 230"/>
              <a:gd name="T37" fmla="*/ 104 h 347"/>
              <a:gd name="T38" fmla="*/ 138 w 230"/>
              <a:gd name="T39" fmla="*/ 220 h 347"/>
              <a:gd name="T40" fmla="*/ 93 w 230"/>
              <a:gd name="T41" fmla="*/ 220 h 347"/>
              <a:gd name="T42" fmla="*/ 93 w 230"/>
              <a:gd name="T43" fmla="*/ 150 h 347"/>
              <a:gd name="T44" fmla="*/ 138 w 230"/>
              <a:gd name="T45" fmla="*/ 150 h 347"/>
              <a:gd name="T46" fmla="*/ 138 w 230"/>
              <a:gd name="T47" fmla="*/ 220 h 347"/>
              <a:gd name="T48" fmla="*/ 138 w 230"/>
              <a:gd name="T49" fmla="*/ 104 h 347"/>
              <a:gd name="T50" fmla="*/ 93 w 230"/>
              <a:gd name="T51" fmla="*/ 104 h 347"/>
              <a:gd name="T52" fmla="*/ 93 w 230"/>
              <a:gd name="T53" fmla="*/ 35 h 347"/>
              <a:gd name="T54" fmla="*/ 138 w 230"/>
              <a:gd name="T55" fmla="*/ 35 h 347"/>
              <a:gd name="T56" fmla="*/ 138 w 230"/>
              <a:gd name="T57" fmla="*/ 104 h 347"/>
              <a:gd name="T58" fmla="*/ 207 w 230"/>
              <a:gd name="T59" fmla="*/ 220 h 347"/>
              <a:gd name="T60" fmla="*/ 161 w 230"/>
              <a:gd name="T61" fmla="*/ 220 h 347"/>
              <a:gd name="T62" fmla="*/ 161 w 230"/>
              <a:gd name="T63" fmla="*/ 150 h 347"/>
              <a:gd name="T64" fmla="*/ 207 w 230"/>
              <a:gd name="T65" fmla="*/ 150 h 347"/>
              <a:gd name="T66" fmla="*/ 207 w 230"/>
              <a:gd name="T67" fmla="*/ 220 h 347"/>
              <a:gd name="T68" fmla="*/ 207 w 230"/>
              <a:gd name="T69" fmla="*/ 104 h 347"/>
              <a:gd name="T70" fmla="*/ 161 w 230"/>
              <a:gd name="T71" fmla="*/ 104 h 347"/>
              <a:gd name="T72" fmla="*/ 161 w 230"/>
              <a:gd name="T73" fmla="*/ 35 h 347"/>
              <a:gd name="T74" fmla="*/ 207 w 230"/>
              <a:gd name="T75" fmla="*/ 35 h 347"/>
              <a:gd name="T76" fmla="*/ 207 w 230"/>
              <a:gd name="T77" fmla="*/ 104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30" h="347">
                <a:moveTo>
                  <a:pt x="0" y="0"/>
                </a:moveTo>
                <a:lnTo>
                  <a:pt x="0" y="347"/>
                </a:lnTo>
                <a:lnTo>
                  <a:pt x="93" y="347"/>
                </a:lnTo>
                <a:lnTo>
                  <a:pt x="93" y="276"/>
                </a:lnTo>
                <a:lnTo>
                  <a:pt x="138" y="276"/>
                </a:lnTo>
                <a:lnTo>
                  <a:pt x="138" y="347"/>
                </a:lnTo>
                <a:lnTo>
                  <a:pt x="230" y="347"/>
                </a:lnTo>
                <a:lnTo>
                  <a:pt x="230" y="0"/>
                </a:lnTo>
                <a:lnTo>
                  <a:pt x="0" y="0"/>
                </a:lnTo>
                <a:close/>
                <a:moveTo>
                  <a:pt x="70" y="220"/>
                </a:moveTo>
                <a:lnTo>
                  <a:pt x="23" y="220"/>
                </a:lnTo>
                <a:lnTo>
                  <a:pt x="23" y="150"/>
                </a:lnTo>
                <a:lnTo>
                  <a:pt x="70" y="150"/>
                </a:lnTo>
                <a:lnTo>
                  <a:pt x="70" y="220"/>
                </a:lnTo>
                <a:close/>
                <a:moveTo>
                  <a:pt x="70" y="104"/>
                </a:moveTo>
                <a:lnTo>
                  <a:pt x="23" y="104"/>
                </a:lnTo>
                <a:lnTo>
                  <a:pt x="23" y="35"/>
                </a:lnTo>
                <a:lnTo>
                  <a:pt x="70" y="35"/>
                </a:lnTo>
                <a:lnTo>
                  <a:pt x="70" y="104"/>
                </a:lnTo>
                <a:close/>
                <a:moveTo>
                  <a:pt x="138" y="220"/>
                </a:moveTo>
                <a:lnTo>
                  <a:pt x="93" y="220"/>
                </a:lnTo>
                <a:lnTo>
                  <a:pt x="93" y="150"/>
                </a:lnTo>
                <a:lnTo>
                  <a:pt x="138" y="150"/>
                </a:lnTo>
                <a:lnTo>
                  <a:pt x="138" y="220"/>
                </a:lnTo>
                <a:close/>
                <a:moveTo>
                  <a:pt x="138" y="104"/>
                </a:moveTo>
                <a:lnTo>
                  <a:pt x="93" y="104"/>
                </a:lnTo>
                <a:lnTo>
                  <a:pt x="93" y="35"/>
                </a:lnTo>
                <a:lnTo>
                  <a:pt x="138" y="35"/>
                </a:lnTo>
                <a:lnTo>
                  <a:pt x="138" y="104"/>
                </a:lnTo>
                <a:close/>
                <a:moveTo>
                  <a:pt x="207" y="220"/>
                </a:moveTo>
                <a:lnTo>
                  <a:pt x="161" y="220"/>
                </a:lnTo>
                <a:lnTo>
                  <a:pt x="161" y="150"/>
                </a:lnTo>
                <a:lnTo>
                  <a:pt x="207" y="150"/>
                </a:lnTo>
                <a:lnTo>
                  <a:pt x="207" y="220"/>
                </a:lnTo>
                <a:close/>
                <a:moveTo>
                  <a:pt x="207" y="104"/>
                </a:moveTo>
                <a:lnTo>
                  <a:pt x="161" y="104"/>
                </a:lnTo>
                <a:lnTo>
                  <a:pt x="161" y="35"/>
                </a:lnTo>
                <a:lnTo>
                  <a:pt x="207" y="35"/>
                </a:lnTo>
                <a:lnTo>
                  <a:pt x="207" y="104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505050"/>
              </a:solidFill>
            </a:endParaRPr>
          </a:p>
        </p:txBody>
      </p:sp>
      <p:sp>
        <p:nvSpPr>
          <p:cNvPr id="234" name="Rectangle 93"/>
          <p:cNvSpPr>
            <a:spLocks noChangeArrowheads="1"/>
          </p:cNvSpPr>
          <p:nvPr/>
        </p:nvSpPr>
        <p:spPr bwMode="auto">
          <a:xfrm>
            <a:off x="968209" y="3376412"/>
            <a:ext cx="3316072" cy="36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505050"/>
              </a:solidFill>
            </a:endParaRPr>
          </a:p>
        </p:txBody>
      </p:sp>
      <p:sp>
        <p:nvSpPr>
          <p:cNvPr id="235" name="Rectangle 94"/>
          <p:cNvSpPr>
            <a:spLocks noChangeArrowheads="1"/>
          </p:cNvSpPr>
          <p:nvPr/>
        </p:nvSpPr>
        <p:spPr bwMode="auto">
          <a:xfrm>
            <a:off x="4852716" y="3376412"/>
            <a:ext cx="3316072" cy="361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>
              <a:solidFill>
                <a:srgbClr val="505050"/>
              </a:solidFill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499065" y="3593900"/>
            <a:ext cx="381066" cy="1583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txBody>
          <a:bodyPr wrap="none" lIns="0" tIns="0" rIns="0" bIns="0" rtlCol="0">
            <a:spAutoFit/>
          </a:bodyPr>
          <a:lstStyle/>
          <a:p>
            <a:pPr defTabSz="685739">
              <a:defRPr/>
            </a:pPr>
            <a:r>
              <a:rPr lang="en-US" sz="1029" b="1" spc="-29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HOME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8279249" y="3593900"/>
            <a:ext cx="381066" cy="1583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txBody>
          <a:bodyPr wrap="none" lIns="0" tIns="0" rIns="0" bIns="0" rtlCol="0">
            <a:spAutoFit/>
          </a:bodyPr>
          <a:lstStyle/>
          <a:p>
            <a:pPr defTabSz="685739">
              <a:defRPr/>
            </a:pPr>
            <a:r>
              <a:rPr lang="en-US" sz="1029" b="1" spc="-29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HOME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4182462" y="3593900"/>
            <a:ext cx="828945" cy="15837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txBody>
          <a:bodyPr wrap="none" lIns="0" tIns="0" rIns="0" bIns="0" rtlCol="0">
            <a:spAutoFit/>
          </a:bodyPr>
          <a:lstStyle/>
          <a:p>
            <a:pPr defTabSz="685739">
              <a:defRPr/>
            </a:pPr>
            <a:r>
              <a:rPr lang="en-US" sz="1029" b="1" spc="-29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WORKPLACE</a:t>
            </a:r>
          </a:p>
        </p:txBody>
      </p:sp>
    </p:spTree>
    <p:extLst>
      <p:ext uri="{BB962C8B-B14F-4D97-AF65-F5344CB8AC3E}">
        <p14:creationId xmlns:p14="http://schemas.microsoft.com/office/powerpoint/2010/main" val="18931773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74" y="5147950"/>
            <a:ext cx="880097" cy="932603"/>
          </a:xfrm>
          <a:prstGeom prst="rect">
            <a:avLst/>
          </a:prstGeom>
        </p:spPr>
      </p:pic>
      <p:pic>
        <p:nvPicPr>
          <p:cNvPr id="4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40" y="5147950"/>
            <a:ext cx="929868" cy="932603"/>
          </a:xfrm>
          <a:prstGeom prst="rect">
            <a:avLst/>
          </a:prstGeom>
        </p:spPr>
      </p:pic>
      <p:pic>
        <p:nvPicPr>
          <p:cNvPr id="5" name="Picture 11" descr="C:\Users\jweber\Microsoft\Internet Explorer\Artwork\IE9 Artwork\IE-symbol_rgb_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000" y="5147865"/>
            <a:ext cx="1005160" cy="93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50" y="5147865"/>
            <a:ext cx="860000" cy="932688"/>
          </a:xfrm>
          <a:prstGeom prst="rect">
            <a:avLst/>
          </a:prstGeom>
        </p:spPr>
      </p:pic>
      <p:pic>
        <p:nvPicPr>
          <p:cNvPr id="6146" name="Picture 2" descr="ãChrome site:google.comãã®ç»åæ¤ç´¢çµæ">
            <a:extLst>
              <a:ext uri="{FF2B5EF4-FFF2-40B4-BE49-F238E27FC236}">
                <a16:creationId xmlns:a16="http://schemas.microsoft.com/office/drawing/2014/main" id="{278BF76B-D750-4B3E-9A98-75ED915CE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468" y="5085230"/>
            <a:ext cx="1005160" cy="10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7673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84" y="1016047"/>
            <a:ext cx="780290" cy="78029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557" y="1836368"/>
            <a:ext cx="780290" cy="78029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4166" y="5836799"/>
            <a:ext cx="780290" cy="7802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6443" y="4995868"/>
            <a:ext cx="780290" cy="78029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1046" y="4117694"/>
            <a:ext cx="780290" cy="78029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866" y="3443627"/>
            <a:ext cx="780290" cy="78029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1226" y="2831957"/>
            <a:ext cx="780290" cy="78029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331" y="2002804"/>
            <a:ext cx="780290" cy="78029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8096" y="1108622"/>
            <a:ext cx="780290" cy="78029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3465" y="289743"/>
            <a:ext cx="780290" cy="78029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3459" y="5733974"/>
            <a:ext cx="780290" cy="78029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891" y="4776489"/>
            <a:ext cx="780290" cy="78029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915" y="3957610"/>
            <a:ext cx="780290" cy="78029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6044" y="3508097"/>
            <a:ext cx="390145" cy="39014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7806" y="2609980"/>
            <a:ext cx="780290" cy="78029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22" y="2122955"/>
            <a:ext cx="390145" cy="390145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8194" y="1158630"/>
            <a:ext cx="780290" cy="78029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7378" y="269182"/>
            <a:ext cx="780290" cy="780290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034" y="-56852"/>
            <a:ext cx="780290" cy="78029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535" y="1938920"/>
            <a:ext cx="780290" cy="78029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628" y="1065483"/>
            <a:ext cx="780290" cy="78029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571" y="-8419"/>
            <a:ext cx="780290" cy="78029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5836799"/>
            <a:ext cx="780290" cy="78029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881346"/>
            <a:ext cx="780290" cy="78029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811" y="4027920"/>
            <a:ext cx="780290" cy="78029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811" y="2495073"/>
            <a:ext cx="780290" cy="78029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680" y="3240638"/>
            <a:ext cx="780290" cy="78029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317" y="5965117"/>
            <a:ext cx="780290" cy="78029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161" y="5986790"/>
            <a:ext cx="780290" cy="78029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64" y="5987626"/>
            <a:ext cx="780290" cy="78029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88" y="6029976"/>
            <a:ext cx="780290" cy="78029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815" y="5986790"/>
            <a:ext cx="780290" cy="780290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888" y="5965117"/>
            <a:ext cx="780290" cy="780290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215" y="6030026"/>
            <a:ext cx="780290" cy="780290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654" y="5971880"/>
            <a:ext cx="780290" cy="780290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669" y="5936038"/>
            <a:ext cx="780290" cy="780290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60" y="5939429"/>
            <a:ext cx="780290" cy="780290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02" y="5191590"/>
            <a:ext cx="780290" cy="780290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320" y="5271491"/>
            <a:ext cx="780290" cy="780290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520" y="5249736"/>
            <a:ext cx="780290" cy="780290"/>
          </a:xfrm>
          <a:prstGeom prst="rect">
            <a:avLst/>
          </a:prstGeom>
        </p:spPr>
      </p:pic>
      <p:pic>
        <p:nvPicPr>
          <p:cNvPr id="43" name="図 42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395" y="5184827"/>
            <a:ext cx="780290" cy="780290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219" y="5206500"/>
            <a:ext cx="780290" cy="78029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111" y="5155748"/>
            <a:ext cx="780290" cy="78029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03" y="5113872"/>
            <a:ext cx="780290" cy="780290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13" y="5184827"/>
            <a:ext cx="780290" cy="780290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82" y="5083030"/>
            <a:ext cx="780290" cy="780290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09" y="5135983"/>
            <a:ext cx="780290" cy="780290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102" y="4218242"/>
            <a:ext cx="780290" cy="780290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466" y="4288126"/>
            <a:ext cx="780290" cy="780290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788" y="4302740"/>
            <a:ext cx="780290" cy="780290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685" y="4262817"/>
            <a:ext cx="780290" cy="780290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300" y="4253056"/>
            <a:ext cx="780290" cy="780290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85" y="4302740"/>
            <a:ext cx="780290" cy="780290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38" y="4314000"/>
            <a:ext cx="780290" cy="780290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21" y="4277536"/>
            <a:ext cx="780290" cy="780290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395" y="4264210"/>
            <a:ext cx="780290" cy="780290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69" y="4221110"/>
            <a:ext cx="780290" cy="780290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09" y="4221110"/>
            <a:ext cx="780290" cy="780290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483" y="3240638"/>
            <a:ext cx="780290" cy="780290"/>
          </a:xfrm>
          <a:prstGeom prst="rect">
            <a:avLst/>
          </a:prstGeom>
        </p:spPr>
      </p:pic>
      <p:pic>
        <p:nvPicPr>
          <p:cNvPr id="62" name="図 61"/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905" y="3246997"/>
            <a:ext cx="780290" cy="780290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443" y="3442069"/>
            <a:ext cx="390145" cy="390145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869" y="3222102"/>
            <a:ext cx="780290" cy="780290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155" y="3209174"/>
            <a:ext cx="780290" cy="780290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40" y="3246997"/>
            <a:ext cx="780290" cy="780290"/>
          </a:xfrm>
          <a:prstGeom prst="rect">
            <a:avLst/>
          </a:prstGeom>
        </p:spPr>
      </p:pic>
      <p:pic>
        <p:nvPicPr>
          <p:cNvPr id="67" name="図 66"/>
          <p:cNvPicPr>
            <a:picLocks noChangeAspect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51" y="3199823"/>
            <a:ext cx="780290" cy="780290"/>
          </a:xfrm>
          <a:prstGeom prst="rect">
            <a:avLst/>
          </a:prstGeom>
        </p:spPr>
      </p:pic>
      <p:pic>
        <p:nvPicPr>
          <p:cNvPr id="68" name="図 67"/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433" y="3206099"/>
            <a:ext cx="780290" cy="780290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45" y="3222102"/>
            <a:ext cx="780290" cy="780290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69" y="3112282"/>
            <a:ext cx="780290" cy="780290"/>
          </a:xfrm>
          <a:prstGeom prst="rect">
            <a:avLst/>
          </a:prstGeom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88" y="3149794"/>
            <a:ext cx="780290" cy="780290"/>
          </a:xfrm>
          <a:prstGeom prst="rect">
            <a:avLst/>
          </a:prstGeom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927" y="2076757"/>
            <a:ext cx="780290" cy="780290"/>
          </a:xfrm>
          <a:prstGeom prst="rect">
            <a:avLst/>
          </a:prstGeom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614" y="2116502"/>
            <a:ext cx="780290" cy="780290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766" y="2104928"/>
            <a:ext cx="780290" cy="780290"/>
          </a:xfrm>
          <a:prstGeom prst="rect">
            <a:avLst/>
          </a:prstGeom>
        </p:spPr>
      </p:pic>
      <p:pic>
        <p:nvPicPr>
          <p:cNvPr id="75" name="図 74"/>
          <p:cNvPicPr>
            <a:picLocks noChangeAspect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887" y="2093354"/>
            <a:ext cx="780290" cy="780290"/>
          </a:xfrm>
          <a:prstGeom prst="rect">
            <a:avLst/>
          </a:prstGeom>
        </p:spPr>
      </p:pic>
      <p:pic>
        <p:nvPicPr>
          <p:cNvPr id="76" name="図 75"/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19" y="2132820"/>
            <a:ext cx="780290" cy="780290"/>
          </a:xfrm>
          <a:prstGeom prst="rect">
            <a:avLst/>
          </a:prstGeom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7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151" y="2179994"/>
            <a:ext cx="780290" cy="780290"/>
          </a:xfrm>
          <a:prstGeom prst="rect">
            <a:avLst/>
          </a:prstGeom>
        </p:spPr>
      </p:pic>
      <p:pic>
        <p:nvPicPr>
          <p:cNvPr id="78" name="図 77"/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179" y="2132820"/>
            <a:ext cx="780290" cy="780290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7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08" y="2132820"/>
            <a:ext cx="780290" cy="780290"/>
          </a:xfrm>
          <a:prstGeom prst="rect">
            <a:avLst/>
          </a:prstGeom>
        </p:spPr>
      </p:pic>
      <p:pic>
        <p:nvPicPr>
          <p:cNvPr id="80" name="図 79"/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69" y="2132820"/>
            <a:ext cx="780290" cy="780290"/>
          </a:xfrm>
          <a:prstGeom prst="rect">
            <a:avLst/>
          </a:prstGeom>
        </p:spPr>
      </p:pic>
      <p:pic>
        <p:nvPicPr>
          <p:cNvPr id="81" name="図 80"/>
          <p:cNvPicPr>
            <a:picLocks noChangeAspect="1"/>
          </p:cNvPicPr>
          <p:nvPr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09" y="2179994"/>
            <a:ext cx="780290" cy="780290"/>
          </a:xfrm>
          <a:prstGeom prst="rect">
            <a:avLst/>
          </a:prstGeom>
        </p:spPr>
      </p:pic>
      <p:pic>
        <p:nvPicPr>
          <p:cNvPr id="82" name="図 81"/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420" y="1211119"/>
            <a:ext cx="780290" cy="780290"/>
          </a:xfrm>
          <a:prstGeom prst="rect">
            <a:avLst/>
          </a:prstGeom>
        </p:spPr>
      </p:pic>
      <p:pic>
        <p:nvPicPr>
          <p:cNvPr id="83" name="図 82"/>
          <p:cNvPicPr>
            <a:picLocks noChangeAspect="1"/>
          </p:cNvPicPr>
          <p:nvPr/>
        </p:nvPicPr>
        <p:blipFill>
          <a:blip r:embed="rId8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980" y="1211119"/>
            <a:ext cx="780290" cy="780290"/>
          </a:xfrm>
          <a:prstGeom prst="rect">
            <a:avLst/>
          </a:prstGeom>
        </p:spPr>
      </p:pic>
      <p:pic>
        <p:nvPicPr>
          <p:cNvPr id="84" name="図 83"/>
          <p:cNvPicPr>
            <a:picLocks noChangeAspect="1"/>
          </p:cNvPicPr>
          <p:nvPr/>
        </p:nvPicPr>
        <p:blipFill>
          <a:blip r:embed="rId8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40" y="1181268"/>
            <a:ext cx="780290" cy="780290"/>
          </a:xfrm>
          <a:prstGeom prst="rect">
            <a:avLst/>
          </a:prstGeom>
        </p:spPr>
      </p:pic>
      <p:pic>
        <p:nvPicPr>
          <p:cNvPr id="85" name="図 84"/>
          <p:cNvPicPr>
            <a:picLocks noChangeAspect="1"/>
          </p:cNvPicPr>
          <p:nvPr/>
        </p:nvPicPr>
        <p:blipFill>
          <a:blip r:embed="rId8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901" y="1230658"/>
            <a:ext cx="780290" cy="780290"/>
          </a:xfrm>
          <a:prstGeom prst="rect">
            <a:avLst/>
          </a:prstGeom>
        </p:spPr>
      </p:pic>
      <p:pic>
        <p:nvPicPr>
          <p:cNvPr id="86" name="図 85"/>
          <p:cNvPicPr>
            <a:picLocks noChangeAspect="1"/>
          </p:cNvPicPr>
          <p:nvPr/>
        </p:nvPicPr>
        <p:blipFill>
          <a:blip r:embed="rId8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151" y="1230658"/>
            <a:ext cx="780290" cy="780290"/>
          </a:xfrm>
          <a:prstGeom prst="rect">
            <a:avLst/>
          </a:prstGeom>
        </p:spPr>
      </p:pic>
      <p:pic>
        <p:nvPicPr>
          <p:cNvPr id="87" name="図 86"/>
          <p:cNvPicPr>
            <a:picLocks noChangeAspect="1"/>
          </p:cNvPicPr>
          <p:nvPr/>
        </p:nvPicPr>
        <p:blipFill>
          <a:blip r:embed="rId8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973" y="1234827"/>
            <a:ext cx="780290" cy="780290"/>
          </a:xfrm>
          <a:prstGeom prst="rect">
            <a:avLst/>
          </a:prstGeom>
        </p:spPr>
      </p:pic>
      <p:pic>
        <p:nvPicPr>
          <p:cNvPr id="88" name="図 87"/>
          <p:cNvPicPr>
            <a:picLocks noChangeAspect="1"/>
          </p:cNvPicPr>
          <p:nvPr/>
        </p:nvPicPr>
        <p:blipFill>
          <a:blip r:embed="rId8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91" y="1230658"/>
            <a:ext cx="780290" cy="780290"/>
          </a:xfrm>
          <a:prstGeom prst="rect">
            <a:avLst/>
          </a:prstGeom>
        </p:spPr>
      </p:pic>
      <p:pic>
        <p:nvPicPr>
          <p:cNvPr id="89" name="図 88"/>
          <p:cNvPicPr>
            <a:picLocks noChangeAspect="1"/>
          </p:cNvPicPr>
          <p:nvPr/>
        </p:nvPicPr>
        <p:blipFill>
          <a:blip r:embed="rId8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05" y="1184272"/>
            <a:ext cx="780290" cy="780290"/>
          </a:xfrm>
          <a:prstGeom prst="rect">
            <a:avLst/>
          </a:prstGeom>
        </p:spPr>
      </p:pic>
      <p:pic>
        <p:nvPicPr>
          <p:cNvPr id="90" name="図 89"/>
          <p:cNvPicPr>
            <a:picLocks noChangeAspect="1"/>
          </p:cNvPicPr>
          <p:nvPr/>
        </p:nvPicPr>
        <p:blipFill>
          <a:blip r:embed="rId9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09" y="1184272"/>
            <a:ext cx="780290" cy="780290"/>
          </a:xfrm>
          <a:prstGeom prst="rect">
            <a:avLst/>
          </a:prstGeom>
        </p:spPr>
      </p:pic>
      <p:pic>
        <p:nvPicPr>
          <p:cNvPr id="91" name="図 90"/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839" y="188550"/>
            <a:ext cx="780290" cy="780290"/>
          </a:xfrm>
          <a:prstGeom prst="rect">
            <a:avLst/>
          </a:prstGeom>
        </p:spPr>
      </p:pic>
      <p:pic>
        <p:nvPicPr>
          <p:cNvPr id="92" name="図 91"/>
          <p:cNvPicPr>
            <a:picLocks noChangeAspect="1"/>
          </p:cNvPicPr>
          <p:nvPr/>
        </p:nvPicPr>
        <p:blipFill>
          <a:blip r:embed="rId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21" y="383622"/>
            <a:ext cx="390145" cy="390145"/>
          </a:xfrm>
          <a:prstGeom prst="rect">
            <a:avLst/>
          </a:prstGeom>
        </p:spPr>
      </p:pic>
      <p:pic>
        <p:nvPicPr>
          <p:cNvPr id="93" name="図 92"/>
          <p:cNvPicPr>
            <a:picLocks noChangeAspect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153" y="269182"/>
            <a:ext cx="780290" cy="780290"/>
          </a:xfrm>
          <a:prstGeom prst="rect">
            <a:avLst/>
          </a:prstGeom>
        </p:spPr>
      </p:pic>
      <p:pic>
        <p:nvPicPr>
          <p:cNvPr id="94" name="図 93"/>
          <p:cNvPicPr>
            <a:picLocks noChangeAspect="1"/>
          </p:cNvPicPr>
          <p:nvPr/>
        </p:nvPicPr>
        <p:blipFill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50" y="188550"/>
            <a:ext cx="780290" cy="780290"/>
          </a:xfrm>
          <a:prstGeom prst="rect">
            <a:avLst/>
          </a:prstGeom>
        </p:spPr>
      </p:pic>
      <p:pic>
        <p:nvPicPr>
          <p:cNvPr id="95" name="図 94"/>
          <p:cNvPicPr>
            <a:picLocks noChangeAspect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151" y="188550"/>
            <a:ext cx="780290" cy="780290"/>
          </a:xfrm>
          <a:prstGeom prst="rect">
            <a:avLst/>
          </a:prstGeom>
        </p:spPr>
      </p:pic>
      <p:pic>
        <p:nvPicPr>
          <p:cNvPr id="96" name="図 95"/>
          <p:cNvPicPr>
            <a:picLocks noChangeAspect="1"/>
          </p:cNvPicPr>
          <p:nvPr/>
        </p:nvPicPr>
        <p:blipFill>
          <a:blip r:embed="rId9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052" y="188550"/>
            <a:ext cx="780290" cy="780290"/>
          </a:xfrm>
          <a:prstGeom prst="rect">
            <a:avLst/>
          </a:prstGeom>
        </p:spPr>
      </p:pic>
      <p:pic>
        <p:nvPicPr>
          <p:cNvPr id="97" name="図 96"/>
          <p:cNvPicPr>
            <a:picLocks noChangeAspect="1"/>
          </p:cNvPicPr>
          <p:nvPr/>
        </p:nvPicPr>
        <p:blipFill>
          <a:blip r:embed="rId9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880" y="188550"/>
            <a:ext cx="780290" cy="780290"/>
          </a:xfrm>
          <a:prstGeom prst="rect">
            <a:avLst/>
          </a:prstGeom>
        </p:spPr>
      </p:pic>
      <p:pic>
        <p:nvPicPr>
          <p:cNvPr id="98" name="図 97"/>
          <p:cNvPicPr>
            <a:picLocks noChangeAspect="1"/>
          </p:cNvPicPr>
          <p:nvPr/>
        </p:nvPicPr>
        <p:blipFill>
          <a:blip r:embed="rId9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69" y="188550"/>
            <a:ext cx="780290" cy="780290"/>
          </a:xfrm>
          <a:prstGeom prst="rect">
            <a:avLst/>
          </a:prstGeom>
        </p:spPr>
      </p:pic>
      <p:pic>
        <p:nvPicPr>
          <p:cNvPr id="99" name="図 98"/>
          <p:cNvPicPr>
            <a:picLocks noChangeAspect="1"/>
          </p:cNvPicPr>
          <p:nvPr/>
        </p:nvPicPr>
        <p:blipFill>
          <a:blip r:embed="rId9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71" y="188550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61268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532" y="5917927"/>
            <a:ext cx="780290" cy="78029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609" y="4955644"/>
            <a:ext cx="780290" cy="78029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6879" y="5237471"/>
            <a:ext cx="780290" cy="7802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7367" y="4383032"/>
            <a:ext cx="780290" cy="78029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495" y="3558911"/>
            <a:ext cx="780290" cy="78029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0330" y="2715030"/>
            <a:ext cx="780290" cy="78029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2393" y="1934740"/>
            <a:ext cx="780290" cy="78029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508" y="1154450"/>
            <a:ext cx="780290" cy="78029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0743" y="319123"/>
            <a:ext cx="780290" cy="78029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150" y="3992887"/>
            <a:ext cx="780290" cy="78029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042" y="3067472"/>
            <a:ext cx="780290" cy="78029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609" y="2101664"/>
            <a:ext cx="780290" cy="78029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720" y="1308320"/>
            <a:ext cx="780290" cy="78029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042" y="355566"/>
            <a:ext cx="780290" cy="78029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170" y="4941717"/>
            <a:ext cx="780290" cy="780290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966" y="3992887"/>
            <a:ext cx="780290" cy="780290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387" y="2992775"/>
            <a:ext cx="780290" cy="780290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460" y="2236387"/>
            <a:ext cx="780290" cy="780290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649" y="1287557"/>
            <a:ext cx="780290" cy="780290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980" y="355566"/>
            <a:ext cx="780290" cy="78029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088" y="5391163"/>
            <a:ext cx="780290" cy="78029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153" y="5382295"/>
            <a:ext cx="780290" cy="78029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055" y="5382295"/>
            <a:ext cx="780290" cy="78029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575" y="5408045"/>
            <a:ext cx="780290" cy="78029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71" y="5433444"/>
            <a:ext cx="780290" cy="780290"/>
          </a:xfrm>
          <a:prstGeom prst="rect">
            <a:avLst/>
          </a:prstGeom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573" y="5303317"/>
            <a:ext cx="780290" cy="780290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231" y="5408045"/>
            <a:ext cx="780290" cy="780290"/>
          </a:xfrm>
          <a:prstGeom prst="rect">
            <a:avLst/>
          </a:prstGeom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90" y="5493536"/>
            <a:ext cx="780290" cy="78029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46" y="5450616"/>
            <a:ext cx="780290" cy="78029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8" y="5414917"/>
            <a:ext cx="780290" cy="78029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943" y="4515192"/>
            <a:ext cx="780290" cy="78029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00" y="4483384"/>
            <a:ext cx="780290" cy="780290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382" y="4457822"/>
            <a:ext cx="780290" cy="780290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447" y="4491985"/>
            <a:ext cx="780290" cy="780290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307" y="4446091"/>
            <a:ext cx="780290" cy="780290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189" y="4483384"/>
            <a:ext cx="780290" cy="780290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71" y="4424465"/>
            <a:ext cx="780290" cy="780290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71" y="4484764"/>
            <a:ext cx="780290" cy="780290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38" y="4383032"/>
            <a:ext cx="780290" cy="780290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43" y="4446091"/>
            <a:ext cx="780290" cy="780290"/>
          </a:xfrm>
          <a:prstGeom prst="rect">
            <a:avLst/>
          </a:prstGeom>
        </p:spPr>
      </p:pic>
      <p:pic>
        <p:nvPicPr>
          <p:cNvPr id="43" name="図 42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782" y="3567779"/>
            <a:ext cx="780290" cy="780290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92" y="3558911"/>
            <a:ext cx="780290" cy="780290"/>
          </a:xfrm>
          <a:prstGeom prst="rect">
            <a:avLst/>
          </a:prstGeom>
        </p:spPr>
      </p:pic>
      <p:pic>
        <p:nvPicPr>
          <p:cNvPr id="45" name="図 44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215" y="3474645"/>
            <a:ext cx="780290" cy="780290"/>
          </a:xfrm>
          <a:prstGeom prst="rect">
            <a:avLst/>
          </a:prstGeom>
        </p:spPr>
      </p:pic>
      <p:pic>
        <p:nvPicPr>
          <p:cNvPr id="46" name="図 45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333" y="3429880"/>
            <a:ext cx="780290" cy="780290"/>
          </a:xfrm>
          <a:prstGeom prst="rect">
            <a:avLst/>
          </a:prstGeom>
        </p:spPr>
      </p:pic>
      <p:pic>
        <p:nvPicPr>
          <p:cNvPr id="47" name="図 46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741" y="3474645"/>
            <a:ext cx="780290" cy="780290"/>
          </a:xfrm>
          <a:prstGeom prst="rect">
            <a:avLst/>
          </a:prstGeom>
        </p:spPr>
      </p:pic>
      <p:pic>
        <p:nvPicPr>
          <p:cNvPr id="48" name="図 47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451" y="3440885"/>
            <a:ext cx="780290" cy="780290"/>
          </a:xfrm>
          <a:prstGeom prst="rect">
            <a:avLst/>
          </a:prstGeom>
        </p:spPr>
      </p:pic>
      <p:pic>
        <p:nvPicPr>
          <p:cNvPr id="49" name="図 48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44" y="3440885"/>
            <a:ext cx="780290" cy="780290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54" y="3417180"/>
            <a:ext cx="780290" cy="780290"/>
          </a:xfrm>
          <a:prstGeom prst="rect">
            <a:avLst/>
          </a:prstGeom>
        </p:spPr>
      </p:pic>
      <p:pic>
        <p:nvPicPr>
          <p:cNvPr id="51" name="図 50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062" y="3417180"/>
            <a:ext cx="780290" cy="780290"/>
          </a:xfrm>
          <a:prstGeom prst="rect">
            <a:avLst/>
          </a:prstGeom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10" y="3501010"/>
            <a:ext cx="780290" cy="780290"/>
          </a:xfrm>
          <a:prstGeom prst="rect">
            <a:avLst/>
          </a:prstGeom>
        </p:spPr>
      </p:pic>
      <p:pic>
        <p:nvPicPr>
          <p:cNvPr id="53" name="図 52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361" y="2510248"/>
            <a:ext cx="780290" cy="780290"/>
          </a:xfrm>
          <a:prstGeom prst="rect">
            <a:avLst/>
          </a:prstGeom>
        </p:spPr>
      </p:pic>
      <p:pic>
        <p:nvPicPr>
          <p:cNvPr id="54" name="図 53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105" y="2594562"/>
            <a:ext cx="780290" cy="780290"/>
          </a:xfrm>
          <a:prstGeom prst="rect">
            <a:avLst/>
          </a:prstGeom>
        </p:spPr>
      </p:pic>
      <p:pic>
        <p:nvPicPr>
          <p:cNvPr id="55" name="図 54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15" y="2602630"/>
            <a:ext cx="780290" cy="780290"/>
          </a:xfrm>
          <a:prstGeom prst="rect">
            <a:avLst/>
          </a:prstGeom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05" y="2457305"/>
            <a:ext cx="780290" cy="780290"/>
          </a:xfrm>
          <a:prstGeom prst="rect">
            <a:avLst/>
          </a:prstGeom>
        </p:spPr>
      </p:pic>
      <p:pic>
        <p:nvPicPr>
          <p:cNvPr id="57" name="図 56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79" y="2457305"/>
            <a:ext cx="780290" cy="780290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340" y="2636890"/>
            <a:ext cx="780290" cy="780290"/>
          </a:xfrm>
          <a:prstGeom prst="rect">
            <a:avLst/>
          </a:prstGeom>
        </p:spPr>
      </p:pic>
      <p:pic>
        <p:nvPicPr>
          <p:cNvPr id="59" name="図 58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99" y="2457305"/>
            <a:ext cx="780290" cy="780290"/>
          </a:xfrm>
          <a:prstGeom prst="rect">
            <a:avLst/>
          </a:prstGeom>
        </p:spPr>
      </p:pic>
      <p:pic>
        <p:nvPicPr>
          <p:cNvPr id="60" name="図 59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926" y="2492870"/>
            <a:ext cx="780290" cy="780290"/>
          </a:xfrm>
          <a:prstGeom prst="rect">
            <a:avLst/>
          </a:prstGeom>
        </p:spPr>
      </p:pic>
      <p:pic>
        <p:nvPicPr>
          <p:cNvPr id="61" name="図 60"/>
          <p:cNvPicPr>
            <a:picLocks noChangeAspect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60" y="2492870"/>
            <a:ext cx="780290" cy="780290"/>
          </a:xfrm>
          <a:prstGeom prst="rect">
            <a:avLst/>
          </a:prstGeom>
        </p:spPr>
      </p:pic>
      <p:pic>
        <p:nvPicPr>
          <p:cNvPr id="62" name="図 61"/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79" y="2492870"/>
            <a:ext cx="780290" cy="780290"/>
          </a:xfrm>
          <a:prstGeom prst="rect">
            <a:avLst/>
          </a:prstGeom>
        </p:spPr>
      </p:pic>
      <p:pic>
        <p:nvPicPr>
          <p:cNvPr id="63" name="図 62"/>
          <p:cNvPicPr>
            <a:picLocks noChangeAspect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189" y="1476662"/>
            <a:ext cx="780290" cy="780290"/>
          </a:xfrm>
          <a:prstGeom prst="rect">
            <a:avLst/>
          </a:prstGeom>
        </p:spPr>
      </p:pic>
      <p:pic>
        <p:nvPicPr>
          <p:cNvPr id="64" name="図 63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921" y="1484730"/>
            <a:ext cx="780290" cy="780290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631" y="1484730"/>
            <a:ext cx="780290" cy="780290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605" y="1484730"/>
            <a:ext cx="780290" cy="780290"/>
          </a:xfrm>
          <a:prstGeom prst="rect">
            <a:avLst/>
          </a:prstGeom>
        </p:spPr>
      </p:pic>
      <p:pic>
        <p:nvPicPr>
          <p:cNvPr id="67" name="図 66"/>
          <p:cNvPicPr>
            <a:picLocks noChangeAspect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47" y="1414806"/>
            <a:ext cx="780290" cy="780290"/>
          </a:xfrm>
          <a:prstGeom prst="rect">
            <a:avLst/>
          </a:prstGeom>
        </p:spPr>
      </p:pic>
      <p:pic>
        <p:nvPicPr>
          <p:cNvPr id="68" name="図 67"/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289" y="1414806"/>
            <a:ext cx="780290" cy="780290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364" y="1414806"/>
            <a:ext cx="780290" cy="780290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62" y="1449768"/>
            <a:ext cx="780290" cy="780290"/>
          </a:xfrm>
          <a:prstGeom prst="rect">
            <a:avLst/>
          </a:prstGeom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60" y="1484730"/>
            <a:ext cx="780290" cy="780290"/>
          </a:xfrm>
          <a:prstGeom prst="rect">
            <a:avLst/>
          </a:prstGeom>
        </p:spPr>
      </p:pic>
      <p:pic>
        <p:nvPicPr>
          <p:cNvPr id="72" name="図 71"/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10" y="1484730"/>
            <a:ext cx="780290" cy="780290"/>
          </a:xfrm>
          <a:prstGeom prst="rect">
            <a:avLst/>
          </a:prstGeom>
        </p:spPr>
      </p:pic>
      <p:pic>
        <p:nvPicPr>
          <p:cNvPr id="73" name="図 72"/>
          <p:cNvPicPr>
            <a:picLocks noChangeAspect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122" y="355566"/>
            <a:ext cx="780290" cy="780290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51" y="344809"/>
            <a:ext cx="780290" cy="780290"/>
          </a:xfrm>
          <a:prstGeom prst="rect">
            <a:avLst/>
          </a:prstGeom>
        </p:spPr>
      </p:pic>
      <p:pic>
        <p:nvPicPr>
          <p:cNvPr id="75" name="図 74"/>
          <p:cNvPicPr>
            <a:picLocks noChangeAspect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844" y="319123"/>
            <a:ext cx="780290" cy="780290"/>
          </a:xfrm>
          <a:prstGeom prst="rect">
            <a:avLst/>
          </a:prstGeom>
        </p:spPr>
      </p:pic>
      <p:pic>
        <p:nvPicPr>
          <p:cNvPr id="76" name="図 75"/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237" y="355566"/>
            <a:ext cx="780290" cy="780290"/>
          </a:xfrm>
          <a:prstGeom prst="rect">
            <a:avLst/>
          </a:prstGeom>
        </p:spPr>
      </p:pic>
      <p:pic>
        <p:nvPicPr>
          <p:cNvPr id="77" name="図 76"/>
          <p:cNvPicPr>
            <a:picLocks noChangeAspect="1"/>
          </p:cNvPicPr>
          <p:nvPr/>
        </p:nvPicPr>
        <p:blipFill>
          <a:blip r:embed="rId7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79" y="355566"/>
            <a:ext cx="780290" cy="780290"/>
          </a:xfrm>
          <a:prstGeom prst="rect">
            <a:avLst/>
          </a:prstGeom>
        </p:spPr>
      </p:pic>
      <p:pic>
        <p:nvPicPr>
          <p:cNvPr id="78" name="図 77"/>
          <p:cNvPicPr>
            <a:picLocks noChangeAspect="1"/>
          </p:cNvPicPr>
          <p:nvPr/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088" y="332570"/>
            <a:ext cx="780290" cy="780290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>
          <a:blip r:embed="rId7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252" y="332570"/>
            <a:ext cx="780290" cy="780290"/>
          </a:xfrm>
          <a:prstGeom prst="rect">
            <a:avLst/>
          </a:prstGeom>
        </p:spPr>
      </p:pic>
      <p:pic>
        <p:nvPicPr>
          <p:cNvPr id="80" name="図 79"/>
          <p:cNvPicPr>
            <a:picLocks noChangeAspect="1"/>
          </p:cNvPicPr>
          <p:nvPr/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16" y="332570"/>
            <a:ext cx="780290" cy="780290"/>
          </a:xfrm>
          <a:prstGeom prst="rect">
            <a:avLst/>
          </a:prstGeom>
        </p:spPr>
      </p:pic>
      <p:pic>
        <p:nvPicPr>
          <p:cNvPr id="81" name="図 80"/>
          <p:cNvPicPr>
            <a:picLocks noChangeAspect="1"/>
          </p:cNvPicPr>
          <p:nvPr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60" y="332570"/>
            <a:ext cx="780290" cy="780290"/>
          </a:xfrm>
          <a:prstGeom prst="rect">
            <a:avLst/>
          </a:prstGeom>
        </p:spPr>
      </p:pic>
      <p:pic>
        <p:nvPicPr>
          <p:cNvPr id="82" name="図 81"/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10" y="332570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6917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80" y="1916790"/>
            <a:ext cx="780290" cy="78029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357" y="1842720"/>
            <a:ext cx="780290" cy="78029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621" y="1842720"/>
            <a:ext cx="780290" cy="7802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65" y="1842720"/>
            <a:ext cx="780290" cy="78029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35" y="1842720"/>
            <a:ext cx="780290" cy="78029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705" y="1844780"/>
            <a:ext cx="780290" cy="78029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0" y="1844780"/>
            <a:ext cx="780290" cy="78029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478" y="695248"/>
            <a:ext cx="780290" cy="78029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829" y="843520"/>
            <a:ext cx="780290" cy="78029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70" y="663716"/>
            <a:ext cx="780290" cy="78029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430" y="548600"/>
            <a:ext cx="780290" cy="78029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49" y="663716"/>
            <a:ext cx="390145" cy="390145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209" y="548600"/>
            <a:ext cx="780290" cy="78029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60" y="692620"/>
            <a:ext cx="780290" cy="780290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0" y="692620"/>
            <a:ext cx="780290" cy="78029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C6C65742-4873-4DCC-BBD1-3E0DE5181B49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75969" y="3365890"/>
            <a:ext cx="476018" cy="44055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655813A-70C1-488E-9C06-FC364E03AB7E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82982" y="3329937"/>
            <a:ext cx="539729" cy="532384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4AF813AE-8307-460F-B004-379FA8CA21A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7713" y="3356990"/>
            <a:ext cx="440014" cy="45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1680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34782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1" y="4798517"/>
            <a:ext cx="9144000" cy="1201869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>
              <a:lnSpc>
                <a:spcPct val="90000"/>
              </a:lnSpc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201932" y="2676386"/>
            <a:ext cx="5513059" cy="672319"/>
          </a:xfrm>
        </p:spPr>
        <p:txBody>
          <a:bodyPr anchor="t" anchorCtr="0"/>
          <a:lstStyle/>
          <a:p>
            <a:r>
              <a:rPr lang="en-US" sz="2059" err="1">
                <a:hlinkClick r:id="rId3"/>
              </a:rPr>
              <a:t>Mediaacq</a:t>
            </a:r>
            <a:endParaRPr lang="en-US" sz="2059" u="sng">
              <a:hlinkClick r:id="rId3"/>
            </a:endParaRPr>
          </a:p>
          <a:p>
            <a:r>
              <a:rPr lang="en-US" sz="2059">
                <a:hlinkClick r:id="rId3"/>
              </a:rPr>
              <a:t>Microsoft Brand Tools</a:t>
            </a:r>
            <a:endParaRPr lang="en-US" sz="2059"/>
          </a:p>
          <a:p>
            <a:r>
              <a:rPr lang="en-US" sz="2059">
                <a:hlinkClick r:id="rId4"/>
              </a:rPr>
              <a:t>Presentation guidelines</a:t>
            </a:r>
            <a:endParaRPr lang="en-US" sz="2059"/>
          </a:p>
          <a:p>
            <a:r>
              <a:rPr lang="en-US" sz="2059">
                <a:hlinkClick r:id="rId5"/>
              </a:rPr>
              <a:t>Microsoft photography</a:t>
            </a:r>
            <a:endParaRPr lang="en-US" sz="2059"/>
          </a:p>
          <a:p>
            <a:r>
              <a:rPr lang="en-US" sz="2059">
                <a:hlinkClick r:id="rId6"/>
              </a:rPr>
              <a:t>Microsoft illustrations</a:t>
            </a:r>
            <a:endParaRPr lang="en-US" sz="2059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 for Microsoft employees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1931" y="1748204"/>
            <a:ext cx="8628320" cy="950521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1765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Can’t find the image that you have in mind for your presentation? The Media Acquisitions team can help you find and license imagery through our stock </a:t>
            </a:r>
            <a:br>
              <a:rPr lang="en-US" sz="1765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</a:br>
            <a:r>
              <a:rPr lang="en-US" sz="1765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photography providers. You will also find imagery and information via these links: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1930" y="5005698"/>
            <a:ext cx="9300406" cy="787656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2059">
                <a:gradFill>
                  <a:gsLst>
                    <a:gs pos="2917">
                      <a:srgbClr val="FFFFFF"/>
                    </a:gs>
                    <a:gs pos="85000">
                      <a:srgbClr val="FFFFFF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For information on the use of third-party copyrighted content: </a:t>
            </a:r>
            <a:br>
              <a:rPr lang="en-US" sz="2059">
                <a:gradFill>
                  <a:gsLst>
                    <a:gs pos="2917">
                      <a:srgbClr val="FFFFFF"/>
                    </a:gs>
                    <a:gs pos="85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</a:br>
            <a:r>
              <a:rPr lang="en-US" sz="2059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Segoe UI Light"/>
                <a:hlinkClick r:id="rId7"/>
              </a:rPr>
              <a:t>http://lcaweb/CTP/Copyrights/Third-Party-Content-Use/Pages/default.aspx</a:t>
            </a:r>
            <a:endParaRPr lang="en-US" sz="2059">
              <a:gradFill>
                <a:gsLst>
                  <a:gs pos="2917">
                    <a:srgbClr val="404040"/>
                  </a:gs>
                  <a:gs pos="30000">
                    <a:srgbClr val="404040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3216" y="2715380"/>
            <a:ext cx="2642396" cy="461669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1765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latin typeface="Segoe UI Light"/>
              </a:rPr>
              <a:t>(Media Acquisitions alias)</a:t>
            </a: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437932" y="2676386"/>
            <a:ext cx="4571717" cy="672319"/>
          </a:xfrm>
          <a:prstGeom prst="rect">
            <a:avLst/>
          </a:prstGeom>
        </p:spPr>
        <p:txBody>
          <a:bodyPr vert="horz" wrap="square" lIns="134464" tIns="107571" rIns="134464" bIns="107571" rtlCol="0" anchor="t" anchorCtr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None/>
              <a:tabLst/>
              <a:defRPr lang="en-US" sz="3600" kern="1200" spc="0" baseline="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04040"/>
              </a:buClr>
            </a:pPr>
            <a:r>
              <a:rPr sz="2059">
                <a:gradFill>
                  <a:gsLst>
                    <a:gs pos="1299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hlinkClick r:id="rId8"/>
              </a:rPr>
              <a:t>www.superstock.com/</a:t>
            </a:r>
            <a:endParaRPr sz="2059">
              <a:gradFill>
                <a:gsLst>
                  <a:gs pos="1299">
                    <a:srgbClr val="404040"/>
                  </a:gs>
                  <a:gs pos="100000">
                    <a:srgbClr val="404040"/>
                  </a:gs>
                </a:gsLst>
                <a:lin ang="5400000" scaled="0"/>
              </a:gradFill>
            </a:endParaRPr>
          </a:p>
          <a:p>
            <a:pPr>
              <a:buClr>
                <a:srgbClr val="404040"/>
              </a:buClr>
            </a:pPr>
            <a:r>
              <a:rPr sz="2059">
                <a:gradFill>
                  <a:gsLst>
                    <a:gs pos="1299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hlinkClick r:id="rId9"/>
              </a:rPr>
              <a:t>www.gettyimages.com/creativeimages/royaltyfree</a:t>
            </a:r>
            <a:endParaRPr sz="2059">
              <a:gradFill>
                <a:gsLst>
                  <a:gs pos="1299">
                    <a:srgbClr val="404040"/>
                  </a:gs>
                  <a:gs pos="100000">
                    <a:srgbClr val="404040"/>
                  </a:gs>
                </a:gsLst>
                <a:lin ang="5400000" scaled="0"/>
              </a:gradFill>
            </a:endParaRPr>
          </a:p>
          <a:p>
            <a:pPr>
              <a:buClr>
                <a:srgbClr val="404040"/>
              </a:buClr>
            </a:pPr>
            <a:r>
              <a:rPr sz="2059">
                <a:gradFill>
                  <a:gsLst>
                    <a:gs pos="1299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hlinkClick r:id="rId10"/>
              </a:rPr>
              <a:t>www.corbisimages.com/stock-photo/royalty-free</a:t>
            </a:r>
            <a:endParaRPr sz="2059">
              <a:gradFill>
                <a:gsLst>
                  <a:gs pos="1299">
                    <a:srgbClr val="404040"/>
                  </a:gs>
                  <a:gs pos="100000">
                    <a:srgbClr val="404040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37932" y="4262685"/>
            <a:ext cx="4571717" cy="420953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1471">
                <a:gradFill>
                  <a:gsLst>
                    <a:gs pos="2917">
                      <a:srgbClr val="404040"/>
                    </a:gs>
                    <a:gs pos="30000">
                      <a:srgbClr val="404040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There are agreements in place with these providers.</a:t>
            </a:r>
          </a:p>
        </p:txBody>
      </p:sp>
    </p:spTree>
    <p:extLst>
      <p:ext uri="{BB962C8B-B14F-4D97-AF65-F5344CB8AC3E}">
        <p14:creationId xmlns:p14="http://schemas.microsoft.com/office/powerpoint/2010/main" val="51498183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Visual Studio 2005 Workshop #xxx</a:t>
            </a:r>
            <a:br>
              <a:rPr lang="ja-JP" altLang="en-US"/>
            </a:br>
            <a:br>
              <a:rPr lang="ja-JP" altLang="en-US"/>
            </a:br>
            <a:r>
              <a:rPr lang="en-US" altLang="ja-JP"/>
              <a:t>SQL Server &amp; ADO.NET</a:t>
            </a:r>
            <a:br>
              <a:rPr lang="en-US" altLang="ja-JP"/>
            </a:br>
            <a:r>
              <a:rPr lang="ja-JP" altLang="en-US"/>
              <a:t>　　　　　　　　　　</a:t>
            </a:r>
            <a:r>
              <a:rPr lang="en-US" altLang="ja-JP"/>
              <a:t>Transaction Processing</a:t>
            </a:r>
            <a:endParaRPr lang="ja-JP" altLang="en-US"/>
          </a:p>
        </p:txBody>
      </p:sp>
      <p:sp>
        <p:nvSpPr>
          <p:cNvPr id="512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ja-JP"/>
              <a:t>Microsoft Consulting Services Japan</a:t>
            </a:r>
          </a:p>
          <a:p>
            <a:pPr eaLnBrk="1" hangingPunct="1"/>
            <a:endParaRPr lang="en-US" altLang="ja-JP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2987675" y="6092825"/>
            <a:ext cx="514826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DDEE"/>
                    </a:gs>
                    <a:gs pos="50000">
                      <a:srgbClr val="FF99CC"/>
                    </a:gs>
                    <a:gs pos="100000">
                      <a:srgbClr val="FFDDEE"/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l" eaLnBrk="1" hangingPunct="1"/>
            <a:r>
              <a:rPr lang="en-US" altLang="ja-JP" sz="1600"/>
              <a:t>© 2006 Microsoft Corporation. All rights reserved. </a:t>
            </a:r>
          </a:p>
          <a:p>
            <a:pPr algn="l" eaLnBrk="1" hangingPunct="1"/>
            <a:r>
              <a:rPr lang="ja-JP" altLang="en-US" sz="1600"/>
              <a:t>本書の全部または一部の無断転載を禁じます。</a:t>
            </a:r>
            <a:r>
              <a:rPr lang="en-US" altLang="ja-JP" sz="1600"/>
              <a:t>ver.0.xx</a:t>
            </a:r>
            <a:endParaRPr lang="ja-JP" altLang="en-US" sz="16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57200" y="4077090"/>
            <a:ext cx="82296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/>
            <a:r>
              <a:rPr lang="ja-JP" altLang="ja-JP" sz="1200">
                <a:solidFill>
                  <a:srgbClr val="000000"/>
                </a:solidFill>
              </a:rPr>
              <a:t>利用条件：</a:t>
            </a:r>
          </a:p>
          <a:p>
            <a:pPr algn="l" eaLnBrk="0" hangingPunct="0"/>
            <a:r>
              <a:rPr lang="en-US" altLang="ja-JP" sz="1200">
                <a:solidFill>
                  <a:srgbClr val="000000"/>
                </a:solidFill>
              </a:rPr>
              <a:t> </a:t>
            </a:r>
            <a:endParaRPr lang="ja-JP" altLang="ja-JP" sz="1200">
              <a:solidFill>
                <a:srgbClr val="000000"/>
              </a:solidFill>
            </a:endParaRPr>
          </a:p>
          <a:p>
            <a:pPr marL="171450" indent="-171450" algn="l" eaLnBrk="0" hangingPunct="0">
              <a:buFont typeface="Arial" panose="020B0604020202020204" pitchFamily="34" charset="0"/>
              <a:buChar char="•"/>
            </a:pPr>
            <a:r>
              <a:rPr lang="ja-JP" altLang="ja-JP" sz="1200">
                <a:solidFill>
                  <a:srgbClr val="000000"/>
                </a:solidFill>
              </a:rPr>
              <a:t>本書に関するすべての権利は、</a:t>
            </a:r>
            <a:r>
              <a:rPr lang="en-US" altLang="ja-JP" sz="1200">
                <a:solidFill>
                  <a:srgbClr val="000000"/>
                </a:solidFill>
              </a:rPr>
              <a:t>Microsoft Corporation</a:t>
            </a:r>
            <a:r>
              <a:rPr lang="ja-JP" altLang="ja-JP" sz="1200">
                <a:solidFill>
                  <a:srgbClr val="000000"/>
                </a:solidFill>
              </a:rPr>
              <a:t>およびその関連会社（以下、マイクロソフト）が保有しています。本書は情報提供のみを目的としており、本資料に記載されている情報は、本資料作成時点での情報となります。</a:t>
            </a:r>
          </a:p>
          <a:p>
            <a:pPr marL="171450" indent="-171450" algn="l" eaLnBrk="0" hangingPunct="0">
              <a:buFont typeface="Arial" panose="020B0604020202020204" pitchFamily="34" charset="0"/>
              <a:buChar char="•"/>
            </a:pPr>
            <a:r>
              <a:rPr lang="ja-JP" altLang="ja-JP" sz="1200">
                <a:solidFill>
                  <a:srgbClr val="000000"/>
                </a:solidFill>
              </a:rPr>
              <a:t>状況等の変化により、内容は変更される場合があります。マイクロソフトによる事前の承諾がない限り、本書の全部または一部を複製、改変、翻案、再頒布、公衆送信、貸与、譲渡したり、第三者に開示または共有することは、認められません。</a:t>
            </a:r>
          </a:p>
          <a:p>
            <a:pPr marL="171450" indent="-171450" algn="l" eaLnBrk="0" hangingPunct="0">
              <a:buFont typeface="Arial" panose="020B0604020202020204" pitchFamily="34" charset="0"/>
              <a:buChar char="•"/>
            </a:pPr>
            <a:r>
              <a:rPr lang="ja-JP" altLang="ja-JP" sz="1200">
                <a:solidFill>
                  <a:srgbClr val="000000"/>
                </a:solidFill>
              </a:rPr>
              <a:t>マイクロソフトは、本書の内容について何ら保証するものではなく、本書の使用に関連してお客様、お客様の関連会社、または第三者に生ずる間接的、付随的、結果的な損害（営業機会や営業情報の損失などを含む）について一切責任を負いません。</a:t>
            </a:r>
          </a:p>
          <a:p>
            <a:pPr marL="171450" indent="-171450" algn="l" eaLnBrk="0" hangingPunct="0">
              <a:buFont typeface="Arial" panose="020B0604020202020204" pitchFamily="34" charset="0"/>
              <a:buChar char="•"/>
            </a:pPr>
            <a:r>
              <a:rPr lang="ja-JP" altLang="ja-JP" sz="1200">
                <a:solidFill>
                  <a:srgbClr val="000000"/>
                </a:solidFill>
              </a:rPr>
              <a:t>本書の中で例として使用されている企業、名前およびデータは、特に記述がない限り、架空のものです。</a:t>
            </a:r>
          </a:p>
          <a:p>
            <a:pPr algn="l" eaLnBrk="0" hangingPunct="0"/>
            <a:r>
              <a:rPr lang="en-US" altLang="ja-JP" sz="1200">
                <a:solidFill>
                  <a:srgbClr val="000000"/>
                </a:solidFill>
              </a:rPr>
              <a:t> </a:t>
            </a:r>
            <a:endParaRPr lang="ja-JP" altLang="ja-JP" sz="1200">
              <a:solidFill>
                <a:srgbClr val="000000"/>
              </a:solidFill>
            </a:endParaRPr>
          </a:p>
          <a:p>
            <a:pPr algn="l" eaLnBrk="0" hangingPunct="0"/>
            <a:r>
              <a:rPr lang="en-US" altLang="ja-JP" sz="1200" b="1">
                <a:solidFill>
                  <a:srgbClr val="000000"/>
                </a:solidFill>
              </a:rPr>
              <a:t>MICROSOFT CONFIDENTIAL</a:t>
            </a:r>
            <a:endParaRPr lang="ja-JP" altLang="ja-JP" sz="1200">
              <a:solidFill>
                <a:srgbClr val="000000"/>
              </a:solidFill>
            </a:endParaRPr>
          </a:p>
          <a:p>
            <a:pPr algn="l" eaLnBrk="0" hangingPunct="0"/>
            <a:r>
              <a:rPr lang="en-US" altLang="ja-JP" sz="1200">
                <a:solidFill>
                  <a:srgbClr val="000000"/>
                </a:solidFill>
              </a:rPr>
              <a:t>© 2015 Microsoft Corporation. All rights reserved.</a:t>
            </a:r>
            <a:endParaRPr lang="ja-JP" altLang="en-US" sz="1200">
              <a:solidFill>
                <a:srgbClr val="00000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31" y="1844780"/>
            <a:ext cx="4502537" cy="165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219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（補足解説資料）</a:t>
            </a:r>
            <a:br>
              <a:rPr kumimoji="1" lang="en-US" altLang="ja-JP"/>
            </a:br>
            <a:br>
              <a:rPr kumimoji="1" lang="en-US" altLang="ja-JP"/>
            </a:br>
            <a:r>
              <a:rPr lang="en-US" altLang="ja-JP"/>
              <a:t>Windows 10 WaaS </a:t>
            </a:r>
            <a:r>
              <a:rPr lang="ja-JP" altLang="en-US"/>
              <a:t>への対応における</a:t>
            </a:r>
            <a:br>
              <a:rPr lang="ja-JP" altLang="en-US"/>
            </a:br>
            <a:r>
              <a:rPr lang="ja-JP" altLang="en-US"/>
              <a:t>レガシーアプリの互換性検証の考え方</a:t>
            </a:r>
            <a:endParaRPr kumimoji="1" lang="ja-JP" altLang="en-US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/>
              <a:t>Microsoft Enterprise Services Japan</a:t>
            </a:r>
          </a:p>
          <a:p>
            <a:r>
              <a:rPr lang="en-US" altLang="ja-JP"/>
              <a:t>Principal Consultant</a:t>
            </a:r>
          </a:p>
          <a:p>
            <a:r>
              <a:rPr kumimoji="1" lang="en-US" altLang="ja-JP"/>
              <a:t>Nobuyuki Akama</a:t>
            </a:r>
          </a:p>
        </p:txBody>
      </p:sp>
    </p:spTree>
    <p:extLst>
      <p:ext uri="{BB962C8B-B14F-4D97-AF65-F5344CB8AC3E}">
        <p14:creationId xmlns:p14="http://schemas.microsoft.com/office/powerpoint/2010/main" val="6352102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Agenda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主な </a:t>
            </a:r>
            <a:r>
              <a:rPr lang="en-US" altLang="ja-JP"/>
              <a:t>Agenda</a:t>
            </a:r>
          </a:p>
          <a:p>
            <a:pPr lvl="1"/>
            <a:r>
              <a:rPr lang="en-US" altLang="ja-JP"/>
              <a:t>Windows 10 WaaS </a:t>
            </a:r>
            <a:r>
              <a:rPr lang="ja-JP" altLang="en-US"/>
              <a:t>とは（概要）</a:t>
            </a:r>
            <a:endParaRPr lang="en-US" altLang="ja-JP"/>
          </a:p>
          <a:p>
            <a:pPr lvl="1"/>
            <a:r>
              <a:rPr lang="en-US" altLang="ja-JP"/>
              <a:t>Windows 10 </a:t>
            </a:r>
            <a:r>
              <a:rPr lang="ja-JP" altLang="en-US"/>
              <a:t>における </a:t>
            </a:r>
            <a:r>
              <a:rPr lang="en-US" altLang="ja-JP"/>
              <a:t>OS </a:t>
            </a:r>
            <a:r>
              <a:rPr lang="ja-JP" altLang="en-US"/>
              <a:t>の更新モデル</a:t>
            </a:r>
            <a:endParaRPr lang="en-US" altLang="ja-JP"/>
          </a:p>
          <a:p>
            <a:pPr lvl="1"/>
            <a:r>
              <a:rPr lang="en-US" altLang="ja-JP"/>
              <a:t>Windows 10 WaaS </a:t>
            </a:r>
            <a:r>
              <a:rPr lang="ja-JP" altLang="en-US"/>
              <a:t>への移行障壁の分類</a:t>
            </a:r>
            <a:endParaRPr lang="en-US" altLang="ja-JP"/>
          </a:p>
          <a:p>
            <a:pPr lvl="1"/>
            <a:r>
              <a:rPr kumimoji="0" lang="ja-JP" altLang="en-US" kern="0">
                <a:solidFill>
                  <a:prstClr val="black"/>
                </a:solidFill>
              </a:rPr>
              <a:t>互換性検証の基本的な考え方</a:t>
            </a:r>
            <a:endParaRPr kumimoji="0" lang="en-US" altLang="ja-JP" kern="0">
              <a:solidFill>
                <a:prstClr val="black"/>
              </a:solidFill>
            </a:endParaRPr>
          </a:p>
          <a:p>
            <a:pPr lvl="1"/>
            <a:r>
              <a:rPr kumimoji="0" lang="ja-JP" altLang="en-US" kern="0">
                <a:solidFill>
                  <a:prstClr val="black"/>
                </a:solidFill>
              </a:rPr>
              <a:t>互換性検証の効率化手法</a:t>
            </a:r>
          </a:p>
          <a:p>
            <a:pPr lvl="1"/>
            <a:r>
              <a:rPr kumimoji="0" lang="ja-JP" altLang="en-US" kern="0">
                <a:solidFill>
                  <a:prstClr val="black"/>
                </a:solidFill>
              </a:rPr>
              <a:t>事例 ： マイクロソフト社内の互換性検証作業の効率化</a:t>
            </a:r>
            <a:endParaRPr kumimoji="0" lang="en-US" altLang="ja-JP" kern="0">
              <a:solidFill>
                <a:prstClr val="black"/>
              </a:solidFill>
            </a:endParaRPr>
          </a:p>
          <a:p>
            <a:pPr lvl="1"/>
            <a:r>
              <a:rPr kumimoji="0" lang="ja-JP" altLang="en-US" kern="0">
                <a:solidFill>
                  <a:prstClr val="black"/>
                </a:solidFill>
              </a:rPr>
              <a:t>大企業への </a:t>
            </a:r>
            <a:r>
              <a:rPr kumimoji="0" lang="en-US" altLang="ja-JP" kern="0">
                <a:solidFill>
                  <a:prstClr val="black"/>
                </a:solidFill>
              </a:rPr>
              <a:t>WaaS </a:t>
            </a:r>
            <a:r>
              <a:rPr kumimoji="0" lang="ja-JP" altLang="en-US" kern="0">
                <a:solidFill>
                  <a:prstClr val="black"/>
                </a:solidFill>
              </a:rPr>
              <a:t>導入時の注意点</a:t>
            </a:r>
            <a:endParaRPr kumimoji="0" lang="en-US" altLang="ja-JP" kern="0">
              <a:solidFill>
                <a:prstClr val="black"/>
              </a:solidFill>
            </a:endParaRPr>
          </a:p>
          <a:p>
            <a:pPr lvl="1"/>
            <a:r>
              <a:rPr lang="ja-JP" altLang="en-US"/>
              <a:t>近代的な業務アプリケーション開発を目指すために</a:t>
            </a:r>
          </a:p>
          <a:p>
            <a:endParaRPr kumimoji="1" lang="ja-JP" altLang="en-US"/>
          </a:p>
          <a:p>
            <a:r>
              <a:rPr lang="ja-JP" altLang="en-US"/>
              <a:t>（ご注意） 本資料は、主にエンタープライズ企業における、既存業務アプリケーションの互換性検証について取り扱います</a:t>
            </a:r>
            <a:endParaRPr lang="en-US" altLang="ja-JP"/>
          </a:p>
          <a:p>
            <a:pPr lvl="1"/>
            <a:r>
              <a:rPr kumimoji="1" lang="ja-JP" altLang="en-US"/>
              <a:t>主に、</a:t>
            </a:r>
            <a:r>
              <a:rPr kumimoji="1" lang="en-US" altLang="ja-JP"/>
              <a:t>VB6, .NET</a:t>
            </a:r>
            <a:r>
              <a:rPr kumimoji="1" lang="ja-JP" altLang="en-US"/>
              <a:t>（</a:t>
            </a:r>
            <a:r>
              <a:rPr kumimoji="1" lang="en-US" altLang="ja-JP"/>
              <a:t>CLR 2, 4</a:t>
            </a:r>
            <a:r>
              <a:rPr kumimoji="1" lang="ja-JP" altLang="en-US"/>
              <a:t>）</a:t>
            </a:r>
            <a:r>
              <a:rPr kumimoji="1" lang="en-US" altLang="ja-JP"/>
              <a:t>, IE11 </a:t>
            </a:r>
            <a:r>
              <a:rPr kumimoji="1" lang="ja-JP" altLang="en-US"/>
              <a:t>などを用いて作られた、社内向けの既存レガシー業務アプリを念頭に置いて解説します</a:t>
            </a:r>
            <a:endParaRPr kumimoji="1" lang="en-US" altLang="ja-JP"/>
          </a:p>
          <a:p>
            <a:pPr lvl="1"/>
            <a:r>
              <a:rPr kumimoji="1" lang="ja-JP" altLang="en-US"/>
              <a:t>各社の特徴や既存業務アプリケーションの特性により、必ずしも当てはまらないポイントもあるため、自社への適用方針に関しては、個別のご検討をお願いいたします</a:t>
            </a:r>
          </a:p>
        </p:txBody>
      </p:sp>
    </p:spTree>
    <p:extLst>
      <p:ext uri="{BB962C8B-B14F-4D97-AF65-F5344CB8AC3E}">
        <p14:creationId xmlns:p14="http://schemas.microsoft.com/office/powerpoint/2010/main" val="361530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テンプレート利用上の注意事項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スライドの文字サイズは変更しない</a:t>
            </a:r>
          </a:p>
          <a:p>
            <a:pPr lvl="1" eaLnBrk="1" hangingPunct="1"/>
            <a:r>
              <a:rPr lang="ja-JP" altLang="en-US"/>
              <a:t>テキストの見栄えは我々が考えている以上に</a:t>
            </a:r>
            <a:r>
              <a:rPr lang="en-US" altLang="ja-JP"/>
              <a:t>『</a:t>
            </a:r>
            <a:r>
              <a:rPr lang="ja-JP" altLang="en-US"/>
              <a:t>売りモノとして</a:t>
            </a:r>
            <a:r>
              <a:rPr lang="en-US" altLang="ja-JP"/>
              <a:t>』</a:t>
            </a:r>
            <a:r>
              <a:rPr lang="ja-JP" altLang="en-US"/>
              <a:t>重要</a:t>
            </a:r>
          </a:p>
          <a:p>
            <a:pPr lvl="1" eaLnBrk="1" hangingPunct="1"/>
            <a:r>
              <a:rPr lang="ja-JP" altLang="en-US"/>
              <a:t>「もう少し書きたい」と思うとつい文字サイズを小さくしてしまいがちだが、これは避ける</a:t>
            </a:r>
          </a:p>
          <a:p>
            <a:pPr lvl="2" eaLnBrk="1" hangingPunct="1"/>
            <a:r>
              <a:rPr lang="ja-JP" altLang="en-US"/>
              <a:t>理由① 文字を小さくすると、講習の際、スライドが見づらくなる</a:t>
            </a:r>
          </a:p>
          <a:p>
            <a:pPr lvl="2" eaLnBrk="1" hangingPunct="1"/>
            <a:r>
              <a:rPr lang="ja-JP" altLang="en-US"/>
              <a:t>理由② 文字を小さくする＝説明がこなれていないことが多い</a:t>
            </a:r>
          </a:p>
          <a:p>
            <a:pPr lvl="2" eaLnBrk="1" hangingPunct="1"/>
            <a:r>
              <a:rPr lang="ja-JP" altLang="en-US"/>
              <a:t>理由③ 文字サイズが不ぞろいだと、印刷したときに美しくない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ja-JP"/>
              <a:t>※ </a:t>
            </a:r>
            <a:r>
              <a:rPr lang="ja-JP" altLang="en-US"/>
              <a:t>例外として、</a:t>
            </a:r>
            <a:r>
              <a:rPr lang="en-US" altLang="ja-JP"/>
              <a:t>URL </a:t>
            </a:r>
            <a:r>
              <a:rPr lang="ja-JP" altLang="en-US"/>
              <a:t>ポインタが改行されてしまう場合はサイズ変更しても構いません</a:t>
            </a:r>
          </a:p>
          <a:p>
            <a:pPr lvl="2" eaLnBrk="1" hangingPunct="1">
              <a:buFont typeface="Wingdings" panose="05000000000000000000" pitchFamily="2" charset="2"/>
              <a:buNone/>
            </a:pPr>
            <a:r>
              <a:rPr lang="en-US" altLang="ja-JP"/>
              <a:t>※ </a:t>
            </a:r>
            <a:r>
              <a:rPr lang="ja-JP" altLang="en-US"/>
              <a:t>ツール → オプションのオートコレクトを外すとよい</a:t>
            </a:r>
          </a:p>
          <a:p>
            <a:pPr lvl="1" eaLnBrk="1" hangingPunct="1"/>
            <a:r>
              <a:rPr lang="ja-JP" altLang="en-US"/>
              <a:t>ソースコードについても文字サイズの縮小は基本的に避ける</a:t>
            </a:r>
          </a:p>
          <a:p>
            <a:pPr lvl="2" eaLnBrk="1" hangingPunct="1"/>
            <a:r>
              <a:rPr lang="ja-JP" altLang="en-US"/>
              <a:t>基本は </a:t>
            </a:r>
            <a:r>
              <a:rPr lang="en-US" altLang="ja-JP"/>
              <a:t>14 </a:t>
            </a:r>
            <a:r>
              <a:rPr lang="en-US" altLang="ja-JP" err="1"/>
              <a:t>pt</a:t>
            </a:r>
            <a:r>
              <a:rPr lang="ja-JP" altLang="en-US"/>
              <a:t>、下限は </a:t>
            </a:r>
            <a:r>
              <a:rPr lang="en-US" altLang="ja-JP"/>
              <a:t>12 </a:t>
            </a:r>
            <a:r>
              <a:rPr lang="en-US" altLang="ja-JP" err="1"/>
              <a:t>pt</a:t>
            </a:r>
            <a:endParaRPr lang="en-US" altLang="ja-JP"/>
          </a:p>
          <a:p>
            <a:pPr lvl="1" eaLnBrk="1" hangingPunct="1"/>
            <a:r>
              <a:rPr lang="ja-JP" altLang="en-CA"/>
              <a:t>ヘッダを </a:t>
            </a:r>
            <a:r>
              <a:rPr lang="en-CA" altLang="ja-JP"/>
              <a:t>2 </a:t>
            </a:r>
            <a:r>
              <a:rPr lang="ja-JP" altLang="en-CA"/>
              <a:t>行にする場合でも、両方とも同じフォントサイズにする</a:t>
            </a:r>
          </a:p>
          <a:p>
            <a:pPr lvl="2" eaLnBrk="1" hangingPunct="1"/>
            <a:r>
              <a:rPr lang="ja-JP" altLang="en-US"/>
              <a:t>テンプレートにあるヘッダのフォントサイズを変更しないこと（</a:t>
            </a:r>
            <a:r>
              <a:rPr lang="en-US" altLang="ja-JP"/>
              <a:t>28 </a:t>
            </a:r>
            <a:r>
              <a:rPr lang="en-US" altLang="ja-JP" err="1"/>
              <a:t>pt</a:t>
            </a:r>
            <a:r>
              <a:rPr lang="ja-JP" altLang="en-US"/>
              <a:t>）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テンプレート利用上の注意事項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ja-JP" altLang="en-US"/>
              <a:t>文を書く場合は </a:t>
            </a:r>
            <a:r>
              <a:rPr lang="en-US" altLang="ja-JP"/>
              <a:t>2 </a:t>
            </a:r>
            <a:r>
              <a:rPr lang="ja-JP" altLang="en-US"/>
              <a:t>行までにする （</a:t>
            </a:r>
            <a:r>
              <a:rPr lang="en-US" altLang="ja-JP"/>
              <a:t>3 </a:t>
            </a:r>
            <a:r>
              <a:rPr lang="ja-JP" altLang="en-US"/>
              <a:t>行以上の文を書かない）</a:t>
            </a:r>
          </a:p>
          <a:p>
            <a:pPr lvl="1" eaLnBrk="1" hangingPunct="1"/>
            <a:r>
              <a:rPr lang="ja-JP" altLang="en-US"/>
              <a:t>単語や言い回しを工夫して、センテンスを </a:t>
            </a:r>
            <a:r>
              <a:rPr lang="en-US" altLang="ja-JP"/>
              <a:t>2 </a:t>
            </a:r>
            <a:r>
              <a:rPr lang="ja-JP" altLang="en-US"/>
              <a:t>行までに留める</a:t>
            </a:r>
          </a:p>
          <a:p>
            <a:pPr lvl="1" eaLnBrk="1" hangingPunct="1"/>
            <a:r>
              <a:rPr lang="en-US" altLang="ja-JP"/>
              <a:t>3 </a:t>
            </a:r>
            <a:r>
              <a:rPr lang="ja-JP" altLang="en-US"/>
              <a:t>行以上のセンテンスのスライドは非常に見づらくなる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ja-JP"/>
              <a:t>※ </a:t>
            </a:r>
            <a:r>
              <a:rPr lang="ja-JP" altLang="en-US"/>
              <a:t>例外的に、図版の貼り込みで文字が回りこんでしまう場合に限り、</a:t>
            </a:r>
            <a:r>
              <a:rPr lang="en-US" altLang="ja-JP"/>
              <a:t>3 </a:t>
            </a:r>
            <a:r>
              <a:rPr lang="ja-JP" altLang="en-US"/>
              <a:t>行以上でも </a:t>
            </a:r>
            <a:r>
              <a:rPr lang="en-US" altLang="ja-JP"/>
              <a:t>OK </a:t>
            </a:r>
            <a:r>
              <a:rPr lang="ja-JP" altLang="en-US"/>
              <a:t>としています</a:t>
            </a:r>
          </a:p>
          <a:p>
            <a:pPr eaLnBrk="1" hangingPunct="1"/>
            <a:endParaRPr lang="ja-JP" altLang="en-US"/>
          </a:p>
          <a:p>
            <a:pPr eaLnBrk="1" hangingPunct="1"/>
            <a:r>
              <a:rPr lang="ja-JP" altLang="en-US"/>
              <a:t>なるべく表を使って整理する</a:t>
            </a:r>
          </a:p>
          <a:p>
            <a:pPr lvl="1" eaLnBrk="1" hangingPunct="1"/>
            <a:r>
              <a:rPr lang="ja-JP" altLang="en-US"/>
              <a:t>技術比較や設計選択肢の比較などは、なるべく表にまとめる</a:t>
            </a:r>
          </a:p>
          <a:p>
            <a:pPr lvl="1" eaLnBrk="1" hangingPunct="1"/>
            <a:r>
              <a:rPr lang="ja-JP" altLang="en-US"/>
              <a:t>多少正確性が失われても、キーポイントがかえって分かりやすくなる</a:t>
            </a:r>
          </a:p>
          <a:p>
            <a:pPr eaLnBrk="1" hangingPunct="1"/>
            <a:endParaRPr lang="ja-JP" altLang="en-US"/>
          </a:p>
          <a:p>
            <a:pPr eaLnBrk="1" hangingPunct="1"/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gradFill rotWithShape="1">
                <a:gsLst>
                  <a:gs pos="0">
                    <a:srgbClr val="99CCFF">
                      <a:gamma/>
                      <a:tint val="33725"/>
                      <a:invGamma/>
                    </a:srgbClr>
                  </a:gs>
                  <a:gs pos="50000">
                    <a:srgbClr val="99CCFF"/>
                  </a:gs>
                  <a:gs pos="100000">
                    <a:srgbClr val="99CCFF">
                      <a:gamma/>
                      <a:tint val="33725"/>
                      <a:invGamma/>
                    </a:srgbClr>
                  </a:gs>
                </a:gsLst>
                <a:lin ang="2700000" scaled="1"/>
              </a:gra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gradFill rotWithShape="1">
                <a:gsLst>
                  <a:gs pos="0">
                    <a:srgbClr val="99CCFF">
                      <a:gamma/>
                      <a:tint val="33725"/>
                      <a:invGamma/>
                    </a:srgbClr>
                  </a:gs>
                  <a:gs pos="50000">
                    <a:srgbClr val="99CCFF"/>
                  </a:gs>
                  <a:gs pos="100000">
                    <a:srgbClr val="99CCFF">
                      <a:gamma/>
                      <a:tint val="33725"/>
                      <a:invGamma/>
                    </a:srgbClr>
                  </a:gs>
                </a:gsLst>
                <a:lin ang="2700000" scaled="1"/>
              </a:gra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gradFill rotWithShape="1">
                <a:gsLst>
                  <a:gs pos="0">
                    <a:srgbClr val="99CCFF">
                      <a:gamma/>
                      <a:tint val="33725"/>
                      <a:invGamma/>
                    </a:srgbClr>
                  </a:gs>
                  <a:gs pos="50000">
                    <a:srgbClr val="99CCFF"/>
                  </a:gs>
                  <a:gs pos="100000">
                    <a:srgbClr val="99CCFF">
                      <a:gamma/>
                      <a:tint val="33725"/>
                      <a:invGamma/>
                    </a:srgbClr>
                  </a:gs>
                </a:gsLst>
                <a:lin ang="2700000" scaled="1"/>
              </a:gra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gradFill rotWithShape="1">
                <a:gsLst>
                  <a:gs pos="0">
                    <a:srgbClr val="99CCFF">
                      <a:gamma/>
                      <a:tint val="33725"/>
                      <a:invGamma/>
                    </a:srgbClr>
                  </a:gs>
                  <a:gs pos="50000">
                    <a:srgbClr val="99CCFF"/>
                  </a:gs>
                  <a:gs pos="100000">
                    <a:srgbClr val="99CCFF">
                      <a:gamma/>
                      <a:tint val="33725"/>
                      <a:invGamma/>
                    </a:srgbClr>
                  </a:gs>
                </a:gsLst>
                <a:lin ang="2700000" scaled="1"/>
              </a:gra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29</TotalTime>
  <Words>5355</Words>
  <Application>Microsoft Office PowerPoint</Application>
  <PresentationFormat>画面に合わせる (4:3)</PresentationFormat>
  <Paragraphs>1127</Paragraphs>
  <Slides>72</Slides>
  <Notes>54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12</vt:i4>
      </vt:variant>
      <vt:variant>
        <vt:lpstr>テーマ</vt:lpstr>
      </vt:variant>
      <vt:variant>
        <vt:i4>2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72</vt:i4>
      </vt:variant>
    </vt:vector>
  </HeadingPairs>
  <TitlesOfParts>
    <vt:vector size="87" baseType="lpstr">
      <vt:lpstr>ＭＳ Ｐゴシック</vt:lpstr>
      <vt:lpstr>ＭＳ ゴシック</vt:lpstr>
      <vt:lpstr>Yu Gothic UI Light</vt:lpstr>
      <vt:lpstr>Arial</vt:lpstr>
      <vt:lpstr>Arial Black</vt:lpstr>
      <vt:lpstr>Calibri</vt:lpstr>
      <vt:lpstr>Segoe UI</vt:lpstr>
      <vt:lpstr>Segoe UI Light</vt:lpstr>
      <vt:lpstr>Segoe UI Semibold</vt:lpstr>
      <vt:lpstr>Tahoma</vt:lpstr>
      <vt:lpstr>Times New Roman</vt:lpstr>
      <vt:lpstr>Wingdings</vt:lpstr>
      <vt:lpstr>Pixel</vt:lpstr>
      <vt:lpstr>1_Pixel</vt:lpstr>
      <vt:lpstr>Image</vt:lpstr>
      <vt:lpstr>テスト用 pubs データベースの作成方法</vt:lpstr>
      <vt:lpstr>pubs データベースとは</vt:lpstr>
      <vt:lpstr>テスト用のデータベースサーバ作成の選択肢</vt:lpstr>
      <vt:lpstr>データベース管理ツールの選択肢</vt:lpstr>
      <vt:lpstr>PowerPoint プレゼンテーション</vt:lpstr>
      <vt:lpstr>PowerPoint プレゼンテーション</vt:lpstr>
      <vt:lpstr>Visual Studio 2005 Workshop #xxx  SQL Server &amp; ADO.NET 　　　　　　　　　　Transaction Processing</vt:lpstr>
      <vt:lpstr>テンプレート利用上の注意事項</vt:lpstr>
      <vt:lpstr>テンプレート利用上の注意事項</vt:lpstr>
      <vt:lpstr>テンプレート利用上の注意事項</vt:lpstr>
      <vt:lpstr>スライド作成例①</vt:lpstr>
      <vt:lpstr>エディションによる利用可能ツールの違い</vt:lpstr>
      <vt:lpstr>スライド作成例②</vt:lpstr>
      <vt:lpstr>1. ユーティリティクラス －A. テストクラスの基本的な書き方と実行方法</vt:lpstr>
      <vt:lpstr>スライド作成のコツ</vt:lpstr>
      <vt:lpstr>PowerPoint プレゼンテーション</vt:lpstr>
      <vt:lpstr>Course Agenda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General</vt:lpstr>
      <vt:lpstr>Windows Azure General</vt:lpstr>
      <vt:lpstr>Compute</vt:lpstr>
      <vt:lpstr>Data Services</vt:lpstr>
      <vt:lpstr>App Services</vt:lpstr>
      <vt:lpstr>Networking</vt:lpstr>
      <vt:lpstr>Marketplace / Store</vt:lpstr>
      <vt:lpstr>階層化アプリケーション（Layered Application） －注意点 3. 立体的な積層構造</vt:lpstr>
      <vt:lpstr>DOA と レイヤパターンの融合時の注意点 －3. DOA の持つ『弱点』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All Windows 10 Support</vt:lpstr>
      <vt:lpstr>PowerPoint プレゼンテーション</vt:lpstr>
      <vt:lpstr>PowerPoint プレゼンテーション</vt:lpstr>
      <vt:lpstr>IoT 2010</vt:lpstr>
      <vt:lpstr>IoT 2015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Resources for Microsoft employees</vt:lpstr>
      <vt:lpstr>PowerPoint プレゼンテーション</vt:lpstr>
      <vt:lpstr>（補足解説資料）  Windows 10 WaaS への対応における レガシーアプリの互換性検証の考え方</vt:lpstr>
      <vt:lpstr>Agenda</vt:lpstr>
    </vt:vector>
  </TitlesOfParts>
  <Manager/>
  <Company>Microsoft Consulting Services Japan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Studio 2005 Workshop #xxx  SQL Server &amp; ADO.NET 　　　　　　　　　　Transaction Processing</dc:title>
  <dc:subject>#301 Web Forms Application Development Basis</dc:subject>
  <dc:creator>nakama</dc:creator>
  <dc:description>ASP.NET / ADO.NET により提供される、新しいアプリケーション開発フレームワークの理解、ならびにそれによる簡単なデータベース参照プログラムの作成</dc:description>
  <cp:lastModifiedBy>Nobuyuki Akama</cp:lastModifiedBy>
  <cp:revision>4</cp:revision>
  <cp:lastPrinted>2020-12-17T07:21:25Z</cp:lastPrinted>
  <dcterms:created xsi:type="dcterms:W3CDTF">1601-01-01T00:00:00Z</dcterms:created>
  <dcterms:modified xsi:type="dcterms:W3CDTF">2023-06-05T06:01:00Z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Alias">
    <vt:lpwstr>nakama</vt:lpwstr>
  </property>
  <property fmtid="{D5CDD505-2E9C-101B-9397-08002B2CF9AE}" pid="3" name="OwnerDept">
    <vt:lpwstr>KKMCS</vt:lpwstr>
  </property>
  <property fmtid="{D5CDD505-2E9C-101B-9397-08002B2CF9AE}" pid="4" name="セキュリティ">
    <vt:lpwstr>Public</vt:lpwstr>
  </property>
  <property fmtid="{D5CDD505-2E9C-101B-9397-08002B2CF9AE}" pid="5" name="MSIP_Label_f42aa342-8706-4288-bd11-ebb85995028c_Enabled">
    <vt:lpwstr>True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Owner">
    <vt:lpwstr>nakama@microsoft.com</vt:lpwstr>
  </property>
  <property fmtid="{D5CDD505-2E9C-101B-9397-08002B2CF9AE}" pid="8" name="MSIP_Label_f42aa342-8706-4288-bd11-ebb85995028c_SetDate">
    <vt:lpwstr>2017-12-02T14:43:31.8197665Z</vt:lpwstr>
  </property>
  <property fmtid="{D5CDD505-2E9C-101B-9397-08002B2CF9AE}" pid="9" name="MSIP_Label_f42aa342-8706-4288-bd11-ebb85995028c_Name">
    <vt:lpwstr>General</vt:lpwstr>
  </property>
  <property fmtid="{D5CDD505-2E9C-101B-9397-08002B2CF9AE}" pid="10" name="MSIP_Label_f42aa342-8706-4288-bd11-ebb85995028c_Application">
    <vt:lpwstr>Microsoft Azure Information Protection</vt:lpwstr>
  </property>
  <property fmtid="{D5CDD505-2E9C-101B-9397-08002B2CF9AE}" pid="11" name="MSIP_Label_f42aa342-8706-4288-bd11-ebb85995028c_Extended_MSFT_Method">
    <vt:lpwstr>Automatic</vt:lpwstr>
  </property>
  <property fmtid="{D5CDD505-2E9C-101B-9397-08002B2CF9AE}" pid="12" name="Sensitivity">
    <vt:lpwstr>General</vt:lpwstr>
  </property>
</Properties>
</file>